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715" r:id="rId2"/>
    <p:sldId id="713" r:id="rId3"/>
    <p:sldId id="714" r:id="rId4"/>
    <p:sldId id="700" r:id="rId5"/>
    <p:sldId id="695" r:id="rId6"/>
    <p:sldId id="716" r:id="rId7"/>
    <p:sldId id="708" r:id="rId8"/>
    <p:sldId id="717" r:id="rId9"/>
    <p:sldId id="718" r:id="rId10"/>
    <p:sldId id="711" r:id="rId11"/>
    <p:sldId id="719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02" userDrawn="1">
          <p15:clr>
            <a:srgbClr val="A4A3A4"/>
          </p15:clr>
        </p15:guide>
        <p15:guide id="2" pos="746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se Maximiliano Morales Perez" initials="JMMP" lastIdx="1" clrIdx="0">
    <p:extLst>
      <p:ext uri="{19B8F6BF-5375-455C-9EA6-DF929625EA0E}">
        <p15:presenceInfo xmlns:p15="http://schemas.microsoft.com/office/powerpoint/2012/main" userId="S-1-5-21-1659051872-1630789120-3043558151-203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8262"/>
    <a:srgbClr val="DDDDDD"/>
    <a:srgbClr val="C0C0C0"/>
    <a:srgbClr val="0066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0" autoAdjust="0"/>
    <p:restoredTop sz="92741" autoAdjust="0"/>
  </p:normalViewPr>
  <p:slideViewPr>
    <p:cSldViewPr snapToGrid="0" showGuides="1">
      <p:cViewPr varScale="1">
        <p:scale>
          <a:sx n="103" d="100"/>
          <a:sy n="103" d="100"/>
        </p:scale>
        <p:origin x="810" y="114"/>
      </p:cViewPr>
      <p:guideLst>
        <p:guide orient="horz" pos="1502"/>
        <p:guide pos="74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uarios\JMORALESP\Documents\Asunto%20de%20la%20DGAVM\Excel%20participantes%20del%20MEM%20AGOSTO%202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uarios\JMORALESP\Documents\Asunto%20de%20la%20DGAVM\Excel%20participantes%20del%20MEM%20AGOSTO%202018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ATORRESC\Documents\Solicit%20Cue%20Aguilar\PRESENTACI&#211;N%20NUEVO%20MERCADO%20EL&#201;CTRICO%2004092018%20EQUIP%20TRANSI\modificaci&#243;n%20de%20gr&#225;fica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4149067780575487"/>
          <c:y val="3.9268178327563505E-2"/>
          <c:w val="0.61523144172597644"/>
          <c:h val="0.796257464326954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Hoja1!$B$2</c:f>
              <c:strCache>
                <c:ptCount val="1"/>
                <c:pt idx="0">
                  <c:v>En operación</c:v>
                </c:pt>
              </c:strCache>
            </c:strRef>
          </c:tx>
          <c:spPr>
            <a:solidFill>
              <a:srgbClr val="003300"/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C64-407C-B1EB-044B916DBD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MX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Hoja1!$A$3:$A$8</c:f>
              <c:strCache>
                <c:ptCount val="6"/>
                <c:pt idx="0">
                  <c:v>Suministrador de Último Recurso</c:v>
                </c:pt>
                <c:pt idx="1">
                  <c:v>Generador de Intermediación</c:v>
                </c:pt>
                <c:pt idx="2">
                  <c:v>Suministrador de Servicios Básicos</c:v>
                </c:pt>
                <c:pt idx="3">
                  <c:v>Comercializador no Suministrador</c:v>
                </c:pt>
                <c:pt idx="4">
                  <c:v>Suministrador de Serv. Calificados</c:v>
                </c:pt>
                <c:pt idx="5">
                  <c:v>Generador</c:v>
                </c:pt>
              </c:strCache>
            </c:strRef>
          </c:cat>
          <c:val>
            <c:numRef>
              <c:f>Hoja1!$B$3:$B$8</c:f>
              <c:numCache>
                <c:formatCode>General</c:formatCode>
                <c:ptCount val="6"/>
                <c:pt idx="1">
                  <c:v>1</c:v>
                </c:pt>
                <c:pt idx="2">
                  <c:v>1</c:v>
                </c:pt>
                <c:pt idx="3">
                  <c:v>5</c:v>
                </c:pt>
                <c:pt idx="4">
                  <c:v>14</c:v>
                </c:pt>
                <c:pt idx="5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64-407C-B1EB-044B916DBDD5}"/>
            </c:ext>
          </c:extLst>
        </c:ser>
        <c:ser>
          <c:idx val="1"/>
          <c:order val="1"/>
          <c:tx>
            <c:strRef>
              <c:f>Hoja1!$C$2</c:f>
              <c:strCache>
                <c:ptCount val="1"/>
                <c:pt idx="0">
                  <c:v>En proceso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MX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Hoja1!$A$3:$A$8</c:f>
              <c:strCache>
                <c:ptCount val="6"/>
                <c:pt idx="0">
                  <c:v>Suministrador de Último Recurso</c:v>
                </c:pt>
                <c:pt idx="1">
                  <c:v>Generador de Intermediación</c:v>
                </c:pt>
                <c:pt idx="2">
                  <c:v>Suministrador de Servicios Básicos</c:v>
                </c:pt>
                <c:pt idx="3">
                  <c:v>Comercializador no Suministrador</c:v>
                </c:pt>
                <c:pt idx="4">
                  <c:v>Suministrador de Serv. Calificados</c:v>
                </c:pt>
                <c:pt idx="5">
                  <c:v>Generador</c:v>
                </c:pt>
              </c:strCache>
            </c:strRef>
          </c:cat>
          <c:val>
            <c:numRef>
              <c:f>Hoja1!$C$3:$C$8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15</c:v>
                </c:pt>
                <c:pt idx="4">
                  <c:v>35</c:v>
                </c:pt>
                <c:pt idx="5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64-407C-B1EB-044B916DBD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1923584"/>
        <c:axId val="91925120"/>
      </c:barChart>
      <c:catAx>
        <c:axId val="919235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13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MX"/>
          </a:p>
        </c:txPr>
        <c:crossAx val="91925120"/>
        <c:crosses val="autoZero"/>
        <c:auto val="1"/>
        <c:lblAlgn val="ctr"/>
        <c:lblOffset val="100"/>
        <c:noMultiLvlLbl val="0"/>
      </c:catAx>
      <c:valAx>
        <c:axId val="91925120"/>
        <c:scaling>
          <c:orientation val="minMax"/>
          <c:max val="100"/>
        </c:scaling>
        <c:delete val="1"/>
        <c:axPos val="b"/>
        <c:numFmt formatCode="General" sourceLinked="1"/>
        <c:majorTickMark val="none"/>
        <c:minorTickMark val="none"/>
        <c:tickLblPos val="nextTo"/>
        <c:crossAx val="91923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MX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Hoja1!$A$19</c:f>
              <c:strCache>
                <c:ptCount val="1"/>
                <c:pt idx="0">
                  <c:v>Privados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Hoja1!$B$18:$E$18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Hoja1!$B$19:$E$19</c:f>
              <c:numCache>
                <c:formatCode>General</c:formatCode>
                <c:ptCount val="4"/>
                <c:pt idx="0">
                  <c:v>2</c:v>
                </c:pt>
                <c:pt idx="1">
                  <c:v>4</c:v>
                </c:pt>
                <c:pt idx="2">
                  <c:v>23</c:v>
                </c:pt>
                <c:pt idx="3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71-4A75-8791-CC29B51D6888}"/>
            </c:ext>
          </c:extLst>
        </c:ser>
        <c:ser>
          <c:idx val="1"/>
          <c:order val="1"/>
          <c:tx>
            <c:strRef>
              <c:f>Hoja1!$A$20</c:f>
              <c:strCache>
                <c:ptCount val="1"/>
                <c:pt idx="0">
                  <c:v>CFE</c:v>
                </c:pt>
              </c:strCache>
            </c:strRef>
          </c:tx>
          <c:spPr>
            <a:solidFill>
              <a:srgbClr val="0066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Hoja1!$B$18:$E$18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Hoja1!$B$20:$E$20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9</c:v>
                </c:pt>
                <c:pt idx="3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71-4A75-8791-CC29B51D68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1502128"/>
        <c:axId val="412697840"/>
      </c:barChart>
      <c:catAx>
        <c:axId val="161502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MX"/>
          </a:p>
        </c:txPr>
        <c:crossAx val="412697840"/>
        <c:crosses val="autoZero"/>
        <c:auto val="1"/>
        <c:lblAlgn val="ctr"/>
        <c:lblOffset val="100"/>
        <c:noMultiLvlLbl val="0"/>
      </c:catAx>
      <c:valAx>
        <c:axId val="412697840"/>
        <c:scaling>
          <c:orientation val="minMax"/>
          <c:max val="50"/>
        </c:scaling>
        <c:delete val="1"/>
        <c:axPos val="l"/>
        <c:numFmt formatCode="General" sourceLinked="1"/>
        <c:majorTickMark val="out"/>
        <c:minorTickMark val="none"/>
        <c:tickLblPos val="nextTo"/>
        <c:crossAx val="161502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MX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Calibri  "/>
        </a:defRPr>
      </a:pPr>
      <a:endParaRPr lang="es-MX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v>Eólica</c:v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Hoja1!$A$2:$B$2</c:f>
              <c:strCache>
                <c:ptCount val="2"/>
                <c:pt idx="0">
                  <c:v>Capacidad de 1998 al 2015</c:v>
                </c:pt>
                <c:pt idx="1">
                  <c:v>3 Subastas de Largo Plazo</c:v>
                </c:pt>
              </c:strCache>
            </c:strRef>
          </c:cat>
          <c:val>
            <c:numRef>
              <c:f>Hoja1!$A$3:$B$3</c:f>
              <c:numCache>
                <c:formatCode>#,##0</c:formatCode>
                <c:ptCount val="2"/>
                <c:pt idx="0">
                  <c:v>2805</c:v>
                </c:pt>
                <c:pt idx="1">
                  <c:v>394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E5-4F35-8E8F-DCA51F195EF6}"/>
            </c:ext>
          </c:extLst>
        </c:ser>
        <c:ser>
          <c:idx val="1"/>
          <c:order val="1"/>
          <c:tx>
            <c:v>Solar</c:v>
          </c:tx>
          <c:spPr>
            <a:solidFill>
              <a:srgbClr val="CCCC00"/>
            </a:solidFill>
            <a:ln>
              <a:noFill/>
            </a:ln>
            <a:effectLst/>
          </c:spPr>
          <c:invertIfNegative val="0"/>
          <c:cat>
            <c:strRef>
              <c:f>Hoja1!$A$2:$B$2</c:f>
              <c:strCache>
                <c:ptCount val="2"/>
                <c:pt idx="0">
                  <c:v>Capacidad de 1998 al 2015</c:v>
                </c:pt>
                <c:pt idx="1">
                  <c:v>3 Subastas de Largo Plazo</c:v>
                </c:pt>
              </c:strCache>
            </c:strRef>
          </c:cat>
          <c:val>
            <c:numRef>
              <c:f>Hoja1!$A$4:$B$4</c:f>
              <c:numCache>
                <c:formatCode>#,##0</c:formatCode>
                <c:ptCount val="2"/>
                <c:pt idx="0">
                  <c:v>56</c:v>
                </c:pt>
                <c:pt idx="1">
                  <c:v>1691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E5-4F35-8E8F-DCA51F195EF6}"/>
            </c:ext>
          </c:extLst>
        </c:ser>
        <c:ser>
          <c:idx val="2"/>
          <c:order val="2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Hoja1!$A$2:$B$2</c:f>
              <c:strCache>
                <c:ptCount val="2"/>
                <c:pt idx="0">
                  <c:v>Capacidad de 1998 al 2015</c:v>
                </c:pt>
                <c:pt idx="1">
                  <c:v>3 Subastas de Largo Plazo</c:v>
                </c:pt>
              </c:strCache>
            </c:strRef>
          </c:cat>
          <c:val>
            <c:numRef>
              <c:f>Hoja1!$A$5:$B$5</c:f>
              <c:numCache>
                <c:formatCode>#,##0</c:formatCode>
                <c:ptCount val="2"/>
                <c:pt idx="1">
                  <c:v>1011.7289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E5-4F35-8E8F-DCA51F195EF6}"/>
            </c:ext>
          </c:extLst>
        </c:ser>
        <c:ser>
          <c:idx val="3"/>
          <c:order val="3"/>
          <c:spPr>
            <a:solidFill>
              <a:srgbClr val="CCCC00"/>
            </a:solidFill>
            <a:ln>
              <a:noFill/>
            </a:ln>
            <a:effectLst/>
          </c:spPr>
          <c:invertIfNegative val="0"/>
          <c:cat>
            <c:strRef>
              <c:f>Hoja1!$A$2:$B$2</c:f>
              <c:strCache>
                <c:ptCount val="2"/>
                <c:pt idx="0">
                  <c:v>Capacidad de 1998 al 2015</c:v>
                </c:pt>
                <c:pt idx="1">
                  <c:v>3 Subastas de Largo Plazo</c:v>
                </c:pt>
              </c:strCache>
            </c:strRef>
          </c:cat>
          <c:val>
            <c:numRef>
              <c:f>Hoja1!$A$6:$B$6</c:f>
              <c:numCache>
                <c:formatCode>#,##0</c:formatCode>
                <c:ptCount val="2"/>
                <c:pt idx="1">
                  <c:v>1792.2690720000001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9E5-4F35-8E8F-DCA51F195EF6}"/>
            </c:ext>
          </c:extLst>
        </c:ser>
        <c:ser>
          <c:idx val="4"/>
          <c:order val="4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Hoja1!$A$2:$B$2</c:f>
              <c:strCache>
                <c:ptCount val="2"/>
                <c:pt idx="0">
                  <c:v>Capacidad de 1998 al 2015</c:v>
                </c:pt>
                <c:pt idx="1">
                  <c:v>3 Subastas de Largo Plazo</c:v>
                </c:pt>
              </c:strCache>
            </c:strRef>
          </c:cat>
          <c:val>
            <c:numRef>
              <c:f>Hoja1!$A$7:$B$7</c:f>
              <c:numCache>
                <c:formatCode>#,##0</c:formatCode>
                <c:ptCount val="2"/>
                <c:pt idx="1">
                  <c:v>689.17000000000007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9E5-4F35-8E8F-DCA51F195EF6}"/>
            </c:ext>
          </c:extLst>
        </c:ser>
        <c:ser>
          <c:idx val="5"/>
          <c:order val="5"/>
          <c:spPr>
            <a:solidFill>
              <a:srgbClr val="CCCC00"/>
            </a:solidFill>
            <a:ln>
              <a:noFill/>
            </a:ln>
            <a:effectLst/>
          </c:spPr>
          <c:invertIfNegative val="0"/>
          <c:cat>
            <c:strRef>
              <c:f>Hoja1!$A$2:$B$2</c:f>
              <c:strCache>
                <c:ptCount val="2"/>
                <c:pt idx="0">
                  <c:v>Capacidad de 1998 al 2015</c:v>
                </c:pt>
                <c:pt idx="1">
                  <c:v>3 Subastas de Largo Plazo</c:v>
                </c:pt>
              </c:strCache>
            </c:strRef>
          </c:cat>
          <c:val>
            <c:numRef>
              <c:f>Hoja1!$A$8:$B$8</c:f>
              <c:numCache>
                <c:formatCode>#,##0</c:formatCode>
                <c:ptCount val="2"/>
                <c:pt idx="1">
                  <c:v>1323.3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9E5-4F35-8E8F-DCA51F195E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4351616"/>
        <c:axId val="104353152"/>
      </c:barChart>
      <c:catAx>
        <c:axId val="104351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04353152"/>
        <c:crosses val="autoZero"/>
        <c:auto val="1"/>
        <c:lblAlgn val="ctr"/>
        <c:lblOffset val="100"/>
        <c:noMultiLvlLbl val="0"/>
      </c:catAx>
      <c:valAx>
        <c:axId val="104353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MX" sz="1200" b="1"/>
                  <a:t>Capacidad Instalada (MW)</a:t>
                </a:r>
              </a:p>
            </c:rich>
          </c:tx>
          <c:layout>
            <c:manualLayout>
              <c:xMode val="edge"/>
              <c:yMode val="edge"/>
              <c:x val="1.8117663884166784E-2"/>
              <c:y val="0.2819346837536171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04351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7124289682236314"/>
          <c:y val="0.93762665354315577"/>
          <c:w val="0.20314527431643861"/>
          <c:h val="3.91647614002123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0.5267</cdr:x>
      <cdr:y>0.16971</cdr:y>
    </cdr:from>
    <cdr:to>
      <cdr:x>0.64806</cdr:x>
      <cdr:y>0.22019</cdr:y>
    </cdr:to>
    <cdr:sp macro="" textlink="">
      <cdr:nvSpPr>
        <cdr:cNvPr id="2" name="CuadroTexto 1">
          <a:extLst xmlns:a="http://schemas.openxmlformats.org/drawingml/2006/main">
            <a:ext uri="{FF2B5EF4-FFF2-40B4-BE49-F238E27FC236}">
              <a16:creationId xmlns:a16="http://schemas.microsoft.com/office/drawing/2014/main" id="{6C102D6E-E12C-49D1-A6C0-245659485468}"/>
            </a:ext>
          </a:extLst>
        </cdr:cNvPr>
        <cdr:cNvSpPr txBox="1"/>
      </cdr:nvSpPr>
      <cdr:spPr>
        <a:xfrm xmlns:a="http://schemas.openxmlformats.org/drawingml/2006/main">
          <a:off x="4133850" y="928689"/>
          <a:ext cx="952500" cy="2762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MX" sz="1100"/>
        </a:p>
      </cdr:txBody>
    </cdr:sp>
  </cdr:relSizeAnchor>
  <cdr:relSizeAnchor xmlns:cdr="http://schemas.openxmlformats.org/drawingml/2006/chartDrawing">
    <cdr:from>
      <cdr:x>0.45117</cdr:x>
      <cdr:y>0.17487</cdr:y>
    </cdr:from>
    <cdr:to>
      <cdr:x>0.69421</cdr:x>
      <cdr:y>0.22535</cdr:y>
    </cdr:to>
    <cdr:sp macro="" textlink="">
      <cdr:nvSpPr>
        <cdr:cNvPr id="3" name="CuadroTexto 2">
          <a:extLst xmlns:a="http://schemas.openxmlformats.org/drawingml/2006/main">
            <a:ext uri="{FF2B5EF4-FFF2-40B4-BE49-F238E27FC236}">
              <a16:creationId xmlns:a16="http://schemas.microsoft.com/office/drawing/2014/main" id="{A3F1E972-7FF2-4F23-A325-008F0E859A1A}"/>
            </a:ext>
          </a:extLst>
        </cdr:cNvPr>
        <cdr:cNvSpPr txBox="1"/>
      </cdr:nvSpPr>
      <cdr:spPr>
        <a:xfrm xmlns:a="http://schemas.openxmlformats.org/drawingml/2006/main">
          <a:off x="2530047" y="872676"/>
          <a:ext cx="1362919" cy="2519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400" b="0" dirty="0"/>
            <a:t>3ra SLP</a:t>
          </a:r>
          <a:r>
            <a:rPr lang="es-MX" sz="1400" b="0" baseline="0" dirty="0"/>
            <a:t> - 2,012</a:t>
          </a:r>
          <a:endParaRPr lang="es-MX" sz="1400" b="0" dirty="0"/>
        </a:p>
      </cdr:txBody>
    </cdr:sp>
  </cdr:relSizeAnchor>
  <cdr:relSizeAnchor xmlns:cdr="http://schemas.openxmlformats.org/drawingml/2006/chartDrawing">
    <cdr:from>
      <cdr:x>0.44967</cdr:x>
      <cdr:y>0.39834</cdr:y>
    </cdr:from>
    <cdr:to>
      <cdr:x>0.70657</cdr:x>
      <cdr:y>0.44882</cdr:y>
    </cdr:to>
    <cdr:sp macro="" textlink="">
      <cdr:nvSpPr>
        <cdr:cNvPr id="4" name="CuadroTexto 1">
          <a:extLst xmlns:a="http://schemas.openxmlformats.org/drawingml/2006/main">
            <a:ext uri="{FF2B5EF4-FFF2-40B4-BE49-F238E27FC236}">
              <a16:creationId xmlns:a16="http://schemas.microsoft.com/office/drawing/2014/main" id="{F8562565-DE10-4265-8EBA-3320A0F7016A}"/>
            </a:ext>
          </a:extLst>
        </cdr:cNvPr>
        <cdr:cNvSpPr txBox="1"/>
      </cdr:nvSpPr>
      <cdr:spPr>
        <a:xfrm xmlns:a="http://schemas.openxmlformats.org/drawingml/2006/main">
          <a:off x="2521658" y="1987896"/>
          <a:ext cx="1440663" cy="2519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MX" sz="1400" b="0" dirty="0"/>
            <a:t>2da SLP</a:t>
          </a:r>
          <a:r>
            <a:rPr lang="es-MX" sz="1400" b="0" baseline="0" dirty="0"/>
            <a:t> - </a:t>
          </a:r>
          <a:r>
            <a:rPr lang="es-MX" sz="1400" b="0" baseline="0" dirty="0" smtClean="0"/>
            <a:t>2,871</a:t>
          </a:r>
          <a:endParaRPr lang="es-MX" sz="1400" b="0" dirty="0"/>
        </a:p>
      </cdr:txBody>
    </cdr:sp>
  </cdr:relSizeAnchor>
  <cdr:relSizeAnchor xmlns:cdr="http://schemas.openxmlformats.org/drawingml/2006/chartDrawing">
    <cdr:from>
      <cdr:x>0.44369</cdr:x>
      <cdr:y>0.69684</cdr:y>
    </cdr:from>
    <cdr:to>
      <cdr:x>0.67759</cdr:x>
      <cdr:y>0.74732</cdr:y>
    </cdr:to>
    <cdr:sp macro="" textlink="">
      <cdr:nvSpPr>
        <cdr:cNvPr id="5" name="CuadroTexto 1">
          <a:extLst xmlns:a="http://schemas.openxmlformats.org/drawingml/2006/main">
            <a:ext uri="{FF2B5EF4-FFF2-40B4-BE49-F238E27FC236}">
              <a16:creationId xmlns:a16="http://schemas.microsoft.com/office/drawing/2014/main" id="{3F5FF9E5-E3A6-498A-8178-2AFC16922F83}"/>
            </a:ext>
          </a:extLst>
        </cdr:cNvPr>
        <cdr:cNvSpPr txBox="1"/>
      </cdr:nvSpPr>
      <cdr:spPr>
        <a:xfrm xmlns:a="http://schemas.openxmlformats.org/drawingml/2006/main">
          <a:off x="2488103" y="3477508"/>
          <a:ext cx="1311677" cy="2519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MX" sz="1400" dirty="0"/>
            <a:t>1</a:t>
          </a:r>
          <a:r>
            <a:rPr lang="es-MX" sz="1400" b="0" dirty="0"/>
            <a:t>ra SLP</a:t>
          </a:r>
          <a:r>
            <a:rPr lang="es-MX" sz="1400" b="0" baseline="0" dirty="0"/>
            <a:t> - 2,085</a:t>
          </a:r>
          <a:endParaRPr lang="es-MX" sz="1400" b="0" dirty="0"/>
        </a:p>
      </cdr:txBody>
    </cdr:sp>
  </cdr:relSizeAnchor>
  <cdr:relSizeAnchor xmlns:cdr="http://schemas.openxmlformats.org/drawingml/2006/chartDrawing">
    <cdr:from>
      <cdr:x>0.28803</cdr:x>
      <cdr:y>0.50537</cdr:y>
    </cdr:from>
    <cdr:to>
      <cdr:x>0.39806</cdr:x>
      <cdr:y>0.55585</cdr:y>
    </cdr:to>
    <cdr:sp macro="" textlink="">
      <cdr:nvSpPr>
        <cdr:cNvPr id="6" name="CuadroTexto 1">
          <a:extLst xmlns:a="http://schemas.openxmlformats.org/drawingml/2006/main">
            <a:ext uri="{FF2B5EF4-FFF2-40B4-BE49-F238E27FC236}">
              <a16:creationId xmlns:a16="http://schemas.microsoft.com/office/drawing/2014/main" id="{B430C25D-3519-4321-A6EB-38CE5B710BF2}"/>
            </a:ext>
          </a:extLst>
        </cdr:cNvPr>
        <cdr:cNvSpPr txBox="1"/>
      </cdr:nvSpPr>
      <cdr:spPr>
        <a:xfrm xmlns:a="http://schemas.openxmlformats.org/drawingml/2006/main">
          <a:off x="2260601" y="2765425"/>
          <a:ext cx="863600" cy="2762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MX" sz="1400" b="0"/>
            <a:t>2,861</a:t>
          </a:r>
        </a:p>
      </cdr:txBody>
    </cdr:sp>
  </cdr:relSizeAnchor>
  <cdr:relSizeAnchor xmlns:cdr="http://schemas.openxmlformats.org/drawingml/2006/chartDrawing">
    <cdr:from>
      <cdr:x>0.66991</cdr:x>
      <cdr:y>0.07354</cdr:y>
    </cdr:from>
    <cdr:to>
      <cdr:x>0.86257</cdr:x>
      <cdr:y>0.12889</cdr:y>
    </cdr:to>
    <cdr:sp macro="" textlink="">
      <cdr:nvSpPr>
        <cdr:cNvPr id="7" name="CuadroTexto 11">
          <a:extLst xmlns:a="http://schemas.openxmlformats.org/drawingml/2006/main">
            <a:ext uri="{FF2B5EF4-FFF2-40B4-BE49-F238E27FC236}">
              <a16:creationId xmlns:a16="http://schemas.microsoft.com/office/drawing/2014/main" id="{A30601E8-6B39-4E3D-9B79-E1666DD5A573}"/>
            </a:ext>
          </a:extLst>
        </cdr:cNvPr>
        <cdr:cNvSpPr txBox="1"/>
      </cdr:nvSpPr>
      <cdr:spPr>
        <a:xfrm xmlns:a="http://schemas.openxmlformats.org/drawingml/2006/main">
          <a:off x="3756729" y="366974"/>
          <a:ext cx="1080358" cy="276225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MX" sz="1400" b="1" dirty="0" smtClean="0"/>
            <a:t>~ 7,000 MW</a:t>
          </a:r>
          <a:endParaRPr lang="es-MX" sz="14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DF93B-60C1-4647-AAAD-3794B5AFAD04}" type="datetimeFigureOut">
              <a:rPr lang="es-MX" smtClean="0"/>
              <a:t>19/09/2018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D537E-2710-4324-A107-6570BC8A2C8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5928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749BA-43D4-CD43-98E3-FD2D14A194B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541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r>
              <a:rPr lang="es-MX" dirty="0"/>
              <a:t>Puntos a destacar:</a:t>
            </a:r>
          </a:p>
          <a:p>
            <a:pPr marL="0" indent="0">
              <a:buFont typeface="+mj-lt"/>
              <a:buNone/>
            </a:pPr>
            <a:endParaRPr lang="es-MX" dirty="0"/>
          </a:p>
          <a:p>
            <a:pPr marL="0" indent="0">
              <a:buFont typeface="+mj-lt"/>
              <a:buNone/>
            </a:pPr>
            <a:r>
              <a:rPr lang="es-MX" u="sng" dirty="0"/>
              <a:t>Transitorios (LIE)</a:t>
            </a:r>
          </a:p>
          <a:p>
            <a:pPr marL="0" indent="0">
              <a:buFont typeface="+mj-lt"/>
              <a:buNone/>
            </a:pPr>
            <a:endParaRPr lang="es-MX" dirty="0"/>
          </a:p>
          <a:p>
            <a:r>
              <a:rPr lang="es-MX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Tercero.</a:t>
            </a:r>
            <a:r>
              <a:rPr lang="es-MX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s-MX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s-MX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(…)</a:t>
            </a:r>
          </a:p>
          <a:p>
            <a:endParaRPr lang="es-MX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s-MX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 única ocasión, la Secretaría de Energía emitirá las primeras Reglas del Mercado. Dichas Reglas incluirán las Bases del Mercado Eléctrico y las Disposiciones Operativas del Mercado que la Secretaría de Energía determine. Para efectos de dicha emisión, la Secretaría de Energía deberá observar lo previsto en el Título Tercero A de la Ley Federal de Procedimiento Administrativo.</a:t>
            </a:r>
          </a:p>
          <a:p>
            <a:endParaRPr lang="es-MX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s-MX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/>
            <a:r>
              <a:rPr lang="es-MX" b="0" u="sng" dirty="0">
                <a:latin typeface="Arial" panose="020B0604020202020204" pitchFamily="34" charset="0"/>
                <a:cs typeface="Arial" panose="020B0604020202020204" pitchFamily="34" charset="0"/>
              </a:rPr>
              <a:t>Reglas del Mercado:</a:t>
            </a:r>
            <a:r>
              <a:rPr lang="es-MX" b="0" u="none" dirty="0">
                <a:latin typeface="Arial" panose="020B0604020202020204" pitchFamily="34" charset="0"/>
                <a:cs typeface="Arial" panose="020B0604020202020204" pitchFamily="34" charset="0"/>
              </a:rPr>
              <a:t>  Se definen en la LIE, señalan la forma de operar del MEM. </a:t>
            </a:r>
            <a:r>
              <a:rPr lang="es-MX" sz="1200" dirty="0">
                <a:latin typeface="Arial" panose="020B0604020202020204" pitchFamily="34" charset="0"/>
                <a:cs typeface="Arial" panose="020B0604020202020204" pitchFamily="34" charset="0"/>
              </a:rPr>
              <a:t>Se componen de Bases del Mercado Eléctrico y las Disposiciones Operativas del Mercado.</a:t>
            </a: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s-MX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+mj-lt"/>
              <a:buNone/>
            </a:pP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D60106-E1AE-4057-B800-29141072CC63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0212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lang="es-MX" sz="12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es-MX" b="0" u="sng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D60106-E1AE-4057-B800-29141072CC63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4386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18B3D8-4195-444C-B151-2EB7E5BED2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46F3FC-9155-4C43-8F05-7BD29E00F0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D8D85D6-9B7F-4F97-83DA-679D19219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50A4-9269-4F2C-ABE2-864D355A5796}" type="datetimeFigureOut">
              <a:rPr lang="es-MX" smtClean="0"/>
              <a:t>19/09/2018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959AE3-CE71-4F34-8C9B-D73B64673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4FBE2F-ADF2-4C06-8B95-7CE669A00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5301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BF27DA-0340-4F3F-8BFD-E4D0611D0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2FFB193-2F5F-4638-BBF6-86A90B1EDB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900E1F-CA62-41D5-B61C-D1C3E4EB1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50A4-9269-4F2C-ABE2-864D355A5796}" type="datetimeFigureOut">
              <a:rPr lang="es-MX" smtClean="0"/>
              <a:t>19/09/2018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D2DD70-717A-42BD-8DD0-BE8FB894A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CC68A7-E94B-442A-AE7C-B41065C8F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6284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8C4F22E-CE6D-4CAC-8DA4-37B9842F41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A58018E-593C-4F8A-80C6-DE597438A8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C72D07-552A-4A2A-9C3E-04DFDC934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50A4-9269-4F2C-ABE2-864D355A5796}" type="datetimeFigureOut">
              <a:rPr lang="es-MX" smtClean="0"/>
              <a:t>19/09/2018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D640BDF-DBA4-41C5-8C68-D6B61BADE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B5D9DA-4853-473E-AAEA-02BBBD662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2392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295EE2-C191-4753-8FC8-AA4FE4001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DB456D-8203-4400-B24B-8376F225C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024A14-CCF0-4107-987C-4B368D848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50A4-9269-4F2C-ABE2-864D355A5796}" type="datetimeFigureOut">
              <a:rPr lang="es-MX" smtClean="0"/>
              <a:t>19/09/2018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0E2733-0F42-4321-8D62-13CB25718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7BC4D9-49F2-4F34-B54A-3978233EA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713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11508-FA6C-4A97-B458-67E6A936F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2415447-A9FD-441D-8A8C-3EC177291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569653-9553-4591-82F9-544ABD414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50A4-9269-4F2C-ABE2-864D355A5796}" type="datetimeFigureOut">
              <a:rPr lang="es-MX" smtClean="0"/>
              <a:t>19/09/2018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72F09A-B5CD-4879-822A-B3BE71F15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73DDFA-F565-47B2-B044-6A2E71E9E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38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827766-0096-4668-850D-6F8509A9F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1CA0C3-BBFD-4357-A116-A60B6D2D23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29D8BDF-BB79-4B7C-B9B0-4CCA9DFEE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2D3AEA7-E3CB-43FA-9D7F-437248341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50A4-9269-4F2C-ABE2-864D355A5796}" type="datetimeFigureOut">
              <a:rPr lang="es-MX" smtClean="0"/>
              <a:t>19/09/2018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BD666EF-A5C7-4F16-89FF-AF2A257D4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5409B0D-9D2E-461C-A6B8-96A8B045D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7247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ADA815-9CB5-49C9-980A-BC448D8CB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0BCE4E-12D3-413F-83FC-9142A3F48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83768DF-A922-4204-A88E-88D9B8272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54B5860-3958-4182-A31B-5A3B4CA6C7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4221789-D311-4A25-B9C3-BC29EEF9EC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3F501F6-D814-423A-9E66-BBDD0E419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50A4-9269-4F2C-ABE2-864D355A5796}" type="datetimeFigureOut">
              <a:rPr lang="es-MX" smtClean="0"/>
              <a:t>19/09/2018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D956667-62D2-4C0B-BD44-F49EFB99C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18FA26D-756F-4472-9484-5C2DCAA2B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4825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B22BED-A746-49F6-AC63-5D41A7EEA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0A0B85C-C92A-4403-8B32-488F45C43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50A4-9269-4F2C-ABE2-864D355A5796}" type="datetimeFigureOut">
              <a:rPr lang="es-MX" smtClean="0"/>
              <a:t>19/09/2018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72B59A1-DE91-4B6A-B16F-6208C0046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158C1F3-20C1-4C24-8A5F-00EA88846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547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08A94D9-EBD7-4C70-9325-552CB56C9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50A4-9269-4F2C-ABE2-864D355A5796}" type="datetimeFigureOut">
              <a:rPr lang="es-MX" smtClean="0"/>
              <a:t>19/09/2018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A0C6A05-975A-456D-9D62-5D524084A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C968683-9021-4D17-9576-D27A889A9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6759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F6963F-635E-45E3-A278-33020E1EF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0DA119-46E4-4961-BE2A-DB43ECEDF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D15B0BD-0D6B-47AE-9FC2-47556D4F8A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79CD3C-57A3-469E-8D54-ACD5845D3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50A4-9269-4F2C-ABE2-864D355A5796}" type="datetimeFigureOut">
              <a:rPr lang="es-MX" smtClean="0"/>
              <a:t>19/09/2018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556E83D-0CE6-4329-A1FD-86C14BB0C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BA2871A-F9CE-4147-B473-DA476B2F0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6591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A1E448-A3AD-474D-865F-4B28035F2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484E05C-FDC9-4D66-A620-36A7924B4F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D66C1DB-A688-49A8-8AD7-81DC0E5041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956943-AFAE-415C-8381-35DE1181B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50A4-9269-4F2C-ABE2-864D355A5796}" type="datetimeFigureOut">
              <a:rPr lang="es-MX" smtClean="0"/>
              <a:t>19/09/2018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6F2B97B-5AA1-42DD-9454-38B129320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627DF50-622D-4A6A-B588-A8C52DF24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4725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AE119FA-F55B-4878-A372-54B1A297A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662A51-39E1-4F90-961D-D0BB9D84B5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E16A56-B728-4C66-A811-F0492870C4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F50A4-9269-4F2C-ABE2-864D355A5796}" type="datetimeFigureOut">
              <a:rPr lang="es-MX" smtClean="0"/>
              <a:t>19/09/2018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02E849-278C-4141-9442-A9D207943C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EEA456-01C0-4FA0-851B-3396D5BD30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1504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4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3" Type="http://schemas.openxmlformats.org/officeDocument/2006/relationships/image" Target="../media/image2.png"/><Relationship Id="rId21" Type="http://schemas.openxmlformats.org/officeDocument/2006/relationships/image" Target="../media/image19.gif"/><Relationship Id="rId7" Type="http://schemas.openxmlformats.org/officeDocument/2006/relationships/image" Target="../media/image6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1.jpeg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9.jpeg"/><Relationship Id="rId5" Type="http://schemas.openxmlformats.org/officeDocument/2006/relationships/image" Target="../media/image4.png"/><Relationship Id="rId15" Type="http://schemas.openxmlformats.org/officeDocument/2006/relationships/image" Target="../media/image13.jpeg"/><Relationship Id="rId10" Type="http://schemas.openxmlformats.org/officeDocument/2006/relationships/hyperlink" Target="http://www.fiecov.com/images/web/noticia849_8740.jpg" TargetMode="External"/><Relationship Id="rId19" Type="http://schemas.openxmlformats.org/officeDocument/2006/relationships/image" Target="../media/image17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jpg"/><Relationship Id="rId7" Type="http://schemas.openxmlformats.org/officeDocument/2006/relationships/image" Target="../media/image24.jpeg"/><Relationship Id="rId12" Type="http://schemas.openxmlformats.org/officeDocument/2006/relationships/image" Target="../media/image2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jpeg"/><Relationship Id="rId11" Type="http://schemas.openxmlformats.org/officeDocument/2006/relationships/image" Target="../media/image28.png"/><Relationship Id="rId5" Type="http://schemas.openxmlformats.org/officeDocument/2006/relationships/image" Target="../media/image22.jpeg"/><Relationship Id="rId10" Type="http://schemas.openxmlformats.org/officeDocument/2006/relationships/image" Target="../media/image27.png"/><Relationship Id="rId4" Type="http://schemas.openxmlformats.org/officeDocument/2006/relationships/image" Target="../media/image21.jpeg"/><Relationship Id="rId9" Type="http://schemas.openxmlformats.org/officeDocument/2006/relationships/image" Target="../media/image2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emf"/><Relationship Id="rId3" Type="http://schemas.openxmlformats.org/officeDocument/2006/relationships/image" Target="../media/image31.png"/><Relationship Id="rId7" Type="http://schemas.openxmlformats.org/officeDocument/2006/relationships/image" Target="../media/image35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image" Target="../media/image37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48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5" Type="http://schemas.openxmlformats.org/officeDocument/2006/relationships/image" Target="../media/image50.emf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Relationship Id="rId14" Type="http://schemas.openxmlformats.org/officeDocument/2006/relationships/image" Target="../media/image4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42.png"/><Relationship Id="rId7" Type="http://schemas.openxmlformats.org/officeDocument/2006/relationships/image" Target="../media/image4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7.png"/><Relationship Id="rId11" Type="http://schemas.openxmlformats.org/officeDocument/2006/relationships/image" Target="../media/image52.emf"/><Relationship Id="rId5" Type="http://schemas.openxmlformats.org/officeDocument/2006/relationships/image" Target="../media/image38.png"/><Relationship Id="rId10" Type="http://schemas.openxmlformats.org/officeDocument/2006/relationships/image" Target="../media/image51.jpeg"/><Relationship Id="rId4" Type="http://schemas.openxmlformats.org/officeDocument/2006/relationships/image" Target="../media/image44.png"/><Relationship Id="rId9" Type="http://schemas.openxmlformats.org/officeDocument/2006/relationships/image" Target="../media/image4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4"/>
          <p:cNvSpPr txBox="1"/>
          <p:nvPr/>
        </p:nvSpPr>
        <p:spPr>
          <a:xfrm>
            <a:off x="7440062" y="729432"/>
            <a:ext cx="4165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prstClr val="black"/>
                </a:solidFill>
              </a:rPr>
              <a:t>Ciudad de México</a:t>
            </a:r>
            <a:r>
              <a:rPr lang="en-US" dirty="0" smtClean="0">
                <a:solidFill>
                  <a:srgbClr val="FF0000"/>
                </a:solidFill>
              </a:rPr>
              <a:t>|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Septiembre</a:t>
            </a:r>
            <a:r>
              <a:rPr lang="en-US" dirty="0" smtClean="0">
                <a:solidFill>
                  <a:prstClr val="black"/>
                </a:solidFill>
              </a:rPr>
              <a:t> 20, 2018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83585" y="1664789"/>
            <a:ext cx="10224833" cy="3528422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4800" b="1" dirty="0" smtClean="0">
                <a:latin typeface="+mn-lt"/>
              </a:rPr>
              <a:t>Mercado </a:t>
            </a:r>
            <a:r>
              <a:rPr lang="en-US" sz="4800" b="1" dirty="0" err="1" smtClean="0">
                <a:latin typeface="+mn-lt"/>
              </a:rPr>
              <a:t>Eléctrico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Mayorista</a:t>
            </a:r>
            <a:r>
              <a:rPr lang="en-US" sz="4800" b="1" dirty="0" smtClean="0">
                <a:latin typeface="+mn-lt"/>
              </a:rPr>
              <a:t/>
            </a:r>
            <a:br>
              <a:rPr lang="en-US" sz="4800" b="1" dirty="0" smtClean="0">
                <a:latin typeface="+mn-lt"/>
              </a:rPr>
            </a:br>
            <a:r>
              <a:rPr lang="en-US" sz="5400" b="1" dirty="0">
                <a:latin typeface="+mn-lt"/>
              </a:rPr>
              <a:t/>
            </a:r>
            <a:br>
              <a:rPr lang="en-US" sz="5400" b="1" dirty="0">
                <a:latin typeface="+mn-lt"/>
              </a:rPr>
            </a:br>
            <a:r>
              <a:rPr lang="es-MX" sz="3200" b="1" dirty="0">
                <a:latin typeface="+mn-lt"/>
              </a:rPr>
              <a:t>Reglas y Participantes del Mercado</a:t>
            </a:r>
          </a:p>
        </p:txBody>
      </p:sp>
      <p:sp>
        <p:nvSpPr>
          <p:cNvPr id="7" name="TextBox 2"/>
          <p:cNvSpPr txBox="1"/>
          <p:nvPr/>
        </p:nvSpPr>
        <p:spPr>
          <a:xfrm>
            <a:off x="504498" y="5569364"/>
            <a:ext cx="44951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/>
              <a:t>Mesa </a:t>
            </a:r>
            <a:r>
              <a:rPr lang="es-MX" b="1" dirty="0"/>
              <a:t>para </a:t>
            </a:r>
            <a:r>
              <a:rPr lang="es-MX" b="1" dirty="0" smtClean="0"/>
              <a:t>la Evaluación </a:t>
            </a:r>
            <a:r>
              <a:rPr lang="es-MX" b="1" dirty="0"/>
              <a:t>1589-DE </a:t>
            </a:r>
            <a:r>
              <a:rPr lang="es-MX" b="1" dirty="0" smtClean="0"/>
              <a:t>Electricidad</a:t>
            </a:r>
          </a:p>
          <a:p>
            <a:r>
              <a:rPr lang="es-MX" b="1" dirty="0" smtClean="0"/>
              <a:t>Auditoría Superior de la Federación</a:t>
            </a:r>
            <a:endParaRPr lang="en-US" dirty="0" smtClean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98" y="121898"/>
            <a:ext cx="3689299" cy="1166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4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0" y="0"/>
            <a:ext cx="12192000" cy="86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98" y="121898"/>
            <a:ext cx="2093583" cy="662094"/>
          </a:xfrm>
          <a:prstGeom prst="rect">
            <a:avLst/>
          </a:prstGeom>
        </p:spPr>
      </p:pic>
      <p:sp>
        <p:nvSpPr>
          <p:cNvPr id="6" name="6 CuadroTexto"/>
          <p:cNvSpPr txBox="1"/>
          <p:nvPr/>
        </p:nvSpPr>
        <p:spPr>
          <a:xfrm>
            <a:off x="2277779" y="180220"/>
            <a:ext cx="9685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dirty="0">
                <a:latin typeface="Soberana Titular" pitchFamily="50" charset="0"/>
              </a:rPr>
              <a:t>Comparativo internacional en subastas eléctricas</a:t>
            </a:r>
          </a:p>
        </p:txBody>
      </p:sp>
      <p:sp>
        <p:nvSpPr>
          <p:cNvPr id="5" name="51 CuadroTexto">
            <a:extLst>
              <a:ext uri="{FF2B5EF4-FFF2-40B4-BE49-F238E27FC236}">
                <a16:creationId xmlns:a16="http://schemas.microsoft.com/office/drawing/2014/main" id="{0BAA63C8-9F40-4340-878F-690B2970A4DF}"/>
              </a:ext>
            </a:extLst>
          </p:cNvPr>
          <p:cNvSpPr txBox="1"/>
          <p:nvPr/>
        </p:nvSpPr>
        <p:spPr>
          <a:xfrm>
            <a:off x="92098" y="954901"/>
            <a:ext cx="11871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>
                <a:latin typeface="Soberana Sans" panose="02000000000000000000" pitchFamily="50" charset="0"/>
              </a:rPr>
              <a:t>Los precios de las subastas eléctricas de largo plazo mexicanas están entre los</a:t>
            </a:r>
            <a:r>
              <a:rPr lang="es-MX" dirty="0">
                <a:solidFill>
                  <a:srgbClr val="FFC000"/>
                </a:solidFill>
                <a:latin typeface="Soberana Sans" panose="02000000000000000000" pitchFamily="50" charset="0"/>
              </a:rPr>
              <a:t> </a:t>
            </a:r>
            <a:r>
              <a:rPr lang="es-MX" sz="2000" b="1" dirty="0">
                <a:latin typeface="Soberana Sans" panose="02000000000000000000" pitchFamily="50" charset="0"/>
              </a:rPr>
              <a:t>más competitivos a nivel mundial</a:t>
            </a:r>
            <a:endParaRPr lang="es-MX" b="1" dirty="0">
              <a:latin typeface="Soberana Sans" panose="02000000000000000000" pitchFamily="50" charset="0"/>
            </a:endParaRPr>
          </a:p>
        </p:txBody>
      </p:sp>
      <p:sp>
        <p:nvSpPr>
          <p:cNvPr id="56" name="Rectángulo 55">
            <a:extLst>
              <a:ext uri="{FF2B5EF4-FFF2-40B4-BE49-F238E27FC236}">
                <a16:creationId xmlns:a16="http://schemas.microsoft.com/office/drawing/2014/main" id="{136E054C-4412-4C1A-B94B-FBC0D4BF6595}"/>
              </a:ext>
            </a:extLst>
          </p:cNvPr>
          <p:cNvSpPr/>
          <p:nvPr/>
        </p:nvSpPr>
        <p:spPr>
          <a:xfrm>
            <a:off x="706601" y="1573374"/>
            <a:ext cx="9143999" cy="51349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350" dirty="0">
              <a:solidFill>
                <a:schemeClr val="tx1"/>
              </a:solidFill>
            </a:endParaRPr>
          </a:p>
        </p:txBody>
      </p:sp>
      <p:sp>
        <p:nvSpPr>
          <p:cNvPr id="57" name="59 Rectángulo">
            <a:extLst>
              <a:ext uri="{FF2B5EF4-FFF2-40B4-BE49-F238E27FC236}">
                <a16:creationId xmlns:a16="http://schemas.microsoft.com/office/drawing/2014/main" id="{7601BFED-C578-4EE2-AB5F-A903D73DF287}"/>
              </a:ext>
            </a:extLst>
          </p:cNvPr>
          <p:cNvSpPr/>
          <p:nvPr/>
        </p:nvSpPr>
        <p:spPr>
          <a:xfrm>
            <a:off x="2277779" y="1783263"/>
            <a:ext cx="18137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342900">
              <a:defRPr/>
            </a:pPr>
            <a:r>
              <a:rPr lang="es-MX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oberana Sans" panose="02000000000000000000" pitchFamily="50" charset="0"/>
              </a:rPr>
              <a:t>Eólico</a:t>
            </a:r>
          </a:p>
        </p:txBody>
      </p:sp>
      <p:sp>
        <p:nvSpPr>
          <p:cNvPr id="58" name="59 Rectángulo">
            <a:extLst>
              <a:ext uri="{FF2B5EF4-FFF2-40B4-BE49-F238E27FC236}">
                <a16:creationId xmlns:a16="http://schemas.microsoft.com/office/drawing/2014/main" id="{B12CD8DB-AE31-4993-B391-7753348DF6B0}"/>
              </a:ext>
            </a:extLst>
          </p:cNvPr>
          <p:cNvSpPr/>
          <p:nvPr/>
        </p:nvSpPr>
        <p:spPr>
          <a:xfrm>
            <a:off x="8687556" y="1696756"/>
            <a:ext cx="18137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342900">
              <a:defRPr/>
            </a:pPr>
            <a:r>
              <a:rPr lang="es-MX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oberana Sans" panose="02000000000000000000" pitchFamily="50" charset="0"/>
              </a:rPr>
              <a:t>Solar</a:t>
            </a:r>
          </a:p>
        </p:txBody>
      </p:sp>
      <p:sp>
        <p:nvSpPr>
          <p:cNvPr id="60" name="Rectángulo 59">
            <a:extLst>
              <a:ext uri="{FF2B5EF4-FFF2-40B4-BE49-F238E27FC236}">
                <a16:creationId xmlns:a16="http://schemas.microsoft.com/office/drawing/2014/main" id="{A493251E-75E2-48DF-BEE2-CF648E09087C}"/>
              </a:ext>
            </a:extLst>
          </p:cNvPr>
          <p:cNvSpPr/>
          <p:nvPr/>
        </p:nvSpPr>
        <p:spPr>
          <a:xfrm>
            <a:off x="1230683" y="5000725"/>
            <a:ext cx="855537" cy="300951"/>
          </a:xfrm>
          <a:prstGeom prst="rect">
            <a:avLst/>
          </a:prstGeom>
          <a:noFill/>
          <a:ln w="28575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endParaRPr lang="es-MX" sz="1350">
              <a:solidFill>
                <a:schemeClr val="tx1"/>
              </a:solidFill>
              <a:latin typeface="Calibri" panose="020F0502020204030204"/>
            </a:endParaRPr>
          </a:p>
        </p:txBody>
      </p:sp>
      <p:sp>
        <p:nvSpPr>
          <p:cNvPr id="61" name="Rectángulo 60">
            <a:extLst>
              <a:ext uri="{FF2B5EF4-FFF2-40B4-BE49-F238E27FC236}">
                <a16:creationId xmlns:a16="http://schemas.microsoft.com/office/drawing/2014/main" id="{2B88FF7A-0623-4F1B-9008-3A4A1751B017}"/>
              </a:ext>
            </a:extLst>
          </p:cNvPr>
          <p:cNvSpPr/>
          <p:nvPr/>
        </p:nvSpPr>
        <p:spPr>
          <a:xfrm>
            <a:off x="7120589" y="5301676"/>
            <a:ext cx="855537" cy="300951"/>
          </a:xfrm>
          <a:prstGeom prst="rect">
            <a:avLst/>
          </a:prstGeom>
          <a:noFill/>
          <a:ln w="28575">
            <a:solidFill>
              <a:srgbClr val="CC33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>
              <a:defRPr/>
            </a:pPr>
            <a:endParaRPr lang="es-MX" sz="1350">
              <a:solidFill>
                <a:schemeClr val="tx1"/>
              </a:solidFill>
              <a:latin typeface="Calibri" panose="020F0502020204030204"/>
            </a:endParaRPr>
          </a:p>
        </p:txBody>
      </p:sp>
      <p:sp>
        <p:nvSpPr>
          <p:cNvPr id="62" name="Rectángulo 61">
            <a:extLst>
              <a:ext uri="{FF2B5EF4-FFF2-40B4-BE49-F238E27FC236}">
                <a16:creationId xmlns:a16="http://schemas.microsoft.com/office/drawing/2014/main" id="{DE57CDE6-CEB0-402E-8C79-76F487487E98}"/>
              </a:ext>
            </a:extLst>
          </p:cNvPr>
          <p:cNvSpPr/>
          <p:nvPr/>
        </p:nvSpPr>
        <p:spPr>
          <a:xfrm>
            <a:off x="1185729" y="5908148"/>
            <a:ext cx="3904533" cy="523220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>
              <a:defRPr sz="1100" b="1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latin typeface="Abadi Extra Light" panose="020B0204020104020204" pitchFamily="34" charset="0"/>
                <a:ea typeface="+mn-ea"/>
                <a:cs typeface="+mn-cs"/>
              </a:defRPr>
            </a:pPr>
            <a:r>
              <a:rPr lang="es-MX" sz="1400" dirty="0">
                <a:solidFill>
                  <a:sysClr val="windowText" lastClr="000000"/>
                </a:solidFill>
                <a:latin typeface="Soberana Sans" panose="02000000000000000000" pitchFamily="50" charset="0"/>
              </a:rPr>
              <a:t>Cifras en dólares por </a:t>
            </a:r>
            <a:r>
              <a:rPr lang="es-MX" sz="1400" dirty="0" err="1">
                <a:solidFill>
                  <a:sysClr val="windowText" lastClr="000000"/>
                </a:solidFill>
                <a:latin typeface="Soberana Sans" panose="02000000000000000000" pitchFamily="50" charset="0"/>
              </a:rPr>
              <a:t>MWh</a:t>
            </a:r>
            <a:endParaRPr lang="es-MX" sz="1400" dirty="0">
              <a:solidFill>
                <a:sysClr val="windowText" lastClr="000000"/>
              </a:solidFill>
              <a:latin typeface="Soberana Sans" panose="02000000000000000000" pitchFamily="50" charset="0"/>
            </a:endParaRPr>
          </a:p>
          <a:p>
            <a:pPr>
              <a:defRPr sz="1100" b="1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latin typeface="Abadi Extra Light" panose="020B0204020104020204" pitchFamily="34" charset="0"/>
                <a:ea typeface="+mn-ea"/>
                <a:cs typeface="+mn-cs"/>
              </a:defRPr>
            </a:pPr>
            <a:r>
              <a:rPr lang="es-MX" sz="1400" dirty="0">
                <a:solidFill>
                  <a:sysClr val="windowText" lastClr="000000"/>
                </a:solidFill>
                <a:latin typeface="Soberana Sans" panose="02000000000000000000" pitchFamily="50" charset="0"/>
              </a:rPr>
              <a:t>2016-2017, Precios promedio</a:t>
            </a:r>
          </a:p>
        </p:txBody>
      </p:sp>
      <p:sp>
        <p:nvSpPr>
          <p:cNvPr id="14" name="Rectángulo 81">
            <a:extLst>
              <a:ext uri="{FF2B5EF4-FFF2-40B4-BE49-F238E27FC236}">
                <a16:creationId xmlns:a16="http://schemas.microsoft.com/office/drawing/2014/main" id="{A6CFEF6F-5247-41A7-AFEE-3857B1400A45}"/>
              </a:ext>
            </a:extLst>
          </p:cNvPr>
          <p:cNvSpPr/>
          <p:nvPr/>
        </p:nvSpPr>
        <p:spPr>
          <a:xfrm>
            <a:off x="914239" y="6516281"/>
            <a:ext cx="1022701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dirty="0">
                <a:solidFill>
                  <a:prstClr val="black"/>
                </a:solidFill>
                <a:latin typeface="Soberana Sans" panose="02000000000000000000" pitchFamily="50" charset="0"/>
                <a:ea typeface="Roboto Condensed" panose="020B0604020202020204" charset="0"/>
                <a:cs typeface="Arial" panose="020B0604020202020204" pitchFamily="34" charset="0"/>
              </a:rPr>
              <a:t>Fuente: SENER, Agencia Internacional de Energía (AIE) y la Asociación Internacional de Energías Renovables (IRENA).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863" y="2011002"/>
            <a:ext cx="4793432" cy="4259735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1229" y="1987766"/>
            <a:ext cx="4339553" cy="3559402"/>
          </a:xfrm>
          <a:prstGeom prst="rect">
            <a:avLst/>
          </a:prstGeom>
        </p:spPr>
      </p:pic>
      <p:cxnSp>
        <p:nvCxnSpPr>
          <p:cNvPr id="15" name="6 Conector recto">
            <a:extLst>
              <a:ext uri="{FF2B5EF4-FFF2-40B4-BE49-F238E27FC236}">
                <a16:creationId xmlns:a16="http://schemas.microsoft.com/office/drawing/2014/main" id="{14F59D9A-C5D7-4621-A7F0-8A8DC6CBF52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48838" y="811180"/>
            <a:ext cx="11467313" cy="5258"/>
          </a:xfrm>
          <a:prstGeom prst="line">
            <a:avLst/>
          </a:prstGeom>
          <a:noFill/>
          <a:ln w="25400">
            <a:solidFill>
              <a:schemeClr val="accent6">
                <a:lumMod val="50000"/>
              </a:scheme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139361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98" y="121898"/>
            <a:ext cx="2093583" cy="662094"/>
          </a:xfrm>
          <a:prstGeom prst="rect">
            <a:avLst/>
          </a:prstGeom>
        </p:spPr>
      </p:pic>
      <p:sp>
        <p:nvSpPr>
          <p:cNvPr id="26" name="6 CuadroTexto">
            <a:extLst>
              <a:ext uri="{FF2B5EF4-FFF2-40B4-BE49-F238E27FC236}">
                <a16:creationId xmlns:a16="http://schemas.microsoft.com/office/drawing/2014/main" id="{78BA07B5-EA30-4214-A821-289ACDC0275E}"/>
              </a:ext>
            </a:extLst>
          </p:cNvPr>
          <p:cNvSpPr txBox="1"/>
          <p:nvPr/>
        </p:nvSpPr>
        <p:spPr>
          <a:xfrm>
            <a:off x="2277779" y="180220"/>
            <a:ext cx="9685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dirty="0">
                <a:latin typeface="Soberana Titular" pitchFamily="50" charset="0"/>
              </a:rPr>
              <a:t>Resultados en contexto histórico</a:t>
            </a:r>
          </a:p>
        </p:txBody>
      </p:sp>
      <p:sp>
        <p:nvSpPr>
          <p:cNvPr id="27" name="1 Marcador de número de diapositiva">
            <a:extLst>
              <a:ext uri="{FF2B5EF4-FFF2-40B4-BE49-F238E27FC236}">
                <a16:creationId xmlns:a16="http://schemas.microsoft.com/office/drawing/2014/main" id="{1DDE5769-8A17-40FB-A9CB-41C4BD2E0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9689" y="6402574"/>
            <a:ext cx="2844800" cy="365125"/>
          </a:xfrm>
        </p:spPr>
        <p:txBody>
          <a:bodyPr/>
          <a:lstStyle/>
          <a:p>
            <a:fld id="{9F50B3BD-96C4-491F-B9AF-A33AF079A4D1}" type="slidenum">
              <a:rPr lang="es-MX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11</a:t>
            </a:fld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CuadroTexto 16">
            <a:extLst>
              <a:ext uri="{FF2B5EF4-FFF2-40B4-BE49-F238E27FC236}">
                <a16:creationId xmlns:a16="http://schemas.microsoft.com/office/drawing/2014/main" id="{0FB4E13C-D305-459F-A739-BBC88732EB0D}"/>
              </a:ext>
            </a:extLst>
          </p:cNvPr>
          <p:cNvSpPr txBox="1"/>
          <p:nvPr/>
        </p:nvSpPr>
        <p:spPr>
          <a:xfrm>
            <a:off x="7592227" y="982809"/>
            <a:ext cx="3088561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Subastas de Largo Plazo</a:t>
            </a:r>
          </a:p>
        </p:txBody>
      </p:sp>
      <p:sp>
        <p:nvSpPr>
          <p:cNvPr id="29" name="CuadroTexto 16">
            <a:extLst>
              <a:ext uri="{FF2B5EF4-FFF2-40B4-BE49-F238E27FC236}">
                <a16:creationId xmlns:a16="http://schemas.microsoft.com/office/drawing/2014/main" id="{FDB67811-F888-4ACC-B343-77C18B56B85C}"/>
              </a:ext>
            </a:extLst>
          </p:cNvPr>
          <p:cNvSpPr txBox="1"/>
          <p:nvPr/>
        </p:nvSpPr>
        <p:spPr>
          <a:xfrm>
            <a:off x="1511211" y="982809"/>
            <a:ext cx="5665675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Energías Limpias: Solar y Eólica</a:t>
            </a:r>
          </a:p>
        </p:txBody>
      </p:sp>
      <p:sp>
        <p:nvSpPr>
          <p:cNvPr id="31" name="CuadroTexto 16">
            <a:extLst>
              <a:ext uri="{FF2B5EF4-FFF2-40B4-BE49-F238E27FC236}">
                <a16:creationId xmlns:a16="http://schemas.microsoft.com/office/drawing/2014/main" id="{B4EA27B2-364C-44FD-8668-69AC41507E40}"/>
              </a:ext>
            </a:extLst>
          </p:cNvPr>
          <p:cNvSpPr txBox="1"/>
          <p:nvPr/>
        </p:nvSpPr>
        <p:spPr>
          <a:xfrm rot="16200000">
            <a:off x="-1039570" y="3789930"/>
            <a:ext cx="4723449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Capacidad Instalada</a:t>
            </a:r>
          </a:p>
        </p:txBody>
      </p:sp>
      <p:sp>
        <p:nvSpPr>
          <p:cNvPr id="32" name="CuadroTexto 29">
            <a:extLst>
              <a:ext uri="{FF2B5EF4-FFF2-40B4-BE49-F238E27FC236}">
                <a16:creationId xmlns:a16="http://schemas.microsoft.com/office/drawing/2014/main" id="{83ABD8D2-D35F-4847-8001-B06AC267D4DC}"/>
              </a:ext>
            </a:extLst>
          </p:cNvPr>
          <p:cNvSpPr txBox="1"/>
          <p:nvPr/>
        </p:nvSpPr>
        <p:spPr>
          <a:xfrm>
            <a:off x="7591498" y="1819978"/>
            <a:ext cx="307027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MX" dirty="0" smtClean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Las </a:t>
            </a:r>
            <a:r>
              <a:rPr lang="es-MX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tres Subastas de Largo </a:t>
            </a:r>
            <a:r>
              <a:rPr lang="es-MX" dirty="0" smtClean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Plazo permitirán tener una capacidad eólica y solar  de 9,861 MW, </a:t>
            </a:r>
            <a:r>
              <a:rPr lang="es-MX" b="1" dirty="0" smtClean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3.4 veces</a:t>
            </a:r>
            <a:r>
              <a:rPr lang="es-MX" dirty="0" smtClean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 mayor que </a:t>
            </a:r>
            <a:r>
              <a:rPr lang="es-MX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2015</a:t>
            </a:r>
            <a:r>
              <a:rPr lang="es-MX" dirty="0" smtClean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MX" dirty="0" smtClean="0">
              <a:solidFill>
                <a:prstClr val="black"/>
              </a:solidFill>
              <a:latin typeface="Soberana Sans" panose="02000000000000000000" pitchFamily="50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MX" dirty="0" smtClean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En 18 estados se instalará al menos una central de energía limpia.</a:t>
            </a:r>
          </a:p>
          <a:p>
            <a:pPr algn="just"/>
            <a:endParaRPr lang="es-MX" dirty="0">
              <a:solidFill>
                <a:prstClr val="black"/>
              </a:solidFill>
              <a:latin typeface="Soberana Sans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MX" dirty="0">
              <a:solidFill>
                <a:prstClr val="black"/>
              </a:solidFill>
              <a:latin typeface="Soberana Sans" panose="02000000000000000000" pitchFamily="50" charset="0"/>
              <a:cs typeface="Arial" panose="020B0604020202020204" pitchFamily="34" charset="0"/>
            </a:endParaRPr>
          </a:p>
        </p:txBody>
      </p:sp>
      <p:sp>
        <p:nvSpPr>
          <p:cNvPr id="33" name="2 Triángulo isósceles">
            <a:extLst>
              <a:ext uri="{FF2B5EF4-FFF2-40B4-BE49-F238E27FC236}">
                <a16:creationId xmlns:a16="http://schemas.microsoft.com/office/drawing/2014/main" id="{21C1A6A2-F011-4817-8CF1-3DACD523527E}"/>
              </a:ext>
            </a:extLst>
          </p:cNvPr>
          <p:cNvSpPr/>
          <p:nvPr/>
        </p:nvSpPr>
        <p:spPr>
          <a:xfrm rot="5400000">
            <a:off x="6948359" y="3741062"/>
            <a:ext cx="864096" cy="376430"/>
          </a:xfrm>
          <a:prstGeom prst="triangle">
            <a:avLst>
              <a:gd name="adj" fmla="val 50000"/>
            </a:avLst>
          </a:prstGeom>
          <a:solidFill>
            <a:schemeClr val="bg1">
              <a:lumMod val="75000"/>
              <a:alpha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rtlCol="0" anchor="ctr"/>
          <a:lstStyle/>
          <a:p>
            <a:pPr algn="just"/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Soberana Sans" panose="02000000000000000000" pitchFamily="50" charset="0"/>
              <a:cs typeface="Arial" panose="020B0604020202020204" pitchFamily="34" charset="0"/>
            </a:endParaRPr>
          </a:p>
        </p:txBody>
      </p:sp>
      <p:grpSp>
        <p:nvGrpSpPr>
          <p:cNvPr id="37" name="Grupo 36">
            <a:extLst>
              <a:ext uri="{FF2B5EF4-FFF2-40B4-BE49-F238E27FC236}">
                <a16:creationId xmlns:a16="http://schemas.microsoft.com/office/drawing/2014/main" id="{59547966-FD98-47F0-AB69-0050F3E31182}"/>
              </a:ext>
            </a:extLst>
          </p:cNvPr>
          <p:cNvGrpSpPr/>
          <p:nvPr/>
        </p:nvGrpSpPr>
        <p:grpSpPr>
          <a:xfrm>
            <a:off x="1530224" y="1315146"/>
            <a:ext cx="5607787" cy="4990397"/>
            <a:chOff x="1530224" y="1315146"/>
            <a:chExt cx="5607787" cy="4990397"/>
          </a:xfrm>
        </p:grpSpPr>
        <p:graphicFrame>
          <p:nvGraphicFramePr>
            <p:cNvPr id="38" name="Gráfico 37">
              <a:extLst>
                <a:ext uri="{FF2B5EF4-FFF2-40B4-BE49-F238E27FC236}">
                  <a16:creationId xmlns:a16="http://schemas.microsoft.com/office/drawing/2014/main" id="{50C51CC4-DD17-4390-ACD3-C748509A3A77}"/>
                </a:ext>
              </a:extLst>
            </p:cNvPr>
            <p:cNvGraphicFramePr>
              <a:graphicFrameLocks/>
            </p:cNvGraphicFramePr>
            <p:nvPr>
              <p:extLst/>
            </p:nvPr>
          </p:nvGraphicFramePr>
          <p:xfrm>
            <a:off x="1530224" y="1315146"/>
            <a:ext cx="5607787" cy="499039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39" name="Rectángulo 38">
              <a:extLst>
                <a:ext uri="{FF2B5EF4-FFF2-40B4-BE49-F238E27FC236}">
                  <a16:creationId xmlns:a16="http://schemas.microsoft.com/office/drawing/2014/main" id="{11FA0B8B-4328-4B76-8C9D-21FC1B1E5305}"/>
                </a:ext>
              </a:extLst>
            </p:cNvPr>
            <p:cNvSpPr/>
            <p:nvPr/>
          </p:nvSpPr>
          <p:spPr>
            <a:xfrm>
              <a:off x="5368954" y="2038525"/>
              <a:ext cx="922789" cy="1040235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0" name="Rectángulo 39">
              <a:extLst>
                <a:ext uri="{FF2B5EF4-FFF2-40B4-BE49-F238E27FC236}">
                  <a16:creationId xmlns:a16="http://schemas.microsoft.com/office/drawing/2014/main" id="{6F7D200B-51DB-4E8B-8142-0000A218C5A7}"/>
                </a:ext>
              </a:extLst>
            </p:cNvPr>
            <p:cNvSpPr/>
            <p:nvPr/>
          </p:nvSpPr>
          <p:spPr>
            <a:xfrm>
              <a:off x="5365739" y="3078760"/>
              <a:ext cx="922789" cy="1468073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1" name="Rectángulo 40">
              <a:extLst>
                <a:ext uri="{FF2B5EF4-FFF2-40B4-BE49-F238E27FC236}">
                  <a16:creationId xmlns:a16="http://schemas.microsoft.com/office/drawing/2014/main" id="{79FE1CCA-CB54-4A07-B89C-A63BFCAA6CD5}"/>
                </a:ext>
              </a:extLst>
            </p:cNvPr>
            <p:cNvSpPr/>
            <p:nvPr/>
          </p:nvSpPr>
          <p:spPr>
            <a:xfrm>
              <a:off x="5365738" y="4556014"/>
              <a:ext cx="922789" cy="1106555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32132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0" y="0"/>
            <a:ext cx="12192000" cy="86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98" y="121898"/>
            <a:ext cx="2093583" cy="662094"/>
          </a:xfrm>
          <a:prstGeom prst="rect">
            <a:avLst/>
          </a:prstGeom>
        </p:spPr>
      </p:pic>
      <p:sp>
        <p:nvSpPr>
          <p:cNvPr id="6" name="6 CuadroTexto"/>
          <p:cNvSpPr txBox="1"/>
          <p:nvPr/>
        </p:nvSpPr>
        <p:spPr>
          <a:xfrm>
            <a:off x="4082143" y="180220"/>
            <a:ext cx="78812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dirty="0">
                <a:latin typeface="Soberana Titular" pitchFamily="50" charset="0"/>
              </a:rPr>
              <a:t>Modelo </a:t>
            </a:r>
            <a:r>
              <a:rPr lang="es-MX" sz="2400" b="1" dirty="0" smtClean="0">
                <a:latin typeface="Soberana Titular" pitchFamily="50" charset="0"/>
              </a:rPr>
              <a:t>de </a:t>
            </a:r>
            <a:r>
              <a:rPr lang="es-MX" sz="2400" b="1" dirty="0">
                <a:latin typeface="Soberana Titular" pitchFamily="50" charset="0"/>
              </a:rPr>
              <a:t>la Industria </a:t>
            </a:r>
            <a:r>
              <a:rPr lang="es-MX" sz="2400" b="1" dirty="0" smtClean="0">
                <a:latin typeface="Soberana Titular" pitchFamily="50" charset="0"/>
              </a:rPr>
              <a:t>Eléctrica </a:t>
            </a:r>
            <a:r>
              <a:rPr lang="es-MX" sz="2400" b="1" u="sng" dirty="0" smtClean="0">
                <a:latin typeface="Soberana Titular" pitchFamily="50" charset="0"/>
              </a:rPr>
              <a:t>previo</a:t>
            </a:r>
            <a:r>
              <a:rPr lang="es-MX" sz="2400" b="1" dirty="0" smtClean="0">
                <a:latin typeface="Soberana Titular" pitchFamily="50" charset="0"/>
              </a:rPr>
              <a:t> a la Reforma Energética</a:t>
            </a:r>
            <a:endParaRPr lang="es-MX" sz="2400" b="1" dirty="0">
              <a:latin typeface="Soberana Titular" pitchFamily="50" charset="0"/>
            </a:endParaRPr>
          </a:p>
        </p:txBody>
      </p:sp>
      <p:sp>
        <p:nvSpPr>
          <p:cNvPr id="57" name="1 Marcador de número de diapositiva">
            <a:extLst>
              <a:ext uri="{FF2B5EF4-FFF2-40B4-BE49-F238E27FC236}">
                <a16:creationId xmlns:a16="http://schemas.microsoft.com/office/drawing/2014/main" id="{BC460998-D264-45CB-90B5-9908B0D8E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9689" y="6402574"/>
            <a:ext cx="2844800" cy="365125"/>
          </a:xfrm>
        </p:spPr>
        <p:txBody>
          <a:bodyPr/>
          <a:lstStyle/>
          <a:p>
            <a:fld id="{9F50B3BD-96C4-491F-B9AF-A33AF079A4D1}" type="slidenum">
              <a:rPr lang="es-MX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upo 1"/>
          <p:cNvGrpSpPr/>
          <p:nvPr/>
        </p:nvGrpSpPr>
        <p:grpSpPr>
          <a:xfrm>
            <a:off x="241469" y="1231637"/>
            <a:ext cx="8911859" cy="5091728"/>
            <a:chOff x="1849948" y="1244306"/>
            <a:chExt cx="8921344" cy="4936153"/>
          </a:xfrm>
        </p:grpSpPr>
        <p:pic>
          <p:nvPicPr>
            <p:cNvPr id="59" name="Picture 7" descr="http://www.smartpowergeneration.com/spg/assets/img/myth_icon_1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2646"/>
            <a:stretch>
              <a:fillRect/>
            </a:stretch>
          </p:blipFill>
          <p:spPr bwMode="auto">
            <a:xfrm>
              <a:off x="2959473" y="1372804"/>
              <a:ext cx="620063" cy="624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0" name="Picture 37" descr="https://encrypted-tbn1.gstatic.com/images?q=tbn:ANd9GcRdyxTtmZ6UJ8BhvOaeARtiM6e_hDqJOeYoMU5-UBLRV7S7RNze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0778" y="1553085"/>
              <a:ext cx="581265" cy="3037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" name="Picture 7" descr="http://www.smartpowergeneration.com/spg/assets/img/myth_icon_1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2646"/>
            <a:stretch>
              <a:fillRect/>
            </a:stretch>
          </p:blipFill>
          <p:spPr bwMode="auto">
            <a:xfrm>
              <a:off x="2966691" y="2185722"/>
              <a:ext cx="620063" cy="624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2" name="Picture 37" descr="https://encrypted-tbn1.gstatic.com/images?q=tbn:ANd9GcRdyxTtmZ6UJ8BhvOaeARtiM6e_hDqJOeYoMU5-UBLRV7S7RNze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6955" y="2400931"/>
              <a:ext cx="581265" cy="3037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3" name="Picture 7" descr="http://www.smartpowergeneration.com/spg/assets/img/myth_icon_1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2646"/>
            <a:stretch>
              <a:fillRect/>
            </a:stretch>
          </p:blipFill>
          <p:spPr bwMode="auto">
            <a:xfrm>
              <a:off x="2964017" y="3513761"/>
              <a:ext cx="676647" cy="681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" name="Picture 6" descr="http://www.laeconomia.com.mx/wp-content/uploads/pemex7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8F8F8"/>
                </a:clrFrom>
                <a:clrTo>
                  <a:srgbClr val="F8F8F8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7182" y="3655464"/>
              <a:ext cx="709988" cy="518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5" name="Picture 7" descr="http://www.smartpowergeneration.com/spg/assets/img/myth_icon_1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2646"/>
            <a:stretch>
              <a:fillRect/>
            </a:stretch>
          </p:blipFill>
          <p:spPr bwMode="auto">
            <a:xfrm>
              <a:off x="2966994" y="5298316"/>
              <a:ext cx="676647" cy="681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6" name="25 Grupo"/>
            <p:cNvGrpSpPr/>
            <p:nvPr/>
          </p:nvGrpSpPr>
          <p:grpSpPr>
            <a:xfrm>
              <a:off x="3804611" y="4776598"/>
              <a:ext cx="936104" cy="319938"/>
              <a:chOff x="4743448" y="2804148"/>
              <a:chExt cx="4114802" cy="1549039"/>
            </a:xfrm>
          </p:grpSpPr>
          <p:pic>
            <p:nvPicPr>
              <p:cNvPr id="114" name="Picture 8" descr="https://fundacion.walmartmexico.com.mx/images/LOGO%20FWM_AZ.jpg"/>
              <p:cNvPicPr>
                <a:picLocks noChangeAspect="1" noChangeArrowheads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626" t="36094" r="1829" b="10926"/>
              <a:stretch/>
            </p:blipFill>
            <p:spPr bwMode="auto">
              <a:xfrm>
                <a:off x="4743449" y="2945259"/>
                <a:ext cx="4114801" cy="140792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5" name="27 Rectángulo"/>
              <p:cNvSpPr/>
              <p:nvPr/>
            </p:nvSpPr>
            <p:spPr>
              <a:xfrm>
                <a:off x="4743448" y="2804148"/>
                <a:ext cx="2996903" cy="3123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</p:txBody>
          </p:sp>
        </p:grpSp>
        <p:pic>
          <p:nvPicPr>
            <p:cNvPr id="67" name="Picture 14" descr="http://ecume-montpellier.fr/images/MASS/logos/edf.JP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8132" y="4438536"/>
              <a:ext cx="900333" cy="3408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" name="Picture 18" descr="Logo of Holcim-APASCO"/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425" b="38244"/>
            <a:stretch/>
          </p:blipFill>
          <p:spPr bwMode="auto">
            <a:xfrm>
              <a:off x="3716370" y="5757910"/>
              <a:ext cx="1265404" cy="269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9" name="Picture 20" descr="http://www.fiecov.com/images/web/noticia849_8741.jpg">
              <a:hlinkClick r:id="rId10"/>
            </p:cNvPr>
            <p:cNvPicPr>
              <a:picLocks noChangeAspect="1" noChangeArrowheads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t="15204" r="-8764" b="14379"/>
            <a:stretch/>
          </p:blipFill>
          <p:spPr bwMode="auto">
            <a:xfrm>
              <a:off x="3737674" y="5272770"/>
              <a:ext cx="753289" cy="4877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0" name="Picture 22" descr="kimberly-clark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6445" y="5592612"/>
              <a:ext cx="608118" cy="5878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" name="Picture 23" descr="http://www.gomarbajio.com/images/hylsa.png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5362" y="5344207"/>
              <a:ext cx="1296144" cy="3744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2" name="33 Rectángulo"/>
            <p:cNvSpPr/>
            <p:nvPr/>
          </p:nvSpPr>
          <p:spPr>
            <a:xfrm>
              <a:off x="2784526" y="1276413"/>
              <a:ext cx="2088232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73" name="34 Rectángulo"/>
            <p:cNvSpPr/>
            <p:nvPr/>
          </p:nvSpPr>
          <p:spPr>
            <a:xfrm>
              <a:off x="2780334" y="2134451"/>
              <a:ext cx="2088232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74" name="35 Rectángulo"/>
            <p:cNvSpPr/>
            <p:nvPr/>
          </p:nvSpPr>
          <p:spPr>
            <a:xfrm>
              <a:off x="2784878" y="3507610"/>
              <a:ext cx="2088232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75" name="36 Rectángulo"/>
            <p:cNvSpPr/>
            <p:nvPr/>
          </p:nvSpPr>
          <p:spPr>
            <a:xfrm>
              <a:off x="2784878" y="5265277"/>
              <a:ext cx="3168000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76" name="37 Rectángulo"/>
            <p:cNvSpPr/>
            <p:nvPr/>
          </p:nvSpPr>
          <p:spPr>
            <a:xfrm>
              <a:off x="2793262" y="4366580"/>
              <a:ext cx="2088232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cxnSp>
          <p:nvCxnSpPr>
            <p:cNvPr id="77" name="38 Conector recto de flecha"/>
            <p:cNvCxnSpPr>
              <a:stCxn id="72" idx="3"/>
              <a:endCxn id="104" idx="1"/>
            </p:cNvCxnSpPr>
            <p:nvPr/>
          </p:nvCxnSpPr>
          <p:spPr>
            <a:xfrm>
              <a:off x="4872758" y="1672413"/>
              <a:ext cx="1146166" cy="505946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39 Conector recto de flecha"/>
            <p:cNvCxnSpPr>
              <a:stCxn id="73" idx="3"/>
            </p:cNvCxnSpPr>
            <p:nvPr/>
          </p:nvCxnSpPr>
          <p:spPr>
            <a:xfrm flipV="1">
              <a:off x="4868566" y="2164711"/>
              <a:ext cx="1150358" cy="36574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40 Conector recto de flecha"/>
            <p:cNvCxnSpPr>
              <a:stCxn id="74" idx="3"/>
              <a:endCxn id="93" idx="1"/>
            </p:cNvCxnSpPr>
            <p:nvPr/>
          </p:nvCxnSpPr>
          <p:spPr>
            <a:xfrm flipV="1">
              <a:off x="4873110" y="3894085"/>
              <a:ext cx="3801566" cy="9525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41 Conector recto de flecha"/>
            <p:cNvCxnSpPr>
              <a:stCxn id="75" idx="3"/>
              <a:endCxn id="98" idx="1"/>
            </p:cNvCxnSpPr>
            <p:nvPr/>
          </p:nvCxnSpPr>
          <p:spPr>
            <a:xfrm flipV="1">
              <a:off x="5952878" y="5339260"/>
              <a:ext cx="2721798" cy="322017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42 Conector recto de flecha"/>
            <p:cNvCxnSpPr>
              <a:stCxn id="75" idx="3"/>
              <a:endCxn id="99" idx="1"/>
            </p:cNvCxnSpPr>
            <p:nvPr/>
          </p:nvCxnSpPr>
          <p:spPr>
            <a:xfrm flipV="1">
              <a:off x="5952878" y="5657314"/>
              <a:ext cx="2721446" cy="3963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43 Conector recto de flecha"/>
            <p:cNvCxnSpPr>
              <a:stCxn id="75" idx="3"/>
              <a:endCxn id="94" idx="1"/>
            </p:cNvCxnSpPr>
            <p:nvPr/>
          </p:nvCxnSpPr>
          <p:spPr>
            <a:xfrm>
              <a:off x="5952878" y="5661277"/>
              <a:ext cx="2721798" cy="307573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44 Conector recto de flecha"/>
            <p:cNvCxnSpPr>
              <a:stCxn id="76" idx="3"/>
              <a:endCxn id="95" idx="1"/>
            </p:cNvCxnSpPr>
            <p:nvPr/>
          </p:nvCxnSpPr>
          <p:spPr>
            <a:xfrm>
              <a:off x="4881494" y="4762580"/>
              <a:ext cx="3801566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4" name="Picture 37" descr="https://encrypted-tbn1.gstatic.com/images?q=tbn:ANd9GcRdyxTtmZ6UJ8BhvOaeARtiM6e_hDqJOeYoMU5-UBLRV7S7RNze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62745" y="1543560"/>
              <a:ext cx="581265" cy="3037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5" name="Picture 37" descr="https://encrypted-tbn1.gstatic.com/images?q=tbn:ANd9GcRdyxTtmZ6UJ8BhvOaeARtiM6e_hDqJOeYoMU5-UBLRV7S7RNze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51297" y="2391406"/>
              <a:ext cx="581265" cy="3037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6" name="Picture 6" descr="http://www.laeconomia.com.mx/wp-content/uploads/pemex7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8F8F8"/>
                </a:clrFrom>
                <a:clrTo>
                  <a:srgbClr val="F8F8F8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86980" y="3645939"/>
              <a:ext cx="709988" cy="518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7" name="48 Grupo"/>
            <p:cNvGrpSpPr/>
            <p:nvPr/>
          </p:nvGrpSpPr>
          <p:grpSpPr>
            <a:xfrm>
              <a:off x="9694409" y="4602743"/>
              <a:ext cx="936104" cy="319938"/>
              <a:chOff x="4743448" y="2804148"/>
              <a:chExt cx="4114802" cy="1549039"/>
            </a:xfrm>
          </p:grpSpPr>
          <p:pic>
            <p:nvPicPr>
              <p:cNvPr id="112" name="Picture 8" descr="https://fundacion.walmartmexico.com.mx/images/LOGO%20FWM_AZ.jpg"/>
              <p:cNvPicPr>
                <a:picLocks noChangeAspect="1" noChangeArrowheads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626" t="36094" r="1829" b="10926"/>
              <a:stretch/>
            </p:blipFill>
            <p:spPr bwMode="auto">
              <a:xfrm>
                <a:off x="4743449" y="2945259"/>
                <a:ext cx="4114801" cy="140792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3" name="50 Rectángulo"/>
              <p:cNvSpPr/>
              <p:nvPr/>
            </p:nvSpPr>
            <p:spPr>
              <a:xfrm>
                <a:off x="4743448" y="2804148"/>
                <a:ext cx="2996903" cy="3123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</p:txBody>
          </p:sp>
        </p:grpSp>
        <p:pic>
          <p:nvPicPr>
            <p:cNvPr id="88" name="Picture 18" descr="Logo of Holcim-APASCO"/>
            <p:cNvPicPr>
              <a:picLocks noChangeAspect="1" noChangeArrowheads="1"/>
            </p:cNvPicPr>
            <p:nvPr/>
          </p:nvPicPr>
          <p:blipFill rotWithShape="1"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425" b="38244"/>
            <a:stretch/>
          </p:blipFill>
          <p:spPr bwMode="auto">
            <a:xfrm>
              <a:off x="9547945" y="5853202"/>
              <a:ext cx="1152128" cy="24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9" name="Picture 22" descr="kimberly-clark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41809" y="5566023"/>
              <a:ext cx="247998" cy="23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0" name="Picture 23" descr="http://www.gomarbajio.com/images/hylsa.png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51297" y="5266447"/>
              <a:ext cx="648072" cy="1872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1" name="54 Rectángulo"/>
            <p:cNvSpPr/>
            <p:nvPr/>
          </p:nvSpPr>
          <p:spPr>
            <a:xfrm>
              <a:off x="8678868" y="1266888"/>
              <a:ext cx="2088232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92" name="55 Rectángulo"/>
            <p:cNvSpPr/>
            <p:nvPr/>
          </p:nvSpPr>
          <p:spPr>
            <a:xfrm>
              <a:off x="8674676" y="2124926"/>
              <a:ext cx="2088232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93" name="56 Rectángulo"/>
            <p:cNvSpPr/>
            <p:nvPr/>
          </p:nvSpPr>
          <p:spPr>
            <a:xfrm>
              <a:off x="8674676" y="3498085"/>
              <a:ext cx="2088232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94" name="57 Rectángulo"/>
            <p:cNvSpPr/>
            <p:nvPr/>
          </p:nvSpPr>
          <p:spPr>
            <a:xfrm>
              <a:off x="8674676" y="5842850"/>
              <a:ext cx="2088232" cy="25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95" name="58 Rectángulo"/>
            <p:cNvSpPr/>
            <p:nvPr/>
          </p:nvSpPr>
          <p:spPr>
            <a:xfrm>
              <a:off x="8683060" y="4366580"/>
              <a:ext cx="2088232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cxnSp>
          <p:nvCxnSpPr>
            <p:cNvPr id="96" name="59 Conector recto de flecha"/>
            <p:cNvCxnSpPr>
              <a:endCxn id="92" idx="1"/>
            </p:cNvCxnSpPr>
            <p:nvPr/>
          </p:nvCxnSpPr>
          <p:spPr>
            <a:xfrm>
              <a:off x="7458924" y="2164711"/>
              <a:ext cx="1215752" cy="356215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60 Conector recto de flecha"/>
            <p:cNvCxnSpPr>
              <a:stCxn id="104" idx="3"/>
              <a:endCxn id="91" idx="1"/>
            </p:cNvCxnSpPr>
            <p:nvPr/>
          </p:nvCxnSpPr>
          <p:spPr>
            <a:xfrm flipV="1">
              <a:off x="7458924" y="1662888"/>
              <a:ext cx="1219944" cy="515471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61 Rectángulo"/>
            <p:cNvSpPr/>
            <p:nvPr/>
          </p:nvSpPr>
          <p:spPr>
            <a:xfrm>
              <a:off x="8674676" y="5213260"/>
              <a:ext cx="2088232" cy="25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99" name="62 Rectángulo"/>
            <p:cNvSpPr/>
            <p:nvPr/>
          </p:nvSpPr>
          <p:spPr>
            <a:xfrm>
              <a:off x="8674324" y="5531314"/>
              <a:ext cx="2088232" cy="25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pic>
          <p:nvPicPr>
            <p:cNvPr id="100" name="Picture 19" descr="https://encrypted-tbn2.gstatic.com/images?q=tbn:ANd9GcRYBZASLTkoxmn0FVaGcnKQ4Ivcw_mi4tX433Z7hjuSZMtlGrkHkBzXJjtb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56440" y="3666713"/>
              <a:ext cx="49053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1" name="Picture 19" descr="https://encrypted-tbn2.gstatic.com/images?q=tbn:ANd9GcRYBZASLTkoxmn0FVaGcnKQ4Ivcw_mi4tX433Z7hjuSZMtlGrkHkBzXJjtb"/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92741" y="5223393"/>
              <a:ext cx="201836" cy="188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" name="Picture 19" descr="https://encrypted-tbn2.gstatic.com/images?q=tbn:ANd9GcRYBZASLTkoxmn0FVaGcnKQ4Ivcw_mi4tX433Z7hjuSZMtlGrkHkBzXJjtb"/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90931" y="5566628"/>
              <a:ext cx="201836" cy="188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" name="Picture 19" descr="https://encrypted-tbn2.gstatic.com/images?q=tbn:ANd9GcRYBZASLTkoxmn0FVaGcnKQ4Ivcw_mi4tX433Z7hjuSZMtlGrkHkBzXJjtb"/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02266" y="5882356"/>
              <a:ext cx="201836" cy="188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4" name="67 Rectángulo"/>
            <p:cNvSpPr/>
            <p:nvPr/>
          </p:nvSpPr>
          <p:spPr>
            <a:xfrm>
              <a:off x="6018924" y="1759778"/>
              <a:ext cx="1440000" cy="83716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Despacho</a:t>
              </a:r>
              <a:r>
                <a:rPr lang="en-US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CFE</a:t>
              </a:r>
              <a:endParaRPr lang="en-US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5" name="Picture 3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83" t="19894" r="6213" b="8708"/>
            <a:stretch>
              <a:fillRect/>
            </a:stretch>
          </p:blipFill>
          <p:spPr bwMode="auto">
            <a:xfrm>
              <a:off x="8856440" y="2308831"/>
              <a:ext cx="574675" cy="422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6" name="Picture 3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83" t="19894" r="6213" b="8708"/>
            <a:stretch>
              <a:fillRect/>
            </a:stretch>
          </p:blipFill>
          <p:spPr bwMode="auto">
            <a:xfrm>
              <a:off x="8848278" y="4594604"/>
              <a:ext cx="574675" cy="422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7" name="Picture 13" descr="C:\Users\hugo_garduno\AppData\Local\Microsoft\Windows\Temporary Internet Files\Content.IE5\L2JP8SHU\MC900433839[1].png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48278" y="1358862"/>
              <a:ext cx="673100" cy="673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8" name="Picture 25" descr="http://www.navigantresearch.com/wp-assets/uploads/2013/04/WindEnergy_Icon.gif"/>
            <p:cNvPicPr>
              <a:picLocks noChangeAspect="1" noChangeArrowheads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37835" y="4440235"/>
              <a:ext cx="652847" cy="6528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9" name="72 Rectángulo"/>
            <p:cNvSpPr/>
            <p:nvPr/>
          </p:nvSpPr>
          <p:spPr>
            <a:xfrm>
              <a:off x="1849948" y="1244306"/>
              <a:ext cx="835012" cy="169579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20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Servicio</a:t>
              </a:r>
              <a:r>
                <a:rPr lang="en-US" sz="2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Público</a:t>
              </a:r>
              <a:endParaRPr lang="en-US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73 Rectángulo"/>
            <p:cNvSpPr/>
            <p:nvPr/>
          </p:nvSpPr>
          <p:spPr>
            <a:xfrm>
              <a:off x="1850580" y="3543424"/>
              <a:ext cx="835012" cy="2527051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20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Autoabasto</a:t>
              </a:r>
              <a:endParaRPr lang="en-US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74 CuadroTexto"/>
            <p:cNvSpPr txBox="1"/>
            <p:nvPr/>
          </p:nvSpPr>
          <p:spPr>
            <a:xfrm>
              <a:off x="4315972" y="2489272"/>
              <a:ext cx="6531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b="1" i="1" dirty="0" smtClean="0">
                  <a:solidFill>
                    <a:srgbClr val="008000"/>
                  </a:solidFill>
                </a:rPr>
                <a:t>PIEs</a:t>
              </a:r>
              <a:endParaRPr lang="es-MX" b="1" i="1" dirty="0">
                <a:solidFill>
                  <a:srgbClr val="008000"/>
                </a:solidFill>
              </a:endParaRPr>
            </a:p>
          </p:txBody>
        </p:sp>
      </p:grpSp>
      <p:sp>
        <p:nvSpPr>
          <p:cNvPr id="116" name="8 Rectángulo">
            <a:extLst>
              <a:ext uri="{FF2B5EF4-FFF2-40B4-BE49-F238E27FC236}">
                <a16:creationId xmlns:a16="http://schemas.microsoft.com/office/drawing/2014/main" id="{F5A69E2A-619C-42A1-8E9D-768129F64490}"/>
              </a:ext>
            </a:extLst>
          </p:cNvPr>
          <p:cNvSpPr/>
          <p:nvPr/>
        </p:nvSpPr>
        <p:spPr>
          <a:xfrm>
            <a:off x="9119044" y="2139676"/>
            <a:ext cx="2824555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MX" sz="1600" dirty="0" smtClean="0">
                <a:latin typeface="Soberana Sans" panose="02000000000000000000" pitchFamily="50" charset="0"/>
                <a:cs typeface="Arial" panose="020B0604020202020204" pitchFamily="34" charset="0"/>
              </a:rPr>
              <a:t>El modelo anterior a la Reforma conlleva restricciones de diseño que limitaban el desarrollo de la competencia.</a:t>
            </a:r>
          </a:p>
          <a:p>
            <a:pPr algn="just"/>
            <a:endParaRPr lang="es-MX" sz="1600" dirty="0" smtClean="0">
              <a:latin typeface="Soberana Sans" panose="02000000000000000000" pitchFamily="50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MX" sz="1600" dirty="0" smtClean="0">
                <a:latin typeface="Soberana Sans" panose="02000000000000000000" pitchFamily="50" charset="0"/>
                <a:cs typeface="Arial" panose="020B0604020202020204" pitchFamily="34" charset="0"/>
              </a:rPr>
              <a:t>Existía un suministrador único y las opciones de diversificación de la oferta estaban limitadas a los esquemas de </a:t>
            </a:r>
            <a:r>
              <a:rPr lang="es-MX" sz="1600" dirty="0" err="1" smtClean="0">
                <a:latin typeface="Soberana Sans" panose="02000000000000000000" pitchFamily="50" charset="0"/>
                <a:cs typeface="Arial" panose="020B0604020202020204" pitchFamily="34" charset="0"/>
              </a:rPr>
              <a:t>autoabasto</a:t>
            </a:r>
            <a:r>
              <a:rPr lang="es-MX" sz="1600" dirty="0" smtClean="0">
                <a:latin typeface="Soberana Sans" panose="02000000000000000000" pitchFamily="50" charset="0"/>
                <a:cs typeface="Arial" panose="020B0604020202020204" pitchFamily="34" charset="0"/>
              </a:rPr>
              <a:t>.</a:t>
            </a:r>
            <a:endParaRPr lang="es-MX" sz="1600" dirty="0">
              <a:latin typeface="Soberana Sans" panose="02000000000000000000" pitchFamily="50" charset="0"/>
              <a:cs typeface="Arial" panose="020B0604020202020204" pitchFamily="34" charset="0"/>
            </a:endParaRPr>
          </a:p>
        </p:txBody>
      </p:sp>
      <p:cxnSp>
        <p:nvCxnSpPr>
          <p:cNvPr id="117" name="6 Conector recto">
            <a:extLst>
              <a:ext uri="{FF2B5EF4-FFF2-40B4-BE49-F238E27FC236}">
                <a16:creationId xmlns:a16="http://schemas.microsoft.com/office/drawing/2014/main" id="{14F59D9A-C5D7-4621-A7F0-8A8DC6CBF52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23486" y="988463"/>
            <a:ext cx="11467313" cy="5258"/>
          </a:xfrm>
          <a:prstGeom prst="line">
            <a:avLst/>
          </a:prstGeom>
          <a:noFill/>
          <a:ln w="25400">
            <a:solidFill>
              <a:schemeClr val="accent6">
                <a:lumMod val="50000"/>
              </a:scheme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243901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0" y="0"/>
            <a:ext cx="12192000" cy="86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98" y="121898"/>
            <a:ext cx="2093583" cy="662094"/>
          </a:xfrm>
          <a:prstGeom prst="rect">
            <a:avLst/>
          </a:prstGeom>
        </p:spPr>
      </p:pic>
      <p:sp>
        <p:nvSpPr>
          <p:cNvPr id="6" name="6 CuadroTexto"/>
          <p:cNvSpPr txBox="1"/>
          <p:nvPr/>
        </p:nvSpPr>
        <p:spPr>
          <a:xfrm>
            <a:off x="4082143" y="180220"/>
            <a:ext cx="78812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dirty="0">
                <a:latin typeface="Soberana Titular" pitchFamily="50" charset="0"/>
              </a:rPr>
              <a:t>Modelo actual de la Industria Eléctrica</a:t>
            </a:r>
          </a:p>
        </p:txBody>
      </p:sp>
      <p:grpSp>
        <p:nvGrpSpPr>
          <p:cNvPr id="2" name="Grupo 1"/>
          <p:cNvGrpSpPr/>
          <p:nvPr/>
        </p:nvGrpSpPr>
        <p:grpSpPr>
          <a:xfrm>
            <a:off x="735286" y="1150683"/>
            <a:ext cx="10461487" cy="5565377"/>
            <a:chOff x="735286" y="1150683"/>
            <a:chExt cx="10461487" cy="5565377"/>
          </a:xfrm>
        </p:grpSpPr>
        <p:pic>
          <p:nvPicPr>
            <p:cNvPr id="5" name="2 Imagen">
              <a:extLst>
                <a:ext uri="{FF2B5EF4-FFF2-40B4-BE49-F238E27FC236}">
                  <a16:creationId xmlns:a16="http://schemas.microsoft.com/office/drawing/2014/main" id="{5E975F56-71DD-4293-B688-26CE2857F8B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18444" y="1657061"/>
              <a:ext cx="2737221" cy="153968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cxnSp>
          <p:nvCxnSpPr>
            <p:cNvPr id="7" name="29 Conector recto">
              <a:extLst>
                <a:ext uri="{FF2B5EF4-FFF2-40B4-BE49-F238E27FC236}">
                  <a16:creationId xmlns:a16="http://schemas.microsoft.com/office/drawing/2014/main" id="{A3DA860F-8CD0-4AD5-AE67-9CA8FB4F9F1D}"/>
                </a:ext>
              </a:extLst>
            </p:cNvPr>
            <p:cNvCxnSpPr>
              <a:cxnSpLocks/>
              <a:stCxn id="35" idx="3"/>
            </p:cNvCxnSpPr>
            <p:nvPr/>
          </p:nvCxnSpPr>
          <p:spPr>
            <a:xfrm flipV="1">
              <a:off x="6322287" y="2877223"/>
              <a:ext cx="3623471" cy="294987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30 Conector recto">
              <a:extLst>
                <a:ext uri="{FF2B5EF4-FFF2-40B4-BE49-F238E27FC236}">
                  <a16:creationId xmlns:a16="http://schemas.microsoft.com/office/drawing/2014/main" id="{46C36AB7-AB5D-4EB0-BAC7-08CBBF6E1824}"/>
                </a:ext>
              </a:extLst>
            </p:cNvPr>
            <p:cNvCxnSpPr>
              <a:cxnSpLocks/>
              <a:stCxn id="34" idx="3"/>
            </p:cNvCxnSpPr>
            <p:nvPr/>
          </p:nvCxnSpPr>
          <p:spPr>
            <a:xfrm flipV="1">
              <a:off x="4494824" y="2892146"/>
              <a:ext cx="5465289" cy="1866783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32 Conector recto">
              <a:extLst>
                <a:ext uri="{FF2B5EF4-FFF2-40B4-BE49-F238E27FC236}">
                  <a16:creationId xmlns:a16="http://schemas.microsoft.com/office/drawing/2014/main" id="{FF03EF83-83C1-4734-8240-094FE96232DA}"/>
                </a:ext>
              </a:extLst>
            </p:cNvPr>
            <p:cNvCxnSpPr>
              <a:cxnSpLocks/>
              <a:stCxn id="34" idx="3"/>
            </p:cNvCxnSpPr>
            <p:nvPr/>
          </p:nvCxnSpPr>
          <p:spPr>
            <a:xfrm flipV="1">
              <a:off x="4494823" y="2623973"/>
              <a:ext cx="3351147" cy="2134955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33 Conector recto">
              <a:extLst>
                <a:ext uri="{FF2B5EF4-FFF2-40B4-BE49-F238E27FC236}">
                  <a16:creationId xmlns:a16="http://schemas.microsoft.com/office/drawing/2014/main" id="{37F790DB-CCDA-404E-BE22-723BA0C33BE6}"/>
                </a:ext>
              </a:extLst>
            </p:cNvPr>
            <p:cNvCxnSpPr>
              <a:stCxn id="36" idx="3"/>
              <a:endCxn id="26" idx="1"/>
            </p:cNvCxnSpPr>
            <p:nvPr/>
          </p:nvCxnSpPr>
          <p:spPr>
            <a:xfrm flipV="1">
              <a:off x="6275864" y="4641772"/>
              <a:ext cx="1380765" cy="588185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34 Conector recto">
              <a:extLst>
                <a:ext uri="{FF2B5EF4-FFF2-40B4-BE49-F238E27FC236}">
                  <a16:creationId xmlns:a16="http://schemas.microsoft.com/office/drawing/2014/main" id="{2DC6B986-91C3-43CE-9E72-EB49ADF87669}"/>
                </a:ext>
              </a:extLst>
            </p:cNvPr>
            <p:cNvCxnSpPr>
              <a:stCxn id="36" idx="1"/>
              <a:endCxn id="34" idx="3"/>
            </p:cNvCxnSpPr>
            <p:nvPr/>
          </p:nvCxnSpPr>
          <p:spPr>
            <a:xfrm flipH="1" flipV="1">
              <a:off x="4494821" y="4758929"/>
              <a:ext cx="377043" cy="471028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35 Conector recto">
              <a:extLst>
                <a:ext uri="{FF2B5EF4-FFF2-40B4-BE49-F238E27FC236}">
                  <a16:creationId xmlns:a16="http://schemas.microsoft.com/office/drawing/2014/main" id="{ABB76D4A-AEA1-4C5F-84FC-A460C801266A}"/>
                </a:ext>
              </a:extLst>
            </p:cNvPr>
            <p:cNvCxnSpPr>
              <a:cxnSpLocks/>
              <a:stCxn id="31" idx="3"/>
              <a:endCxn id="35" idx="1"/>
            </p:cNvCxnSpPr>
            <p:nvPr/>
          </p:nvCxnSpPr>
          <p:spPr>
            <a:xfrm flipV="1">
              <a:off x="2246244" y="3172210"/>
              <a:ext cx="2672043" cy="1591678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36 Conector recto">
              <a:extLst>
                <a:ext uri="{FF2B5EF4-FFF2-40B4-BE49-F238E27FC236}">
                  <a16:creationId xmlns:a16="http://schemas.microsoft.com/office/drawing/2014/main" id="{C87DB37A-6A73-4E32-B627-9C730CA21984}"/>
                </a:ext>
              </a:extLst>
            </p:cNvPr>
            <p:cNvCxnSpPr>
              <a:cxnSpLocks/>
              <a:endCxn id="35" idx="1"/>
            </p:cNvCxnSpPr>
            <p:nvPr/>
          </p:nvCxnSpPr>
          <p:spPr>
            <a:xfrm flipV="1">
              <a:off x="2412071" y="3172209"/>
              <a:ext cx="2506216" cy="948395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37 Conector recto">
              <a:extLst>
                <a:ext uri="{FF2B5EF4-FFF2-40B4-BE49-F238E27FC236}">
                  <a16:creationId xmlns:a16="http://schemas.microsoft.com/office/drawing/2014/main" id="{6C79497D-26AA-4D74-BB67-A2F7E3BB1863}"/>
                </a:ext>
              </a:extLst>
            </p:cNvPr>
            <p:cNvCxnSpPr>
              <a:cxnSpLocks/>
              <a:stCxn id="47" idx="3"/>
              <a:endCxn id="35" idx="1"/>
            </p:cNvCxnSpPr>
            <p:nvPr/>
          </p:nvCxnSpPr>
          <p:spPr>
            <a:xfrm>
              <a:off x="2231888" y="2418205"/>
              <a:ext cx="2686399" cy="754005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38 Conector recto">
              <a:extLst>
                <a:ext uri="{FF2B5EF4-FFF2-40B4-BE49-F238E27FC236}">
                  <a16:creationId xmlns:a16="http://schemas.microsoft.com/office/drawing/2014/main" id="{84F987D2-A84E-40BC-BC19-104CE9F969FE}"/>
                </a:ext>
              </a:extLst>
            </p:cNvPr>
            <p:cNvCxnSpPr>
              <a:cxnSpLocks/>
              <a:endCxn id="35" idx="1"/>
            </p:cNvCxnSpPr>
            <p:nvPr/>
          </p:nvCxnSpPr>
          <p:spPr>
            <a:xfrm>
              <a:off x="2626718" y="3172209"/>
              <a:ext cx="2291569" cy="0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41 Rectángulo">
              <a:extLst>
                <a:ext uri="{FF2B5EF4-FFF2-40B4-BE49-F238E27FC236}">
                  <a16:creationId xmlns:a16="http://schemas.microsoft.com/office/drawing/2014/main" id="{AD992EDC-2202-4D7B-8B98-F53F5B0A42A5}"/>
                </a:ext>
              </a:extLst>
            </p:cNvPr>
            <p:cNvSpPr/>
            <p:nvPr/>
          </p:nvSpPr>
          <p:spPr>
            <a:xfrm>
              <a:off x="735286" y="1170371"/>
              <a:ext cx="1654775" cy="433388"/>
            </a:xfrm>
            <a:prstGeom prst="rect">
              <a:avLst/>
            </a:prstGeom>
            <a:noFill/>
            <a:ln w="28575">
              <a:solidFill>
                <a:srgbClr val="08826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ea typeface="MS PGothic" pitchFamily="34" charset="-128"/>
                  <a:cs typeface="Arial" panose="020B0604020202020204" pitchFamily="34" charset="0"/>
                </a:rPr>
                <a:t>Generación</a:t>
              </a:r>
            </a:p>
          </p:txBody>
        </p:sp>
        <p:sp>
          <p:nvSpPr>
            <p:cNvPr id="19" name="42 Rectángulo">
              <a:extLst>
                <a:ext uri="{FF2B5EF4-FFF2-40B4-BE49-F238E27FC236}">
                  <a16:creationId xmlns:a16="http://schemas.microsoft.com/office/drawing/2014/main" id="{5E1791FE-C6CB-4607-B198-1CD28A99906E}"/>
                </a:ext>
              </a:extLst>
            </p:cNvPr>
            <p:cNvSpPr/>
            <p:nvPr/>
          </p:nvSpPr>
          <p:spPr>
            <a:xfrm>
              <a:off x="2788795" y="1153543"/>
              <a:ext cx="4166139" cy="450079"/>
            </a:xfrm>
            <a:prstGeom prst="rect">
              <a:avLst/>
            </a:prstGeom>
            <a:noFill/>
            <a:ln w="28575">
              <a:solidFill>
                <a:srgbClr val="08826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Control Operativo y Mercado Eléctrico</a:t>
              </a:r>
            </a:p>
          </p:txBody>
        </p:sp>
        <p:sp>
          <p:nvSpPr>
            <p:cNvPr id="20" name="43 Rectángulo">
              <a:extLst>
                <a:ext uri="{FF2B5EF4-FFF2-40B4-BE49-F238E27FC236}">
                  <a16:creationId xmlns:a16="http://schemas.microsoft.com/office/drawing/2014/main" id="{1A595A9D-6860-4A29-A794-60C76001FCAA}"/>
                </a:ext>
              </a:extLst>
            </p:cNvPr>
            <p:cNvSpPr/>
            <p:nvPr/>
          </p:nvSpPr>
          <p:spPr>
            <a:xfrm>
              <a:off x="9684773" y="3671120"/>
              <a:ext cx="1512000" cy="43180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1200" dirty="0">
                  <a:solidFill>
                    <a:prstClr val="black"/>
                  </a:solidFill>
                  <a:latin typeface="Soberana Sans" panose="02000000000000000000" pitchFamily="50" charset="0"/>
                  <a:ea typeface="MS PGothic" pitchFamily="34" charset="-128"/>
                  <a:cs typeface="Arial" panose="020B0604020202020204" pitchFamily="34" charset="0"/>
                </a:rPr>
                <a:t>Usuarios de Suministro Básico</a:t>
              </a:r>
            </a:p>
          </p:txBody>
        </p:sp>
        <p:cxnSp>
          <p:nvCxnSpPr>
            <p:cNvPr id="21" name="44 Conector recto">
              <a:extLst>
                <a:ext uri="{FF2B5EF4-FFF2-40B4-BE49-F238E27FC236}">
                  <a16:creationId xmlns:a16="http://schemas.microsoft.com/office/drawing/2014/main" id="{3BD27ED7-5F17-4031-B146-4BB2465B1B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31103" y="2943537"/>
              <a:ext cx="1614655" cy="1487979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45 Conector recto">
              <a:extLst>
                <a:ext uri="{FF2B5EF4-FFF2-40B4-BE49-F238E27FC236}">
                  <a16:creationId xmlns:a16="http://schemas.microsoft.com/office/drawing/2014/main" id="{AB81F502-69B6-4AF0-9156-9A29369EA84D}"/>
                </a:ext>
              </a:extLst>
            </p:cNvPr>
            <p:cNvCxnSpPr>
              <a:cxnSpLocks/>
            </p:cNvCxnSpPr>
            <p:nvPr/>
          </p:nvCxnSpPr>
          <p:spPr>
            <a:xfrm>
              <a:off x="8302163" y="2546531"/>
              <a:ext cx="1657949" cy="298237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46 Conector recto">
              <a:extLst>
                <a:ext uri="{FF2B5EF4-FFF2-40B4-BE49-F238E27FC236}">
                  <a16:creationId xmlns:a16="http://schemas.microsoft.com/office/drawing/2014/main" id="{2FF7B78F-99D7-458D-9E50-1D6068315576}"/>
                </a:ext>
              </a:extLst>
            </p:cNvPr>
            <p:cNvCxnSpPr>
              <a:cxnSpLocks/>
              <a:stCxn id="35" idx="3"/>
            </p:cNvCxnSpPr>
            <p:nvPr/>
          </p:nvCxnSpPr>
          <p:spPr>
            <a:xfrm flipV="1">
              <a:off x="6322287" y="2584119"/>
              <a:ext cx="1523683" cy="588091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47 Conector recto de flecha">
              <a:extLst>
                <a:ext uri="{FF2B5EF4-FFF2-40B4-BE49-F238E27FC236}">
                  <a16:creationId xmlns:a16="http://schemas.microsoft.com/office/drawing/2014/main" id="{2D29FCE7-E4E2-4A66-936E-1AF4D871541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59063" y="4542146"/>
              <a:ext cx="1579944" cy="7487"/>
            </a:xfrm>
            <a:prstGeom prst="straightConnector1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5" name="Picture 8" descr="http://i.istockimg.com/file_thumbview_approve/4039121/2/stock-illustration-4039121-businessman-icon-in-9-colors.jpg">
              <a:extLst>
                <a:ext uri="{FF2B5EF4-FFF2-40B4-BE49-F238E27FC236}">
                  <a16:creationId xmlns:a16="http://schemas.microsoft.com/office/drawing/2014/main" id="{DA662F42-CCD9-46E1-9F01-CB7E2B63D3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6776" t="68399" r="69400"/>
            <a:stretch>
              <a:fillRect/>
            </a:stretch>
          </p:blipFill>
          <p:spPr bwMode="auto">
            <a:xfrm>
              <a:off x="7743001" y="2195170"/>
              <a:ext cx="682625" cy="561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37" descr="https://encrypted-tbn1.gstatic.com/images?q=tbn:ANd9GcRdyxTtmZ6UJ8BhvOaeARtiM6e_hDqJOeYoMU5-UBLRV7S7RNzeEg">
              <a:extLst>
                <a:ext uri="{FF2B5EF4-FFF2-40B4-BE49-F238E27FC236}">
                  <a16:creationId xmlns:a16="http://schemas.microsoft.com/office/drawing/2014/main" id="{3932C49C-9981-4B0A-A64F-58D65C0AD6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56630" y="4463971"/>
              <a:ext cx="681039" cy="35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37" descr="https://encrypted-tbn1.gstatic.com/images?q=tbn:ANd9GcRdyxTtmZ6UJ8BhvOaeARtiM6e_hDqJOeYoMU5-UBLRV7S7RNzeEg">
              <a:extLst>
                <a:ext uri="{FF2B5EF4-FFF2-40B4-BE49-F238E27FC236}">
                  <a16:creationId xmlns:a16="http://schemas.microsoft.com/office/drawing/2014/main" id="{3DE0206A-628F-4C23-AE36-347504D16A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8094" y="2112820"/>
              <a:ext cx="458788" cy="239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" name="52 Rectángulo">
              <a:extLst>
                <a:ext uri="{FF2B5EF4-FFF2-40B4-BE49-F238E27FC236}">
                  <a16:creationId xmlns:a16="http://schemas.microsoft.com/office/drawing/2014/main" id="{6AD610D6-85E6-42AB-810A-E0E11E33AB2D}"/>
                </a:ext>
              </a:extLst>
            </p:cNvPr>
            <p:cNvSpPr/>
            <p:nvPr/>
          </p:nvSpPr>
          <p:spPr>
            <a:xfrm>
              <a:off x="9461368" y="1150683"/>
              <a:ext cx="1669232" cy="431800"/>
            </a:xfrm>
            <a:prstGeom prst="rect">
              <a:avLst/>
            </a:prstGeom>
            <a:noFill/>
            <a:ln w="28575">
              <a:solidFill>
                <a:srgbClr val="08826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Consumo</a:t>
              </a:r>
            </a:p>
          </p:txBody>
        </p:sp>
        <p:sp>
          <p:nvSpPr>
            <p:cNvPr id="29" name="53 Rectángulo">
              <a:extLst>
                <a:ext uri="{FF2B5EF4-FFF2-40B4-BE49-F238E27FC236}">
                  <a16:creationId xmlns:a16="http://schemas.microsoft.com/office/drawing/2014/main" id="{FA6E0CCA-FFF4-4B8F-AEDB-6999EF27E6B6}"/>
                </a:ext>
              </a:extLst>
            </p:cNvPr>
            <p:cNvSpPr/>
            <p:nvPr/>
          </p:nvSpPr>
          <p:spPr>
            <a:xfrm>
              <a:off x="7396551" y="1156344"/>
              <a:ext cx="1575363" cy="431800"/>
            </a:xfrm>
            <a:prstGeom prst="rect">
              <a:avLst/>
            </a:prstGeom>
            <a:noFill/>
            <a:ln w="28575">
              <a:solidFill>
                <a:srgbClr val="08826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ea typeface="MS PGothic" pitchFamily="34" charset="-128"/>
                  <a:cs typeface="Arial" panose="020B0604020202020204" pitchFamily="34" charset="0"/>
                </a:rPr>
                <a:t>Suministro</a:t>
              </a:r>
            </a:p>
          </p:txBody>
        </p:sp>
        <p:cxnSp>
          <p:nvCxnSpPr>
            <p:cNvPr id="30" name="54 Conector recto">
              <a:extLst>
                <a:ext uri="{FF2B5EF4-FFF2-40B4-BE49-F238E27FC236}">
                  <a16:creationId xmlns:a16="http://schemas.microsoft.com/office/drawing/2014/main" id="{C0394BB6-0A5E-4F2E-8293-3A2854AB9504}"/>
                </a:ext>
              </a:extLst>
            </p:cNvPr>
            <p:cNvCxnSpPr>
              <a:stCxn id="35" idx="3"/>
              <a:endCxn id="26" idx="1"/>
            </p:cNvCxnSpPr>
            <p:nvPr/>
          </p:nvCxnSpPr>
          <p:spPr>
            <a:xfrm>
              <a:off x="6322287" y="3172210"/>
              <a:ext cx="1334343" cy="1469561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50 CuadroTexto">
              <a:extLst>
                <a:ext uri="{FF2B5EF4-FFF2-40B4-BE49-F238E27FC236}">
                  <a16:creationId xmlns:a16="http://schemas.microsoft.com/office/drawing/2014/main" id="{28B49177-8C16-4F4E-990F-DCA096809F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4901" y="4625388"/>
              <a:ext cx="1091343" cy="276999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 algn="ctr" eaLnBrk="1" hangingPunct="1"/>
              <a:r>
                <a:rPr lang="es-MX" sz="12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Privados</a:t>
              </a:r>
            </a:p>
          </p:txBody>
        </p:sp>
        <p:cxnSp>
          <p:nvCxnSpPr>
            <p:cNvPr id="32" name="58 Conector recto de flecha">
              <a:extLst>
                <a:ext uri="{FF2B5EF4-FFF2-40B4-BE49-F238E27FC236}">
                  <a16:creationId xmlns:a16="http://schemas.microsoft.com/office/drawing/2014/main" id="{59442F0C-E4DB-498E-B26F-447FAA0A6E2F}"/>
                </a:ext>
              </a:extLst>
            </p:cNvPr>
            <p:cNvCxnSpPr>
              <a:cxnSpLocks/>
            </p:cNvCxnSpPr>
            <p:nvPr/>
          </p:nvCxnSpPr>
          <p:spPr>
            <a:xfrm>
              <a:off x="8339620" y="4754665"/>
              <a:ext cx="1597619" cy="286983"/>
            </a:xfrm>
            <a:prstGeom prst="straightConnector1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59 Rectángulo">
              <a:extLst>
                <a:ext uri="{FF2B5EF4-FFF2-40B4-BE49-F238E27FC236}">
                  <a16:creationId xmlns:a16="http://schemas.microsoft.com/office/drawing/2014/main" id="{E09B4E85-CC18-44B6-9602-8E67645CB994}"/>
                </a:ext>
              </a:extLst>
            </p:cNvPr>
            <p:cNvSpPr/>
            <p:nvPr/>
          </p:nvSpPr>
          <p:spPr>
            <a:xfrm>
              <a:off x="7198342" y="4911256"/>
              <a:ext cx="1597615" cy="29881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11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Suministro Básico</a:t>
              </a:r>
            </a:p>
          </p:txBody>
        </p:sp>
        <p:sp>
          <p:nvSpPr>
            <p:cNvPr id="34" name="60 Rectángulo">
              <a:extLst>
                <a:ext uri="{FF2B5EF4-FFF2-40B4-BE49-F238E27FC236}">
                  <a16:creationId xmlns:a16="http://schemas.microsoft.com/office/drawing/2014/main" id="{7F17ED86-5639-4257-8790-5205654A91C3}"/>
                </a:ext>
              </a:extLst>
            </p:cNvPr>
            <p:cNvSpPr/>
            <p:nvPr/>
          </p:nvSpPr>
          <p:spPr>
            <a:xfrm>
              <a:off x="3162823" y="4520907"/>
              <a:ext cx="1332000" cy="47604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105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Contratos de Largo Plazo</a:t>
              </a:r>
            </a:p>
          </p:txBody>
        </p:sp>
        <p:sp>
          <p:nvSpPr>
            <p:cNvPr id="35" name="61 Rectángulo">
              <a:extLst>
                <a:ext uri="{FF2B5EF4-FFF2-40B4-BE49-F238E27FC236}">
                  <a16:creationId xmlns:a16="http://schemas.microsoft.com/office/drawing/2014/main" id="{998FBF59-9455-421F-8209-6204EEC7CFF0}"/>
                </a:ext>
              </a:extLst>
            </p:cNvPr>
            <p:cNvSpPr/>
            <p:nvPr/>
          </p:nvSpPr>
          <p:spPr>
            <a:xfrm>
              <a:off x="4918287" y="2956940"/>
              <a:ext cx="1404000" cy="430539"/>
            </a:xfrm>
            <a:prstGeom prst="rect">
              <a:avLst/>
            </a:prstGeom>
            <a:solidFill>
              <a:srgbClr val="088262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1400" b="1" dirty="0">
                  <a:solidFill>
                    <a:prstClr val="white"/>
                  </a:solidFill>
                  <a:latin typeface="Soberana Sans" panose="02000000000000000000" pitchFamily="50" charset="0"/>
                  <a:ea typeface="MS PGothic" pitchFamily="34" charset="-128"/>
                  <a:cs typeface="Arial" panose="020B0604020202020204" pitchFamily="34" charset="0"/>
                </a:rPr>
                <a:t>Mercado Spot</a:t>
              </a:r>
            </a:p>
          </p:txBody>
        </p:sp>
        <p:sp>
          <p:nvSpPr>
            <p:cNvPr id="36" name="62 Rectángulo">
              <a:extLst>
                <a:ext uri="{FF2B5EF4-FFF2-40B4-BE49-F238E27FC236}">
                  <a16:creationId xmlns:a16="http://schemas.microsoft.com/office/drawing/2014/main" id="{9B43CA10-1B76-469A-ACA8-931C741468B6}"/>
                </a:ext>
              </a:extLst>
            </p:cNvPr>
            <p:cNvSpPr/>
            <p:nvPr/>
          </p:nvSpPr>
          <p:spPr>
            <a:xfrm>
              <a:off x="4871864" y="5014687"/>
              <a:ext cx="1404000" cy="430539"/>
            </a:xfrm>
            <a:prstGeom prst="rect">
              <a:avLst/>
            </a:prstGeom>
            <a:solidFill>
              <a:srgbClr val="088262"/>
            </a:solidFill>
            <a:ln w="9525">
              <a:solidFill>
                <a:srgbClr val="08826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1400" b="1" dirty="0">
                  <a:solidFill>
                    <a:prstClr val="white"/>
                  </a:solidFill>
                  <a:latin typeface="Soberana Sans" panose="02000000000000000000" pitchFamily="50" charset="0"/>
                  <a:ea typeface="MS PGothic" pitchFamily="34" charset="-128"/>
                  <a:cs typeface="Arial" panose="020B0604020202020204" pitchFamily="34" charset="0"/>
                </a:rPr>
                <a:t>Subastas</a:t>
              </a:r>
            </a:p>
          </p:txBody>
        </p:sp>
        <p:sp>
          <p:nvSpPr>
            <p:cNvPr id="37" name="63 Rectángulo">
              <a:extLst>
                <a:ext uri="{FF2B5EF4-FFF2-40B4-BE49-F238E27FC236}">
                  <a16:creationId xmlns:a16="http://schemas.microsoft.com/office/drawing/2014/main" id="{242397D7-3D1B-4D9E-9B40-FE47CDFA9D9E}"/>
                </a:ext>
              </a:extLst>
            </p:cNvPr>
            <p:cNvSpPr/>
            <p:nvPr/>
          </p:nvSpPr>
          <p:spPr>
            <a:xfrm>
              <a:off x="2790964" y="2024964"/>
              <a:ext cx="1332077" cy="4019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105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Transacciones de Corto Plazo</a:t>
              </a:r>
            </a:p>
          </p:txBody>
        </p:sp>
        <p:cxnSp>
          <p:nvCxnSpPr>
            <p:cNvPr id="38" name="65 Conector recto">
              <a:extLst>
                <a:ext uri="{FF2B5EF4-FFF2-40B4-BE49-F238E27FC236}">
                  <a16:creationId xmlns:a16="http://schemas.microsoft.com/office/drawing/2014/main" id="{665276AE-C471-4D12-B447-AE73FDB444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33232" y="5390856"/>
              <a:ext cx="0" cy="575859"/>
            </a:xfrm>
            <a:prstGeom prst="line">
              <a:avLst/>
            </a:prstGeom>
            <a:ln w="38100">
              <a:solidFill>
                <a:srgbClr val="C00000"/>
              </a:solidFill>
              <a:prstDash val="solid"/>
              <a:headEnd type="none" w="med" len="med"/>
              <a:tailEnd type="triangle" w="lg" len="lg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66 Conector recto">
              <a:extLst>
                <a:ext uri="{FF2B5EF4-FFF2-40B4-BE49-F238E27FC236}">
                  <a16:creationId xmlns:a16="http://schemas.microsoft.com/office/drawing/2014/main" id="{C8314DB6-569D-40EE-B72A-F380D7CCC9B8}"/>
                </a:ext>
              </a:extLst>
            </p:cNvPr>
            <p:cNvCxnSpPr>
              <a:cxnSpLocks/>
              <a:stCxn id="49" idx="3"/>
            </p:cNvCxnSpPr>
            <p:nvPr/>
          </p:nvCxnSpPr>
          <p:spPr>
            <a:xfrm flipV="1">
              <a:off x="2430323" y="6202993"/>
              <a:ext cx="6834029" cy="263"/>
            </a:xfrm>
            <a:prstGeom prst="line">
              <a:avLst/>
            </a:prstGeom>
            <a:ln w="38100">
              <a:solidFill>
                <a:srgbClr val="C00000"/>
              </a:solidFill>
              <a:prstDash val="solid"/>
              <a:headEnd type="none" w="med" len="med"/>
              <a:tailEnd type="triangle" w="lg" len="lg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67 Conector recto de flecha">
              <a:extLst>
                <a:ext uri="{FF2B5EF4-FFF2-40B4-BE49-F238E27FC236}">
                  <a16:creationId xmlns:a16="http://schemas.microsoft.com/office/drawing/2014/main" id="{2FAE2FD7-B4CC-40EE-BB43-D47CBA8338D5}"/>
                </a:ext>
              </a:extLst>
            </p:cNvPr>
            <p:cNvCxnSpPr/>
            <p:nvPr/>
          </p:nvCxnSpPr>
          <p:spPr>
            <a:xfrm>
              <a:off x="1487487" y="5084247"/>
              <a:ext cx="0" cy="832288"/>
            </a:xfrm>
            <a:prstGeom prst="straightConnector1">
              <a:avLst/>
            </a:prstGeom>
            <a:ln w="38100">
              <a:solidFill>
                <a:srgbClr val="C00000"/>
              </a:solidFill>
              <a:prstDash val="solid"/>
              <a:headEnd type="none" w="med" len="med"/>
              <a:tailEnd type="triangle" w="lg" len="lg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1" name="Picture 37" descr="https://encrypted-tbn1.gstatic.com/images?q=tbn:ANd9GcRdyxTtmZ6UJ8BhvOaeARtiM6e_hDqJOeYoMU5-UBLRV7S7RNzeEg">
              <a:extLst>
                <a:ext uri="{FF2B5EF4-FFF2-40B4-BE49-F238E27FC236}">
                  <a16:creationId xmlns:a16="http://schemas.microsoft.com/office/drawing/2014/main" id="{430562D6-0ABF-474D-ADC0-CA26F568B9F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9779" y="5608759"/>
              <a:ext cx="551171" cy="2880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2" name="34 CuadroTexto">
              <a:extLst>
                <a:ext uri="{FF2B5EF4-FFF2-40B4-BE49-F238E27FC236}">
                  <a16:creationId xmlns:a16="http://schemas.microsoft.com/office/drawing/2014/main" id="{2EF7A4A9-9BFE-401C-B514-527B92CD44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22287" y="6332367"/>
              <a:ext cx="960997" cy="261610"/>
            </a:xfrm>
            <a:prstGeom prst="rect">
              <a:avLst/>
            </a:prstGeom>
            <a:ln w="19050"/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36000" rIns="3600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 algn="ctr" eaLnBrk="1" hangingPunct="1"/>
              <a:r>
                <a:rPr lang="es-MX" sz="1100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Contratos</a:t>
              </a:r>
            </a:p>
          </p:txBody>
        </p:sp>
        <p:sp>
          <p:nvSpPr>
            <p:cNvPr id="43" name="70 Rectángulo">
              <a:extLst>
                <a:ext uri="{FF2B5EF4-FFF2-40B4-BE49-F238E27FC236}">
                  <a16:creationId xmlns:a16="http://schemas.microsoft.com/office/drawing/2014/main" id="{28CD13C9-8E88-41F5-A095-F3FC3FE1D404}"/>
                </a:ext>
              </a:extLst>
            </p:cNvPr>
            <p:cNvSpPr/>
            <p:nvPr/>
          </p:nvSpPr>
          <p:spPr>
            <a:xfrm>
              <a:off x="7327721" y="1787743"/>
              <a:ext cx="1758185" cy="33778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105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Suministro Calificado</a:t>
              </a:r>
            </a:p>
          </p:txBody>
        </p:sp>
        <p:pic>
          <p:nvPicPr>
            <p:cNvPr id="44" name="Picture 37" descr="https://encrypted-tbn1.gstatic.com/images?q=tbn:ANd9GcRdyxTtmZ6UJ8BhvOaeARtiM6e_hDqJOeYoMU5-UBLRV7S7RNzeEg">
              <a:extLst>
                <a:ext uri="{FF2B5EF4-FFF2-40B4-BE49-F238E27FC236}">
                  <a16:creationId xmlns:a16="http://schemas.microsoft.com/office/drawing/2014/main" id="{FAED042F-C2EE-413C-8E79-D69D1A6FF11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1935" y="2928029"/>
              <a:ext cx="458788" cy="239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" name="Picture 37" descr="https://encrypted-tbn1.gstatic.com/images?q=tbn:ANd9GcRdyxTtmZ6UJ8BhvOaeARtiM6e_hDqJOeYoMU5-UBLRV7S7RNzeEg">
              <a:extLst>
                <a:ext uri="{FF2B5EF4-FFF2-40B4-BE49-F238E27FC236}">
                  <a16:creationId xmlns:a16="http://schemas.microsoft.com/office/drawing/2014/main" id="{31EA65D5-773D-431B-BC31-DD0A8F4B3BA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4118" y="3806676"/>
              <a:ext cx="458788" cy="239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6" name="50 CuadroTexto">
              <a:extLst>
                <a:ext uri="{FF2B5EF4-FFF2-40B4-BE49-F238E27FC236}">
                  <a16:creationId xmlns:a16="http://schemas.microsoft.com/office/drawing/2014/main" id="{208B95E4-EC9D-4F67-8016-FC26E53C98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2948" y="3124832"/>
              <a:ext cx="136800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 algn="ctr" eaLnBrk="1" hangingPunct="1"/>
              <a:r>
                <a:rPr lang="es-MX" sz="1200" b="1" dirty="0">
                  <a:solidFill>
                    <a:srgbClr val="004800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Subsidiaria “B”</a:t>
              </a:r>
            </a:p>
          </p:txBody>
        </p:sp>
        <p:sp>
          <p:nvSpPr>
            <p:cNvPr id="47" name="50 CuadroTexto">
              <a:extLst>
                <a:ext uri="{FF2B5EF4-FFF2-40B4-BE49-F238E27FC236}">
                  <a16:creationId xmlns:a16="http://schemas.microsoft.com/office/drawing/2014/main" id="{F32831C3-2292-4B5D-93BD-8F86D561CD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3880" y="2279705"/>
              <a:ext cx="136800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 algn="ctr" eaLnBrk="1" hangingPunct="1"/>
              <a:r>
                <a:rPr lang="es-MX" sz="1200" b="1" dirty="0">
                  <a:solidFill>
                    <a:srgbClr val="004800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Subsidiaria “A”</a:t>
              </a:r>
            </a:p>
          </p:txBody>
        </p:sp>
        <p:sp>
          <p:nvSpPr>
            <p:cNvPr id="48" name="50 CuadroTexto">
              <a:extLst>
                <a:ext uri="{FF2B5EF4-FFF2-40B4-BE49-F238E27FC236}">
                  <a16:creationId xmlns:a16="http://schemas.microsoft.com/office/drawing/2014/main" id="{9419B1AC-9D46-45C7-91E4-C5B479EDA2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7999" y="3974671"/>
              <a:ext cx="136800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 algn="ctr" eaLnBrk="1" hangingPunct="1"/>
              <a:r>
                <a:rPr lang="es-MX" sz="1200" b="1" dirty="0">
                  <a:solidFill>
                    <a:srgbClr val="004800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Subsidiaria “C”</a:t>
              </a:r>
            </a:p>
          </p:txBody>
        </p:sp>
        <p:sp>
          <p:nvSpPr>
            <p:cNvPr id="49" name="82 Rectángulo">
              <a:extLst>
                <a:ext uri="{FF2B5EF4-FFF2-40B4-BE49-F238E27FC236}">
                  <a16:creationId xmlns:a16="http://schemas.microsoft.com/office/drawing/2014/main" id="{5ED7BDFE-0F32-41AA-AD12-8B89287DB0EB}"/>
                </a:ext>
              </a:extLst>
            </p:cNvPr>
            <p:cNvSpPr/>
            <p:nvPr/>
          </p:nvSpPr>
          <p:spPr>
            <a:xfrm>
              <a:off x="735286" y="5986561"/>
              <a:ext cx="1695037" cy="433387"/>
            </a:xfrm>
            <a:prstGeom prst="rect">
              <a:avLst/>
            </a:prstGeom>
            <a:noFill/>
            <a:ln w="28575">
              <a:solidFill>
                <a:srgbClr val="08826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ea typeface="MS PGothic" pitchFamily="34" charset="-128"/>
                  <a:cs typeface="Arial" panose="020B0604020202020204" pitchFamily="34" charset="0"/>
                </a:rPr>
                <a:t>Transmisión</a:t>
              </a:r>
            </a:p>
          </p:txBody>
        </p:sp>
        <p:sp>
          <p:nvSpPr>
            <p:cNvPr id="50" name="83 Rectángulo">
              <a:extLst>
                <a:ext uri="{FF2B5EF4-FFF2-40B4-BE49-F238E27FC236}">
                  <a16:creationId xmlns:a16="http://schemas.microsoft.com/office/drawing/2014/main" id="{DCEC5B31-09F2-44B0-8889-8A18EF949813}"/>
                </a:ext>
              </a:extLst>
            </p:cNvPr>
            <p:cNvSpPr/>
            <p:nvPr/>
          </p:nvSpPr>
          <p:spPr>
            <a:xfrm>
              <a:off x="9338530" y="5986299"/>
              <a:ext cx="1713309" cy="433388"/>
            </a:xfrm>
            <a:prstGeom prst="rect">
              <a:avLst/>
            </a:prstGeom>
            <a:noFill/>
            <a:ln w="28575">
              <a:solidFill>
                <a:srgbClr val="08826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ea typeface="MS PGothic" pitchFamily="34" charset="-128"/>
                  <a:cs typeface="Arial" panose="020B0604020202020204" pitchFamily="34" charset="0"/>
                </a:rPr>
                <a:t>Distribución</a:t>
              </a:r>
            </a:p>
          </p:txBody>
        </p:sp>
        <p:pic>
          <p:nvPicPr>
            <p:cNvPr id="51" name="Picture 2" descr="Resultado de imagen para icon electricity plant">
              <a:extLst>
                <a:ext uri="{FF2B5EF4-FFF2-40B4-BE49-F238E27FC236}">
                  <a16:creationId xmlns:a16="http://schemas.microsoft.com/office/drawing/2014/main" id="{8C849F1E-4480-4D56-B4EC-E991347112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905" y="2953419"/>
              <a:ext cx="652427" cy="6524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" name="86 Imagen">
              <a:extLst>
                <a:ext uri="{FF2B5EF4-FFF2-40B4-BE49-F238E27FC236}">
                  <a16:creationId xmlns:a16="http://schemas.microsoft.com/office/drawing/2014/main" id="{91C0079C-2AC6-4756-BF6C-68B815A43D0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3865" y="6062245"/>
              <a:ext cx="653815" cy="653815"/>
            </a:xfrm>
            <a:prstGeom prst="rect">
              <a:avLst/>
            </a:prstGeom>
          </p:spPr>
        </p:pic>
        <p:cxnSp>
          <p:nvCxnSpPr>
            <p:cNvPr id="53" name="97 Conector recto de flecha">
              <a:extLst>
                <a:ext uri="{FF2B5EF4-FFF2-40B4-BE49-F238E27FC236}">
                  <a16:creationId xmlns:a16="http://schemas.microsoft.com/office/drawing/2014/main" id="{63AC6869-B80F-406B-B0EA-97981C0ED032}"/>
                </a:ext>
              </a:extLst>
            </p:cNvPr>
            <p:cNvCxnSpPr/>
            <p:nvPr/>
          </p:nvCxnSpPr>
          <p:spPr>
            <a:xfrm flipH="1">
              <a:off x="1487489" y="1599532"/>
              <a:ext cx="1" cy="439073"/>
            </a:xfrm>
            <a:prstGeom prst="straightConnector1">
              <a:avLst/>
            </a:prstGeom>
            <a:ln w="38100">
              <a:solidFill>
                <a:srgbClr val="C00000"/>
              </a:solidFill>
              <a:prstDash val="solid"/>
              <a:headEnd type="none" w="med" len="med"/>
              <a:tailEnd type="triangle" w="lg" len="lg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4" name="Imagen 53">
              <a:extLst>
                <a:ext uri="{FF2B5EF4-FFF2-40B4-BE49-F238E27FC236}">
                  <a16:creationId xmlns:a16="http://schemas.microsoft.com/office/drawing/2014/main" id="{FC9BA871-8272-4EE2-AFDD-C6A98F4769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92181" y="2256111"/>
              <a:ext cx="916308" cy="916308"/>
            </a:xfrm>
            <a:prstGeom prst="rect">
              <a:avLst/>
            </a:prstGeom>
          </p:spPr>
        </p:pic>
        <p:pic>
          <p:nvPicPr>
            <p:cNvPr id="55" name="Imagen 54">
              <a:extLst>
                <a:ext uri="{FF2B5EF4-FFF2-40B4-BE49-F238E27FC236}">
                  <a16:creationId xmlns:a16="http://schemas.microsoft.com/office/drawing/2014/main" id="{B1D860ED-03D7-4D37-A8BC-4FE403AB01F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88721" y="4201961"/>
              <a:ext cx="511499" cy="511499"/>
            </a:xfrm>
            <a:prstGeom prst="rect">
              <a:avLst/>
            </a:prstGeom>
          </p:spPr>
        </p:pic>
        <p:pic>
          <p:nvPicPr>
            <p:cNvPr id="56" name="Imagen 55">
              <a:extLst>
                <a:ext uri="{FF2B5EF4-FFF2-40B4-BE49-F238E27FC236}">
                  <a16:creationId xmlns:a16="http://schemas.microsoft.com/office/drawing/2014/main" id="{8678C4A5-D0B3-4912-9AC8-603C5CE0EA5F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64369" y="4750517"/>
              <a:ext cx="588184" cy="588184"/>
            </a:xfrm>
            <a:prstGeom prst="rect">
              <a:avLst/>
            </a:prstGeom>
          </p:spPr>
        </p:pic>
      </p:grpSp>
      <p:sp>
        <p:nvSpPr>
          <p:cNvPr id="57" name="1 Marcador de número de diapositiva">
            <a:extLst>
              <a:ext uri="{FF2B5EF4-FFF2-40B4-BE49-F238E27FC236}">
                <a16:creationId xmlns:a16="http://schemas.microsoft.com/office/drawing/2014/main" id="{BC460998-D264-45CB-90B5-9908B0D8E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9689" y="6402574"/>
            <a:ext cx="2844800" cy="365125"/>
          </a:xfrm>
        </p:spPr>
        <p:txBody>
          <a:bodyPr/>
          <a:lstStyle/>
          <a:p>
            <a:fld id="{9F50B3BD-96C4-491F-B9AF-A33AF079A4D1}" type="slidenum">
              <a:rPr lang="es-MX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3</a:t>
            </a:fld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9" name="6 Conector recto">
            <a:extLst>
              <a:ext uri="{FF2B5EF4-FFF2-40B4-BE49-F238E27FC236}">
                <a16:creationId xmlns:a16="http://schemas.microsoft.com/office/drawing/2014/main" id="{14F59D9A-C5D7-4621-A7F0-8A8DC6CBF52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04824" y="857835"/>
            <a:ext cx="11467313" cy="5258"/>
          </a:xfrm>
          <a:prstGeom prst="line">
            <a:avLst/>
          </a:prstGeom>
          <a:noFill/>
          <a:ln w="25400">
            <a:solidFill>
              <a:schemeClr val="accent6">
                <a:lumMod val="50000"/>
              </a:scheme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121660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79689" y="6402574"/>
            <a:ext cx="2844800" cy="365125"/>
          </a:xfrm>
        </p:spPr>
        <p:txBody>
          <a:bodyPr/>
          <a:lstStyle/>
          <a:p>
            <a:fld id="{9F50B3BD-96C4-491F-B9AF-A33AF079A4D1}" type="slidenum">
              <a:rPr lang="es-MX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es-MX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83488" y="151757"/>
            <a:ext cx="11573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dirty="0">
                <a:latin typeface="Soberana Titular" pitchFamily="50" charset="0"/>
              </a:rPr>
              <a:t>Mercado Eléctrico Mayorista (MEM)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318C182C-4A13-423E-BD48-BD1CF4E1F901}"/>
              </a:ext>
            </a:extLst>
          </p:cNvPr>
          <p:cNvSpPr txBox="1"/>
          <p:nvPr/>
        </p:nvSpPr>
        <p:spPr>
          <a:xfrm>
            <a:off x="606558" y="1564143"/>
            <a:ext cx="5212798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operado por el CENACE.</a:t>
            </a: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Inició operaciones con el Mercado de Energía de Corto Plazo en enero de 2016.</a:t>
            </a: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Productos:</a:t>
            </a:r>
          </a:p>
          <a:p>
            <a:pPr marL="857250" lvl="1" indent="-400050" algn="just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s-MX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Energía eléctrica.</a:t>
            </a:r>
          </a:p>
          <a:p>
            <a:pPr marL="857250" lvl="1" indent="-400050" algn="just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s-MX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Servicios Conexos.</a:t>
            </a:r>
          </a:p>
          <a:p>
            <a:pPr marL="857250" lvl="1" indent="-400050" algn="just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s-MX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Potencia.</a:t>
            </a:r>
          </a:p>
          <a:p>
            <a:pPr marL="857250" lvl="1" indent="-400050" algn="just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s-MX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Derechos Financieros de Transmisión.</a:t>
            </a:r>
          </a:p>
          <a:p>
            <a:pPr marL="857250" lvl="1" indent="-400050" algn="just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s-MX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Certificados de Energías Limpias.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08370BDB-0175-4D29-9133-E4D24EDAE8FC}"/>
              </a:ext>
            </a:extLst>
          </p:cNvPr>
          <p:cNvSpPr txBox="1"/>
          <p:nvPr/>
        </p:nvSpPr>
        <p:spPr>
          <a:xfrm>
            <a:off x="282811" y="970804"/>
            <a:ext cx="5693491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s-MX"/>
            </a:defPPr>
            <a:lvl1pPr algn="just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Características</a:t>
            </a:r>
            <a:endParaRPr lang="en-US" dirty="0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20908AF2-80D5-4E29-A908-07DAB7B6C91C}"/>
              </a:ext>
            </a:extLst>
          </p:cNvPr>
          <p:cNvSpPr txBox="1"/>
          <p:nvPr/>
        </p:nvSpPr>
        <p:spPr>
          <a:xfrm>
            <a:off x="6382597" y="950414"/>
            <a:ext cx="5420705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MX" sz="2000" b="1" dirty="0">
                <a:latin typeface="Arial" panose="020B0604020202020204" pitchFamily="34" charset="0"/>
                <a:cs typeface="Arial" panose="020B0604020202020204" pitchFamily="34" charset="0"/>
              </a:rPr>
              <a:t>Participantes de Mercado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1" name="Tabla 70">
            <a:extLst>
              <a:ext uri="{FF2B5EF4-FFF2-40B4-BE49-F238E27FC236}">
                <a16:creationId xmlns:a16="http://schemas.microsoft.com/office/drawing/2014/main" id="{1FDA9059-68A0-4311-8D0E-0BBA7E8451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007314"/>
              </p:ext>
            </p:extLst>
          </p:nvPr>
        </p:nvGraphicFramePr>
        <p:xfrm>
          <a:off x="6382597" y="1319746"/>
          <a:ext cx="5526592" cy="5346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6592">
                  <a:extLst>
                    <a:ext uri="{9D8B030D-6E8A-4147-A177-3AD203B41FA5}">
                      <a16:colId xmlns:a16="http://schemas.microsoft.com/office/drawing/2014/main" val="735458862"/>
                    </a:ext>
                  </a:extLst>
                </a:gridCol>
              </a:tblGrid>
              <a:tr h="5346976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52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Generador: </a:t>
                      </a:r>
                      <a:r>
                        <a:rPr lang="es-MX" sz="152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Representa a Centrales Eléctricas en el MEM.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s-MX" sz="152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52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Suministrador</a:t>
                      </a:r>
                      <a:r>
                        <a:rPr lang="es-MX" sz="152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Servicios Básicos: </a:t>
                      </a:r>
                      <a:r>
                        <a:rPr lang="es-MX" sz="152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Bajo regulación tarifaria, brinda el Suministro Eléctrico a los hogares.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s-MX" sz="1520" b="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52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Suministrador de Servicios Calificados: </a:t>
                      </a:r>
                      <a:r>
                        <a:rPr lang="es-MX" sz="152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un régimen de competencia, brinda</a:t>
                      </a:r>
                      <a:r>
                        <a:rPr lang="es-MX" sz="152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52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 Suministro Eléctrico a los grandes consumidores (Usuarios Calificados).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s-MX" sz="1520" b="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52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Suministrador de último Recurso:  </a:t>
                      </a:r>
                      <a:r>
                        <a:rPr lang="es-MX" sz="152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Brinda temporalmente</a:t>
                      </a:r>
                      <a:r>
                        <a:rPr lang="es-MX" sz="152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52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 Suministro cuando algún Suministrador de Servicios Calificados ha dejado de prestarlo.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s-MX" sz="1520" b="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52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Usuario Calificado Participante del Mercado: </a:t>
                      </a:r>
                      <a:r>
                        <a:rPr lang="es-MX" sz="152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Adquiere el Suministro Eléctrico como Participante del Mercado.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s-MX" sz="1520" b="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52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Comercializador no suministrador: </a:t>
                      </a:r>
                      <a:r>
                        <a:rPr lang="es-MX" sz="152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Realiza actividades de comercialización con los PM. No representa activos físicos ante el MEM.</a:t>
                      </a:r>
                      <a:endParaRPr lang="es-MX" sz="152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marT="60960" marB="609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6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283184"/>
                  </a:ext>
                </a:extLst>
              </a:tr>
            </a:tbl>
          </a:graphicData>
        </a:graphic>
      </p:graphicFrame>
      <p:cxnSp>
        <p:nvCxnSpPr>
          <p:cNvPr id="12" name="6 Conector recto">
            <a:extLst>
              <a:ext uri="{FF2B5EF4-FFF2-40B4-BE49-F238E27FC236}">
                <a16:creationId xmlns:a16="http://schemas.microsoft.com/office/drawing/2014/main" id="{4040F23A-6C46-4442-B8D0-241AAD7B621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88802" y="829842"/>
            <a:ext cx="11467313" cy="5258"/>
          </a:xfrm>
          <a:prstGeom prst="line">
            <a:avLst/>
          </a:prstGeom>
          <a:noFill/>
          <a:ln w="25400">
            <a:solidFill>
              <a:schemeClr val="accent6">
                <a:lumMod val="50000"/>
              </a:scheme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98" y="121898"/>
            <a:ext cx="2093583" cy="66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88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>
            <a:extLst>
              <a:ext uri="{FF2B5EF4-FFF2-40B4-BE49-F238E27FC236}">
                <a16:creationId xmlns:a16="http://schemas.microsoft.com/office/drawing/2014/main" id="{154EDE37-3A3C-465D-8CCF-AC911BC8E46D}"/>
              </a:ext>
            </a:extLst>
          </p:cNvPr>
          <p:cNvSpPr txBox="1">
            <a:spLocks/>
          </p:cNvSpPr>
          <p:nvPr/>
        </p:nvSpPr>
        <p:spPr>
          <a:xfrm>
            <a:off x="335360" y="68627"/>
            <a:ext cx="11521280" cy="6206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Soberana Titular" pitchFamily="50" charset="0"/>
                <a:ea typeface="+mj-ea"/>
                <a:cs typeface="+mj-cs"/>
              </a:defRPr>
            </a:lvl1pPr>
          </a:lstStyle>
          <a:p>
            <a:pPr algn="just"/>
            <a:r>
              <a:rPr lang="es-MX" sz="373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Regulación del Sector Eléctrico</a:t>
            </a:r>
          </a:p>
        </p:txBody>
      </p:sp>
      <p:sp>
        <p:nvSpPr>
          <p:cNvPr id="20" name="1 Título">
            <a:extLst>
              <a:ext uri="{FF2B5EF4-FFF2-40B4-BE49-F238E27FC236}">
                <a16:creationId xmlns:a16="http://schemas.microsoft.com/office/drawing/2014/main" id="{16C2F46E-F8A5-4F1C-B160-72F82C6177C2}"/>
              </a:ext>
            </a:extLst>
          </p:cNvPr>
          <p:cNvSpPr txBox="1">
            <a:spLocks/>
          </p:cNvSpPr>
          <p:nvPr/>
        </p:nvSpPr>
        <p:spPr>
          <a:xfrm>
            <a:off x="487760" y="185858"/>
            <a:ext cx="11467313" cy="6206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Soberana Titular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MX" sz="2400" b="1" dirty="0">
                <a:ea typeface="+mn-ea"/>
                <a:cs typeface="+mn-cs"/>
              </a:rPr>
              <a:t>Participantes del Mercado</a:t>
            </a:r>
          </a:p>
        </p:txBody>
      </p:sp>
      <p:sp>
        <p:nvSpPr>
          <p:cNvPr id="12" name="3 CuadroTexto">
            <a:extLst>
              <a:ext uri="{FF2B5EF4-FFF2-40B4-BE49-F238E27FC236}">
                <a16:creationId xmlns:a16="http://schemas.microsoft.com/office/drawing/2014/main" id="{50EC031A-9CCA-41ED-97D0-D77317C04A8D}"/>
              </a:ext>
            </a:extLst>
          </p:cNvPr>
          <p:cNvSpPr txBox="1"/>
          <p:nvPr/>
        </p:nvSpPr>
        <p:spPr>
          <a:xfrm>
            <a:off x="3498407" y="863684"/>
            <a:ext cx="57653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200" b="1" dirty="0">
                <a:latin typeface="Arial" panose="020B0604020202020204" pitchFamily="34" charset="0"/>
                <a:cs typeface="Arial" panose="020B0604020202020204" pitchFamily="34" charset="0"/>
              </a:rPr>
              <a:t>Agosto 2018</a:t>
            </a: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9883C03B-B3D7-495F-B2E7-82FB0516D0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265" y="863684"/>
            <a:ext cx="646522" cy="646522"/>
          </a:xfrm>
          <a:prstGeom prst="rect">
            <a:avLst/>
          </a:prstGeom>
        </p:spPr>
      </p:pic>
      <p:sp>
        <p:nvSpPr>
          <p:cNvPr id="16" name="1 Marcador de número de diapositiva">
            <a:extLst>
              <a:ext uri="{FF2B5EF4-FFF2-40B4-BE49-F238E27FC236}">
                <a16:creationId xmlns:a16="http://schemas.microsoft.com/office/drawing/2014/main" id="{72125A24-2356-467A-82CB-33AFB1F88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9689" y="6402574"/>
            <a:ext cx="2844800" cy="365125"/>
          </a:xfrm>
        </p:spPr>
        <p:txBody>
          <a:bodyPr/>
          <a:lstStyle/>
          <a:p>
            <a:fld id="{9F50B3BD-96C4-491F-B9AF-A33AF079A4D1}" type="slidenum">
              <a:rPr lang="es-MX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es-MX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6 Conector recto">
            <a:extLst>
              <a:ext uri="{FF2B5EF4-FFF2-40B4-BE49-F238E27FC236}">
                <a16:creationId xmlns:a16="http://schemas.microsoft.com/office/drawing/2014/main" id="{14F59D9A-C5D7-4621-A7F0-8A8DC6CBF52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23486" y="792518"/>
            <a:ext cx="11467313" cy="5258"/>
          </a:xfrm>
          <a:prstGeom prst="line">
            <a:avLst/>
          </a:prstGeom>
          <a:noFill/>
          <a:ln w="25400">
            <a:solidFill>
              <a:schemeClr val="accent6">
                <a:lumMod val="50000"/>
              </a:scheme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05FC39A-12B3-47F8-8312-D4DD06FFDECD}"/>
              </a:ext>
            </a:extLst>
          </p:cNvPr>
          <p:cNvSpPr txBox="1"/>
          <p:nvPr/>
        </p:nvSpPr>
        <p:spPr>
          <a:xfrm>
            <a:off x="288208" y="1690113"/>
            <a:ext cx="5765345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117 participantes registrados</a:t>
            </a:r>
          </a:p>
          <a:p>
            <a:pPr algn="ctr"/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50 están operando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3" name="Gráfico 22">
            <a:extLst>
              <a:ext uri="{FF2B5EF4-FFF2-40B4-BE49-F238E27FC236}">
                <a16:creationId xmlns:a16="http://schemas.microsoft.com/office/drawing/2014/main" id="{D44497F2-AC39-4587-8C8D-1F53E76FB6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105477"/>
              </p:ext>
            </p:extLst>
          </p:nvPr>
        </p:nvGraphicFramePr>
        <p:xfrm>
          <a:off x="146692" y="2393582"/>
          <a:ext cx="6048375" cy="4278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CuadroTexto 23">
            <a:extLst>
              <a:ext uri="{FF2B5EF4-FFF2-40B4-BE49-F238E27FC236}">
                <a16:creationId xmlns:a16="http://schemas.microsoft.com/office/drawing/2014/main" id="{AE6A0EA7-BEBC-4B20-8A03-5B047FF9A597}"/>
              </a:ext>
            </a:extLst>
          </p:cNvPr>
          <p:cNvSpPr txBox="1"/>
          <p:nvPr/>
        </p:nvSpPr>
        <p:spPr>
          <a:xfrm>
            <a:off x="6784346" y="1738381"/>
            <a:ext cx="4905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Acumulado de PM operando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5" name="Gráfico 24">
            <a:extLst>
              <a:ext uri="{FF2B5EF4-FFF2-40B4-BE49-F238E27FC236}">
                <a16:creationId xmlns:a16="http://schemas.microsoft.com/office/drawing/2014/main" id="{AAEFEBB7-93D3-4C39-8756-B382590D84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9160538"/>
              </p:ext>
            </p:extLst>
          </p:nvPr>
        </p:nvGraphicFramePr>
        <p:xfrm>
          <a:off x="6784347" y="2285178"/>
          <a:ext cx="4905973" cy="43678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5CF15163-D1AE-428B-B633-894630B57F6A}"/>
              </a:ext>
            </a:extLst>
          </p:cNvPr>
          <p:cNvSpPr txBox="1"/>
          <p:nvPr/>
        </p:nvSpPr>
        <p:spPr>
          <a:xfrm>
            <a:off x="10780295" y="2140794"/>
            <a:ext cx="397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E6AC714-A65C-4E8C-B626-391BE836D17E}"/>
              </a:ext>
            </a:extLst>
          </p:cNvPr>
          <p:cNvSpPr txBox="1"/>
          <p:nvPr/>
        </p:nvSpPr>
        <p:spPr>
          <a:xfrm>
            <a:off x="9609221" y="3424559"/>
            <a:ext cx="397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9E28C3AD-0D5C-40E3-82D7-1C72A65B0B72}"/>
              </a:ext>
            </a:extLst>
          </p:cNvPr>
          <p:cNvSpPr txBox="1"/>
          <p:nvPr/>
        </p:nvSpPr>
        <p:spPr>
          <a:xfrm>
            <a:off x="8517264" y="5273467"/>
            <a:ext cx="397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225C7E9F-6E72-4DD9-9E91-7A9629A9A376}"/>
              </a:ext>
            </a:extLst>
          </p:cNvPr>
          <p:cNvSpPr txBox="1"/>
          <p:nvPr/>
        </p:nvSpPr>
        <p:spPr>
          <a:xfrm>
            <a:off x="7358226" y="5486027"/>
            <a:ext cx="397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pic>
        <p:nvPicPr>
          <p:cNvPr id="19" name="Imagen 18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98" y="121898"/>
            <a:ext cx="2093583" cy="66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82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33253" y="-66504"/>
            <a:ext cx="12192000" cy="86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  <a:latin typeface="Soberana Sans" panose="02000000000000000000" pitchFamily="50" charset="0"/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98" y="121898"/>
            <a:ext cx="2093583" cy="662094"/>
          </a:xfrm>
          <a:prstGeom prst="rect">
            <a:avLst/>
          </a:prstGeom>
        </p:spPr>
      </p:pic>
      <p:sp>
        <p:nvSpPr>
          <p:cNvPr id="6" name="6 CuadroTexto"/>
          <p:cNvSpPr txBox="1"/>
          <p:nvPr/>
        </p:nvSpPr>
        <p:spPr>
          <a:xfrm>
            <a:off x="3448050" y="180220"/>
            <a:ext cx="8515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dirty="0">
                <a:latin typeface="Soberana Titular" pitchFamily="50" charset="0"/>
              </a:rPr>
              <a:t>Subastas de largo </a:t>
            </a:r>
            <a:r>
              <a:rPr lang="es-MX" sz="2400" b="1" dirty="0" smtClean="0">
                <a:latin typeface="Soberana Titular" pitchFamily="50" charset="0"/>
              </a:rPr>
              <a:t>plazo</a:t>
            </a:r>
            <a:endParaRPr lang="es-MX" sz="2400" b="1" dirty="0">
              <a:latin typeface="Soberana Titular" pitchFamily="50" charset="0"/>
            </a:endParaRPr>
          </a:p>
        </p:txBody>
      </p:sp>
      <p:sp>
        <p:nvSpPr>
          <p:cNvPr id="5" name="12 Marcador de número de diapositiva">
            <a:extLst>
              <a:ext uri="{FF2B5EF4-FFF2-40B4-BE49-F238E27FC236}">
                <a16:creationId xmlns:a16="http://schemas.microsoft.com/office/drawing/2014/main" id="{4F88E422-042D-4B8F-93BF-537C7BF47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53887" y="6355399"/>
            <a:ext cx="2844800" cy="365125"/>
          </a:xfrm>
        </p:spPr>
        <p:txBody>
          <a:bodyPr/>
          <a:lstStyle/>
          <a:p>
            <a:fld id="{9F50B3BD-96C4-491F-B9AF-A33AF079A4D1}" type="slidenum">
              <a:rPr lang="es-MX" sz="110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endParaRPr lang="es-MX" sz="1100" dirty="0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14 CuadroTexto">
            <a:extLst>
              <a:ext uri="{FF2B5EF4-FFF2-40B4-BE49-F238E27FC236}">
                <a16:creationId xmlns:a16="http://schemas.microsoft.com/office/drawing/2014/main" id="{399BE7B8-587D-443D-8723-0EC01A034FA4}"/>
              </a:ext>
            </a:extLst>
          </p:cNvPr>
          <p:cNvSpPr txBox="1"/>
          <p:nvPr/>
        </p:nvSpPr>
        <p:spPr>
          <a:xfrm>
            <a:off x="638154" y="1442923"/>
            <a:ext cx="543445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spcAft>
                <a:spcPts val="1200"/>
              </a:spcAft>
              <a:buAutoNum type="arabicParenR"/>
              <a:defRPr/>
            </a:pPr>
            <a:r>
              <a:rPr lang="es-MX" sz="2000" b="1" kern="0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Maximizar el ahorro para el </a:t>
            </a:r>
            <a:r>
              <a:rPr lang="es-MX" sz="2000" b="1" kern="0" dirty="0" smtClean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Sistema </a:t>
            </a:r>
          </a:p>
          <a:p>
            <a:pPr lvl="0" algn="just">
              <a:spcAft>
                <a:spcPts val="1200"/>
              </a:spcAft>
              <a:defRPr/>
            </a:pPr>
            <a:r>
              <a:rPr lang="es-MX" sz="2000" kern="0" dirty="0" smtClean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Cuesta menos comprar Energía, Potencia y </a:t>
            </a:r>
            <a:r>
              <a:rPr lang="es-MX" sz="2000" kern="0" dirty="0" err="1" smtClean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CEL’s</a:t>
            </a:r>
            <a:r>
              <a:rPr lang="es-MX" sz="2000" kern="0" dirty="0" smtClean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 en una subasta que en el mercado spot.</a:t>
            </a:r>
            <a:endParaRPr lang="es-MX" sz="2000" kern="0" dirty="0">
              <a:solidFill>
                <a:prstClr val="black"/>
              </a:solidFill>
              <a:latin typeface="Soberana Sans" panose="02000000000000000000" pitchFamily="50" charset="0"/>
              <a:cs typeface="Arial" panose="020B0604020202020204" pitchFamily="34" charset="0"/>
            </a:endParaRPr>
          </a:p>
          <a:p>
            <a:pPr lvl="0" algn="just">
              <a:spcAft>
                <a:spcPts val="1200"/>
              </a:spcAft>
              <a:buClr>
                <a:srgbClr val="009900"/>
              </a:buClr>
              <a:defRPr/>
            </a:pPr>
            <a:r>
              <a:rPr lang="es-MX" sz="2000" b="1" kern="0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2) Generar ahorros para CFE</a:t>
            </a:r>
          </a:p>
          <a:p>
            <a:pPr lvl="0" algn="just">
              <a:spcAft>
                <a:spcPts val="1200"/>
              </a:spcAft>
              <a:buClr>
                <a:srgbClr val="009900"/>
              </a:buClr>
              <a:defRPr/>
            </a:pPr>
            <a:r>
              <a:rPr lang="es-MX" sz="2000" kern="0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Los Suministradores de Servicios Básicos celebrarán Contratos de Cobertura Eléctrica exclusivamente a través de subastas que llevará a cabo el CENACE (art. 53, LIE).</a:t>
            </a:r>
            <a:endParaRPr kumimoji="0" lang="es-MX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oberana Sans" panose="02000000000000000000" pitchFamily="50" charset="0"/>
              <a:cs typeface="Arial" panose="020B060402020202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s-MX" sz="2000" b="1" kern="0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3</a:t>
            </a:r>
            <a:r>
              <a:rPr kumimoji="0" lang="es-MX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berana Sans" panose="02000000000000000000" pitchFamily="50" charset="0"/>
                <a:cs typeface="Arial" panose="020B0604020202020204" pitchFamily="34" charset="0"/>
              </a:rPr>
              <a:t>) Fomentar nuevas inversiones</a:t>
            </a:r>
          </a:p>
          <a:p>
            <a:pPr marL="179387" marR="0" lvl="1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Tx/>
              <a:tabLst/>
              <a:defRPr/>
            </a:pPr>
            <a:r>
              <a:rPr kumimoji="0" lang="es-MX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berana Sans" panose="02000000000000000000" pitchFamily="50" charset="0"/>
                <a:cs typeface="Arial" panose="020B0604020202020204" pitchFamily="34" charset="0"/>
              </a:rPr>
              <a:t>En capacidad firme y Energía Limpia</a:t>
            </a:r>
            <a:r>
              <a:rPr kumimoji="0" lang="es-MX" sz="20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berana Sans" panose="02000000000000000000" pitchFamily="50" charset="0"/>
                <a:cs typeface="Arial" panose="020B0604020202020204" pitchFamily="34" charset="0"/>
              </a:rPr>
              <a:t> q</a:t>
            </a:r>
            <a:r>
              <a:rPr lang="es-MX" sz="2000" kern="0" dirty="0" err="1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ue</a:t>
            </a:r>
            <a:r>
              <a:rPr lang="es-MX" sz="2000" kern="0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 contribuyan al logro de los objetivos de transición energética.</a:t>
            </a:r>
            <a:endParaRPr kumimoji="0" lang="es-MX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oberana Sans" panose="02000000000000000000" pitchFamily="50" charset="0"/>
              <a:cs typeface="Arial" panose="020B0604020202020204" pitchFamily="34" charset="0"/>
            </a:endParaRPr>
          </a:p>
        </p:txBody>
      </p:sp>
      <p:sp>
        <p:nvSpPr>
          <p:cNvPr id="97" name="27 Rectángulo">
            <a:extLst>
              <a:ext uri="{FF2B5EF4-FFF2-40B4-BE49-F238E27FC236}">
                <a16:creationId xmlns:a16="http://schemas.microsoft.com/office/drawing/2014/main" id="{959FEB27-79F5-4AC6-BF6E-E94FBC8BD942}"/>
              </a:ext>
            </a:extLst>
          </p:cNvPr>
          <p:cNvSpPr/>
          <p:nvPr/>
        </p:nvSpPr>
        <p:spPr>
          <a:xfrm>
            <a:off x="562922" y="1090498"/>
            <a:ext cx="5593202" cy="5478036"/>
          </a:xfrm>
          <a:prstGeom prst="rect">
            <a:avLst/>
          </a:prstGeom>
          <a:noFill/>
          <a:ln w="25400" cap="flat" cmpd="sng" algn="ctr">
            <a:solidFill>
              <a:sysClr val="window" lastClr="FFFFFF">
                <a:lumMod val="50000"/>
              </a:sysClr>
            </a:solidFill>
            <a:prstDash val="sysDot"/>
          </a:ln>
          <a:effectLst/>
        </p:spPr>
        <p:txBody>
          <a:bodyPr rtlCol="0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oberana Sans" panose="02000000000000000000" pitchFamily="50" charset="0"/>
              <a:cs typeface="Arial" panose="020B0604020202020204" pitchFamily="34" charset="0"/>
            </a:endParaRPr>
          </a:p>
        </p:txBody>
      </p:sp>
      <p:sp>
        <p:nvSpPr>
          <p:cNvPr id="98" name="17 Rectángulo">
            <a:extLst>
              <a:ext uri="{FF2B5EF4-FFF2-40B4-BE49-F238E27FC236}">
                <a16:creationId xmlns:a16="http://schemas.microsoft.com/office/drawing/2014/main" id="{70A1CC29-87E3-4498-B1B8-97488E5CEEF5}"/>
              </a:ext>
            </a:extLst>
          </p:cNvPr>
          <p:cNvSpPr/>
          <p:nvPr/>
        </p:nvSpPr>
        <p:spPr>
          <a:xfrm>
            <a:off x="455463" y="879902"/>
            <a:ext cx="4429763" cy="396000"/>
          </a:xfrm>
          <a:prstGeom prst="rect">
            <a:avLst/>
          </a:prstGeom>
          <a:solidFill>
            <a:srgbClr val="9BBB59"/>
          </a:solidFill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berana Sans" panose="02000000000000000000" pitchFamily="50" charset="0"/>
                <a:cs typeface="Arial" panose="020B0604020202020204" pitchFamily="34" charset="0"/>
              </a:rPr>
              <a:t>Objetivos</a:t>
            </a:r>
          </a:p>
        </p:txBody>
      </p:sp>
      <p:sp>
        <p:nvSpPr>
          <p:cNvPr id="99" name="18 Rectángulo">
            <a:extLst>
              <a:ext uri="{FF2B5EF4-FFF2-40B4-BE49-F238E27FC236}">
                <a16:creationId xmlns:a16="http://schemas.microsoft.com/office/drawing/2014/main" id="{AA1FC1AB-81C5-4B96-9757-49B7439E586E}"/>
              </a:ext>
            </a:extLst>
          </p:cNvPr>
          <p:cNvSpPr/>
          <p:nvPr/>
        </p:nvSpPr>
        <p:spPr>
          <a:xfrm>
            <a:off x="6584263" y="879902"/>
            <a:ext cx="4429763" cy="396000"/>
          </a:xfrm>
          <a:prstGeom prst="rect">
            <a:avLst/>
          </a:prstGeom>
          <a:solidFill>
            <a:srgbClr val="9BBB59"/>
          </a:solidFill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berana Sans" panose="02000000000000000000" pitchFamily="50" charset="0"/>
                <a:cs typeface="Arial" panose="020B0604020202020204" pitchFamily="34" charset="0"/>
              </a:rPr>
              <a:t>Características</a:t>
            </a:r>
          </a:p>
        </p:txBody>
      </p:sp>
      <p:sp>
        <p:nvSpPr>
          <p:cNvPr id="101" name="20 Rectángulo redondeado">
            <a:extLst>
              <a:ext uri="{FF2B5EF4-FFF2-40B4-BE49-F238E27FC236}">
                <a16:creationId xmlns:a16="http://schemas.microsoft.com/office/drawing/2014/main" id="{4B0EF16D-C7E8-4808-8486-A23C30AF19BB}"/>
              </a:ext>
            </a:extLst>
          </p:cNvPr>
          <p:cNvSpPr/>
          <p:nvPr/>
        </p:nvSpPr>
        <p:spPr>
          <a:xfrm>
            <a:off x="6575609" y="1347898"/>
            <a:ext cx="4977775" cy="2052000"/>
          </a:xfrm>
          <a:prstGeom prst="roundRect">
            <a:avLst/>
          </a:prstGeom>
          <a:solidFill>
            <a:srgbClr val="9BBB59">
              <a:lumMod val="50000"/>
            </a:srgbClr>
          </a:solidFill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berana Sans" panose="02000000000000000000" pitchFamily="50" charset="0"/>
              </a:rPr>
              <a:t>Generadores ofrecen paquetes con cantidades de: 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MX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berana Sans" panose="02000000000000000000" pitchFamily="50" charset="0"/>
              </a:rPr>
              <a:t>Energía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MX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berana Sans" panose="02000000000000000000" pitchFamily="50" charset="0"/>
              </a:rPr>
              <a:t>Potencia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MX" sz="20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berana Sans" panose="02000000000000000000" pitchFamily="50" charset="0"/>
              </a:rPr>
              <a:t>CELs</a:t>
            </a:r>
            <a:r>
              <a:rPr kumimoji="0" lang="es-MX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berana Sans" panose="02000000000000000000" pitchFamily="50" charset="0"/>
              </a:rPr>
              <a:t> </a:t>
            </a:r>
          </a:p>
        </p:txBody>
      </p:sp>
      <p:sp>
        <p:nvSpPr>
          <p:cNvPr id="102" name="21 Rectángulo redondeado">
            <a:extLst>
              <a:ext uri="{FF2B5EF4-FFF2-40B4-BE49-F238E27FC236}">
                <a16:creationId xmlns:a16="http://schemas.microsoft.com/office/drawing/2014/main" id="{D843E0CC-FDB3-4C40-876A-A63FE98D79EB}"/>
              </a:ext>
            </a:extLst>
          </p:cNvPr>
          <p:cNvSpPr/>
          <p:nvPr/>
        </p:nvSpPr>
        <p:spPr>
          <a:xfrm>
            <a:off x="6585229" y="3719159"/>
            <a:ext cx="4977775" cy="1584000"/>
          </a:xfrm>
          <a:prstGeom prst="roundRect">
            <a:avLst/>
          </a:prstGeom>
          <a:solidFill>
            <a:srgbClr val="9BBB59">
              <a:lumMod val="50000"/>
            </a:srgbClr>
          </a:solidFill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berana Sans" panose="02000000000000000000" pitchFamily="50" charset="0"/>
              </a:rPr>
              <a:t>Contratación de productos como Energía, Potencia y </a:t>
            </a:r>
            <a:r>
              <a:rPr kumimoji="0" lang="es-MX" sz="2000" b="0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berana Sans" panose="02000000000000000000" pitchFamily="50" charset="0"/>
              </a:rPr>
              <a:t>CEL’s</a:t>
            </a:r>
            <a:r>
              <a:rPr kumimoji="0" lang="es-MX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berana Sans" panose="02000000000000000000" pitchFamily="50" charset="0"/>
              </a:rPr>
              <a:t>: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MX" sz="2000" kern="0" dirty="0">
                <a:solidFill>
                  <a:prstClr val="white"/>
                </a:solidFill>
                <a:latin typeface="Soberana Sans" panose="02000000000000000000" pitchFamily="50" charset="0"/>
              </a:rPr>
              <a:t>Por 15 años para Energía y Potencia</a:t>
            </a:r>
            <a:endParaRPr kumimoji="0" lang="es-MX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oberana Sans" panose="02000000000000000000" pitchFamily="50" charset="0"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MX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berana Sans" panose="02000000000000000000" pitchFamily="50" charset="0"/>
              </a:rPr>
              <a:t>Por 20</a:t>
            </a:r>
            <a:r>
              <a:rPr kumimoji="0" lang="es-MX" sz="2000" b="0" i="0" u="none" strike="noStrike" kern="0" cap="none" spc="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berana Sans" panose="02000000000000000000" pitchFamily="50" charset="0"/>
              </a:rPr>
              <a:t> años para </a:t>
            </a:r>
            <a:r>
              <a:rPr kumimoji="0" lang="es-MX" sz="2000" b="0" i="0" u="none" strike="noStrike" kern="0" cap="none" spc="0" normalizeH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berana Sans" panose="02000000000000000000" pitchFamily="50" charset="0"/>
              </a:rPr>
              <a:t>CEL’s</a:t>
            </a:r>
            <a:endParaRPr kumimoji="0" lang="es-MX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oberana Sans" panose="02000000000000000000" pitchFamily="50" charset="0"/>
            </a:endParaRPr>
          </a:p>
        </p:txBody>
      </p:sp>
      <p:cxnSp>
        <p:nvCxnSpPr>
          <p:cNvPr id="12" name="6 Conector recto">
            <a:extLst>
              <a:ext uri="{FF2B5EF4-FFF2-40B4-BE49-F238E27FC236}">
                <a16:creationId xmlns:a16="http://schemas.microsoft.com/office/drawing/2014/main" id="{14F59D9A-C5D7-4621-A7F0-8A8DC6CBF52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23486" y="792518"/>
            <a:ext cx="11467313" cy="5258"/>
          </a:xfrm>
          <a:prstGeom prst="line">
            <a:avLst/>
          </a:prstGeom>
          <a:noFill/>
          <a:ln w="25400">
            <a:solidFill>
              <a:schemeClr val="accent6">
                <a:lumMod val="50000"/>
              </a:scheme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269398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0" y="0"/>
            <a:ext cx="12192000" cy="86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98" y="121898"/>
            <a:ext cx="2093583" cy="662094"/>
          </a:xfrm>
          <a:prstGeom prst="rect">
            <a:avLst/>
          </a:prstGeom>
        </p:spPr>
      </p:pic>
      <p:sp>
        <p:nvSpPr>
          <p:cNvPr id="6" name="6 CuadroTexto"/>
          <p:cNvSpPr txBox="1"/>
          <p:nvPr/>
        </p:nvSpPr>
        <p:spPr>
          <a:xfrm>
            <a:off x="4521758" y="180220"/>
            <a:ext cx="74416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dirty="0">
                <a:latin typeface="Soberana Titular" pitchFamily="50" charset="0"/>
              </a:rPr>
              <a:t>Subastas de largo plazo</a:t>
            </a:r>
          </a:p>
        </p:txBody>
      </p:sp>
      <p:sp>
        <p:nvSpPr>
          <p:cNvPr id="5" name="12 Marcador de número de diapositiva">
            <a:extLst>
              <a:ext uri="{FF2B5EF4-FFF2-40B4-BE49-F238E27FC236}">
                <a16:creationId xmlns:a16="http://schemas.microsoft.com/office/drawing/2014/main" id="{4F88E422-042D-4B8F-93BF-537C7BF47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53887" y="6355399"/>
            <a:ext cx="2844800" cy="365125"/>
          </a:xfrm>
        </p:spPr>
        <p:txBody>
          <a:bodyPr/>
          <a:lstStyle/>
          <a:p>
            <a:fld id="{9F50B3BD-96C4-491F-B9AF-A33AF079A4D1}" type="slidenum">
              <a:rPr lang="es-MX" sz="110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es-MX" sz="1100" dirty="0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124695" y="915415"/>
            <a:ext cx="11665889" cy="5791674"/>
            <a:chOff x="124695" y="915415"/>
            <a:chExt cx="11665889" cy="5791674"/>
          </a:xfrm>
        </p:grpSpPr>
        <p:sp>
          <p:nvSpPr>
            <p:cNvPr id="7" name="33 Rectángulo">
              <a:extLst>
                <a:ext uri="{FF2B5EF4-FFF2-40B4-BE49-F238E27FC236}">
                  <a16:creationId xmlns:a16="http://schemas.microsoft.com/office/drawing/2014/main" id="{FCD0C887-3270-481A-95D6-DB72E4E48EDA}"/>
                </a:ext>
              </a:extLst>
            </p:cNvPr>
            <p:cNvSpPr/>
            <p:nvPr/>
          </p:nvSpPr>
          <p:spPr>
            <a:xfrm>
              <a:off x="239350" y="915415"/>
              <a:ext cx="3707525" cy="5760000"/>
            </a:xfrm>
            <a:prstGeom prst="rect">
              <a:avLst/>
            </a:prstGeom>
            <a:noFill/>
            <a:ln>
              <a:solidFill>
                <a:srgbClr val="06523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000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endParaRPr>
            </a:p>
          </p:txBody>
        </p:sp>
        <p:sp>
          <p:nvSpPr>
            <p:cNvPr id="8" name="21 Rectángulo">
              <a:extLst>
                <a:ext uri="{FF2B5EF4-FFF2-40B4-BE49-F238E27FC236}">
                  <a16:creationId xmlns:a16="http://schemas.microsoft.com/office/drawing/2014/main" id="{F2A189EC-D3D4-40A0-BDE8-7CE1E1D9D231}"/>
                </a:ext>
              </a:extLst>
            </p:cNvPr>
            <p:cNvSpPr/>
            <p:nvPr/>
          </p:nvSpPr>
          <p:spPr>
            <a:xfrm>
              <a:off x="937032" y="1750859"/>
              <a:ext cx="2479441" cy="523220"/>
            </a:xfrm>
            <a:prstGeom prst="rect">
              <a:avLst/>
            </a:prstGeom>
            <a:solidFill>
              <a:srgbClr val="088262"/>
            </a:solidFill>
          </p:spPr>
          <p:txBody>
            <a:bodyPr wrap="square" anchor="ctr">
              <a:spAutoFit/>
            </a:bodyPr>
            <a:lstStyle/>
            <a:p>
              <a:pPr algn="ctr">
                <a:buClr>
                  <a:srgbClr val="AD0101">
                    <a:lumMod val="60000"/>
                    <a:lumOff val="40000"/>
                  </a:srgbClr>
                </a:buClr>
              </a:pPr>
              <a:r>
                <a:rPr lang="es-MX" sz="1400" b="1" cap="small" dirty="0">
                  <a:solidFill>
                    <a:prstClr val="white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Precio Promedio </a:t>
              </a:r>
              <a:r>
                <a:rPr lang="es-MX" sz="1400" b="1" cap="small" dirty="0" err="1">
                  <a:solidFill>
                    <a:prstClr val="white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MWh+CEL</a:t>
              </a:r>
              <a:r>
                <a:rPr lang="es-MX" sz="1400" b="1" cap="small" dirty="0">
                  <a:solidFill>
                    <a:prstClr val="white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: $47.78 USD</a:t>
              </a:r>
            </a:p>
          </p:txBody>
        </p:sp>
        <p:sp>
          <p:nvSpPr>
            <p:cNvPr id="10" name="38 CuadroTexto">
              <a:extLst>
                <a:ext uri="{FF2B5EF4-FFF2-40B4-BE49-F238E27FC236}">
                  <a16:creationId xmlns:a16="http://schemas.microsoft.com/office/drawing/2014/main" id="{7AEA0355-A2B4-4549-98EA-CD1F0A233C54}"/>
                </a:ext>
              </a:extLst>
            </p:cNvPr>
            <p:cNvSpPr txBox="1"/>
            <p:nvPr/>
          </p:nvSpPr>
          <p:spPr>
            <a:xfrm>
              <a:off x="1314601" y="5173205"/>
              <a:ext cx="2702107" cy="5438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Capacidad  </a:t>
              </a:r>
            </a:p>
            <a:p>
              <a:pPr>
                <a:defRPr/>
              </a:pPr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2,085</a:t>
              </a:r>
              <a:r>
                <a:rPr lang="es-MX" sz="1400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 MW</a:t>
              </a:r>
            </a:p>
          </p:txBody>
        </p:sp>
        <p:pic>
          <p:nvPicPr>
            <p:cNvPr id="11" name="Picture 10" descr="Resultado de imagen para solar panel icon">
              <a:extLst>
                <a:ext uri="{FF2B5EF4-FFF2-40B4-BE49-F238E27FC236}">
                  <a16:creationId xmlns:a16="http://schemas.microsoft.com/office/drawing/2014/main" id="{8A2518CF-ADF4-466B-B116-2668182E130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rgbClr val="AC956E">
                  <a:shade val="45000"/>
                  <a:satMod val="135000"/>
                </a:srgb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403" y="5386347"/>
              <a:ext cx="577448" cy="3031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40 CuadroTexto">
              <a:extLst>
                <a:ext uri="{FF2B5EF4-FFF2-40B4-BE49-F238E27FC236}">
                  <a16:creationId xmlns:a16="http://schemas.microsoft.com/office/drawing/2014/main" id="{11108BC8-E049-47CA-BAB0-229F0137DC35}"/>
                </a:ext>
              </a:extLst>
            </p:cNvPr>
            <p:cNvSpPr txBox="1"/>
            <p:nvPr/>
          </p:nvSpPr>
          <p:spPr>
            <a:xfrm>
              <a:off x="1347545" y="4220066"/>
              <a:ext cx="263621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Inversión</a:t>
              </a:r>
            </a:p>
            <a:p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2,600 </a:t>
              </a:r>
              <a:r>
                <a:rPr lang="es-MX" sz="1400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millones USD</a:t>
              </a:r>
            </a:p>
            <a:p>
              <a:r>
                <a:rPr lang="es-MX" sz="1400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(3 años)</a:t>
              </a:r>
            </a:p>
          </p:txBody>
        </p:sp>
        <p:pic>
          <p:nvPicPr>
            <p:cNvPr id="14" name="Picture 8" descr="Resultado de imagen para investment icon png">
              <a:extLst>
                <a:ext uri="{FF2B5EF4-FFF2-40B4-BE49-F238E27FC236}">
                  <a16:creationId xmlns:a16="http://schemas.microsoft.com/office/drawing/2014/main" id="{4AAB6A99-F8B8-4803-A9F3-062ABBBB58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266" y="4311311"/>
              <a:ext cx="746345" cy="5597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8" descr="Resultado de imagen para wind power icon">
              <a:extLst>
                <a:ext uri="{FF2B5EF4-FFF2-40B4-BE49-F238E27FC236}">
                  <a16:creationId xmlns:a16="http://schemas.microsoft.com/office/drawing/2014/main" id="{54C28C4C-7B89-42A8-A579-B634666E55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rgbClr val="AD0101">
                  <a:shade val="45000"/>
                  <a:satMod val="135000"/>
                </a:srgb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695" y="5021629"/>
              <a:ext cx="857531" cy="6431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34 CuadroTexto">
              <a:extLst>
                <a:ext uri="{FF2B5EF4-FFF2-40B4-BE49-F238E27FC236}">
                  <a16:creationId xmlns:a16="http://schemas.microsoft.com/office/drawing/2014/main" id="{D3B3507C-2066-4B23-A4A2-1EB594AEBE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7286" y="1407668"/>
              <a:ext cx="2879792" cy="276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>
              <a:noFill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48000" rIns="4800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 algn="ctr" eaLnBrk="1" hangingPunct="1"/>
              <a:r>
                <a:rPr lang="es-MX" sz="1200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Fallo: Marzo 31, 2016</a:t>
              </a:r>
            </a:p>
          </p:txBody>
        </p:sp>
        <p:sp>
          <p:nvSpPr>
            <p:cNvPr id="17" name="38 CuadroTexto">
              <a:extLst>
                <a:ext uri="{FF2B5EF4-FFF2-40B4-BE49-F238E27FC236}">
                  <a16:creationId xmlns:a16="http://schemas.microsoft.com/office/drawing/2014/main" id="{CB41A55D-7F2F-437E-9295-45142AE44497}"/>
                </a:ext>
              </a:extLst>
            </p:cNvPr>
            <p:cNvSpPr txBox="1"/>
            <p:nvPr/>
          </p:nvSpPr>
          <p:spPr>
            <a:xfrm>
              <a:off x="1287425" y="5948147"/>
              <a:ext cx="2001145" cy="5438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18 proyectos de </a:t>
              </a:r>
            </a:p>
            <a:p>
              <a:pPr>
                <a:defRPr/>
              </a:pPr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11 empresas</a:t>
              </a:r>
            </a:p>
          </p:txBody>
        </p:sp>
        <p:pic>
          <p:nvPicPr>
            <p:cNvPr id="18" name="Imagen 17">
              <a:extLst>
                <a:ext uri="{FF2B5EF4-FFF2-40B4-BE49-F238E27FC236}">
                  <a16:creationId xmlns:a16="http://schemas.microsoft.com/office/drawing/2014/main" id="{4B5A37CA-5322-4C4B-B117-381E8F090E8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286" y="5974108"/>
              <a:ext cx="528303" cy="528303"/>
            </a:xfrm>
            <a:prstGeom prst="rect">
              <a:avLst/>
            </a:prstGeom>
          </p:spPr>
        </p:pic>
        <p:sp>
          <p:nvSpPr>
            <p:cNvPr id="19" name="53 Rectángulo">
              <a:extLst>
                <a:ext uri="{FF2B5EF4-FFF2-40B4-BE49-F238E27FC236}">
                  <a16:creationId xmlns:a16="http://schemas.microsoft.com/office/drawing/2014/main" id="{B0A11DE7-3F4B-4D8B-8BFB-16CE4CCE0A8C}"/>
                </a:ext>
              </a:extLst>
            </p:cNvPr>
            <p:cNvSpPr/>
            <p:nvPr/>
          </p:nvSpPr>
          <p:spPr>
            <a:xfrm>
              <a:off x="630110" y="3101503"/>
              <a:ext cx="67197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Solar</a:t>
              </a:r>
            </a:p>
          </p:txBody>
        </p:sp>
        <p:sp>
          <p:nvSpPr>
            <p:cNvPr id="20" name="53 Rectángulo">
              <a:extLst>
                <a:ext uri="{FF2B5EF4-FFF2-40B4-BE49-F238E27FC236}">
                  <a16:creationId xmlns:a16="http://schemas.microsoft.com/office/drawing/2014/main" id="{65E5088B-797F-4BD1-8C08-D6878D460C2B}"/>
                </a:ext>
              </a:extLst>
            </p:cNvPr>
            <p:cNvSpPr/>
            <p:nvPr/>
          </p:nvSpPr>
          <p:spPr>
            <a:xfrm>
              <a:off x="2814452" y="2782539"/>
              <a:ext cx="719877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Eólica</a:t>
              </a:r>
            </a:p>
          </p:txBody>
        </p:sp>
        <p:sp>
          <p:nvSpPr>
            <p:cNvPr id="21" name="22 Rectángulo">
              <a:extLst>
                <a:ext uri="{FF2B5EF4-FFF2-40B4-BE49-F238E27FC236}">
                  <a16:creationId xmlns:a16="http://schemas.microsoft.com/office/drawing/2014/main" id="{FEC0C101-66BF-43E6-82FB-960D63F6ACF9}"/>
                </a:ext>
              </a:extLst>
            </p:cNvPr>
            <p:cNvSpPr/>
            <p:nvPr/>
          </p:nvSpPr>
          <p:spPr>
            <a:xfrm>
              <a:off x="4809188" y="1736591"/>
              <a:ext cx="2479441" cy="523220"/>
            </a:xfrm>
            <a:prstGeom prst="rect">
              <a:avLst/>
            </a:prstGeom>
            <a:solidFill>
              <a:srgbClr val="088262"/>
            </a:solidFill>
          </p:spPr>
          <p:txBody>
            <a:bodyPr wrap="square" anchor="ctr">
              <a:spAutoFit/>
            </a:bodyPr>
            <a:lstStyle/>
            <a:p>
              <a:pPr algn="ctr">
                <a:buClr>
                  <a:srgbClr val="AD0101">
                    <a:lumMod val="60000"/>
                    <a:lumOff val="40000"/>
                  </a:srgbClr>
                </a:buClr>
              </a:pPr>
              <a:r>
                <a:rPr lang="es-MX" sz="1400" b="1" cap="small" dirty="0">
                  <a:solidFill>
                    <a:prstClr val="white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Precio Promedio </a:t>
              </a:r>
              <a:r>
                <a:rPr lang="es-MX" sz="1400" b="1" cap="small" dirty="0" err="1">
                  <a:solidFill>
                    <a:prstClr val="white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MWh+CEL</a:t>
              </a:r>
              <a:r>
                <a:rPr lang="es-MX" sz="1400" b="1" cap="small" dirty="0">
                  <a:solidFill>
                    <a:prstClr val="white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: $33.47 USD</a:t>
              </a:r>
            </a:p>
          </p:txBody>
        </p:sp>
        <p:grpSp>
          <p:nvGrpSpPr>
            <p:cNvPr id="22" name="Grupo 21">
              <a:extLst>
                <a:ext uri="{FF2B5EF4-FFF2-40B4-BE49-F238E27FC236}">
                  <a16:creationId xmlns:a16="http://schemas.microsoft.com/office/drawing/2014/main" id="{D211BEC5-248B-42D2-A5F9-97CA5908D648}"/>
                </a:ext>
              </a:extLst>
            </p:cNvPr>
            <p:cNvGrpSpPr/>
            <p:nvPr/>
          </p:nvGrpSpPr>
          <p:grpSpPr>
            <a:xfrm>
              <a:off x="3966626" y="4886028"/>
              <a:ext cx="1235985" cy="765087"/>
              <a:chOff x="2745307" y="4517030"/>
              <a:chExt cx="926989" cy="573815"/>
            </a:xfrm>
          </p:grpSpPr>
          <p:pic>
            <p:nvPicPr>
              <p:cNvPr id="23" name="Picture 8" descr="Resultado de imagen para wind power icon">
                <a:extLst>
                  <a:ext uri="{FF2B5EF4-FFF2-40B4-BE49-F238E27FC236}">
                    <a16:creationId xmlns:a16="http://schemas.microsoft.com/office/drawing/2014/main" id="{24DA825B-864F-4F5B-9469-9D22C792F20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duotone>
                  <a:srgbClr val="AD0101">
                    <a:shade val="45000"/>
                    <a:satMod val="135000"/>
                  </a:srgb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45307" y="4517030"/>
                <a:ext cx="661079" cy="4958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Picture 10" descr="Resultado de imagen para solar panel icon">
                <a:extLst>
                  <a:ext uri="{FF2B5EF4-FFF2-40B4-BE49-F238E27FC236}">
                    <a16:creationId xmlns:a16="http://schemas.microsoft.com/office/drawing/2014/main" id="{63780FBE-61BF-4581-8801-F4ACF6F2D32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duotone>
                  <a:srgbClr val="AC956E">
                    <a:shade val="45000"/>
                    <a:satMod val="135000"/>
                  </a:srgb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87692" y="4836428"/>
                <a:ext cx="484604" cy="25441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5" name="54 CuadroTexto">
              <a:extLst>
                <a:ext uri="{FF2B5EF4-FFF2-40B4-BE49-F238E27FC236}">
                  <a16:creationId xmlns:a16="http://schemas.microsoft.com/office/drawing/2014/main" id="{7EB4B6B0-DB28-475E-B5A1-7B75F60D79B2}"/>
                </a:ext>
              </a:extLst>
            </p:cNvPr>
            <p:cNvSpPr txBox="1"/>
            <p:nvPr/>
          </p:nvSpPr>
          <p:spPr>
            <a:xfrm>
              <a:off x="5273985" y="4239630"/>
              <a:ext cx="2710827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Inversión</a:t>
              </a:r>
            </a:p>
            <a:p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4,000 </a:t>
              </a:r>
              <a:r>
                <a:rPr lang="es-MX" sz="1400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millones USD</a:t>
              </a:r>
            </a:p>
            <a:p>
              <a:r>
                <a:rPr lang="es-MX" sz="1400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(3 años)</a:t>
              </a:r>
            </a:p>
          </p:txBody>
        </p:sp>
        <p:sp>
          <p:nvSpPr>
            <p:cNvPr id="26" name="34 CuadroTexto">
              <a:extLst>
                <a:ext uri="{FF2B5EF4-FFF2-40B4-BE49-F238E27FC236}">
                  <a16:creationId xmlns:a16="http://schemas.microsoft.com/office/drawing/2014/main" id="{63CC0C1F-A63F-4A36-9073-FEE89037E5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2788" y="1409117"/>
              <a:ext cx="2879792" cy="276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>
              <a:noFill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48000" rIns="4800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 algn="ctr" eaLnBrk="1" hangingPunct="1"/>
              <a:r>
                <a:rPr lang="es-MX" sz="1200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Fallo: Septiembre 28, 2016</a:t>
              </a:r>
            </a:p>
          </p:txBody>
        </p:sp>
        <p:sp>
          <p:nvSpPr>
            <p:cNvPr id="27" name="38 CuadroTexto">
              <a:extLst>
                <a:ext uri="{FF2B5EF4-FFF2-40B4-BE49-F238E27FC236}">
                  <a16:creationId xmlns:a16="http://schemas.microsoft.com/office/drawing/2014/main" id="{4B70A46F-04F1-4158-A134-3307ED36C67A}"/>
                </a:ext>
              </a:extLst>
            </p:cNvPr>
            <p:cNvSpPr txBox="1"/>
            <p:nvPr/>
          </p:nvSpPr>
          <p:spPr>
            <a:xfrm>
              <a:off x="5232761" y="5924854"/>
              <a:ext cx="2067967" cy="5438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56 proyectos de </a:t>
              </a:r>
            </a:p>
            <a:p>
              <a:pPr>
                <a:defRPr/>
              </a:pPr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23 empresas</a:t>
              </a:r>
            </a:p>
          </p:txBody>
        </p:sp>
        <p:pic>
          <p:nvPicPr>
            <p:cNvPr id="28" name="Imagen 27">
              <a:extLst>
                <a:ext uri="{FF2B5EF4-FFF2-40B4-BE49-F238E27FC236}">
                  <a16:creationId xmlns:a16="http://schemas.microsoft.com/office/drawing/2014/main" id="{063CBF11-8037-4CE8-8409-CFD35D6C0C0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71757" y="5995161"/>
              <a:ext cx="574716" cy="574716"/>
            </a:xfrm>
            <a:prstGeom prst="rect">
              <a:avLst/>
            </a:prstGeom>
          </p:spPr>
        </p:pic>
        <p:sp>
          <p:nvSpPr>
            <p:cNvPr id="29" name="55 CuadroTexto">
              <a:extLst>
                <a:ext uri="{FF2B5EF4-FFF2-40B4-BE49-F238E27FC236}">
                  <a16:creationId xmlns:a16="http://schemas.microsoft.com/office/drawing/2014/main" id="{E9030204-C669-494F-8AA4-CDAB78469A8A}"/>
                </a:ext>
              </a:extLst>
            </p:cNvPr>
            <p:cNvSpPr txBox="1"/>
            <p:nvPr/>
          </p:nvSpPr>
          <p:spPr>
            <a:xfrm>
              <a:off x="5258707" y="5189773"/>
              <a:ext cx="2702107" cy="5438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Capacidad</a:t>
              </a:r>
            </a:p>
            <a:p>
              <a:pPr>
                <a:defRPr/>
              </a:pPr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2,871</a:t>
              </a:r>
              <a:r>
                <a:rPr lang="es-MX" sz="1400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 MW</a:t>
              </a:r>
            </a:p>
          </p:txBody>
        </p:sp>
        <p:sp>
          <p:nvSpPr>
            <p:cNvPr id="30" name="53 Rectángulo">
              <a:extLst>
                <a:ext uri="{FF2B5EF4-FFF2-40B4-BE49-F238E27FC236}">
                  <a16:creationId xmlns:a16="http://schemas.microsoft.com/office/drawing/2014/main" id="{00FAB3BF-A876-4ED0-AF60-67CFF0C32478}"/>
                </a:ext>
              </a:extLst>
            </p:cNvPr>
            <p:cNvSpPr/>
            <p:nvPr/>
          </p:nvSpPr>
          <p:spPr>
            <a:xfrm>
              <a:off x="4599278" y="2951803"/>
              <a:ext cx="67197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Solar</a:t>
              </a:r>
            </a:p>
          </p:txBody>
        </p:sp>
        <p:sp>
          <p:nvSpPr>
            <p:cNvPr id="31" name="53 Rectángulo">
              <a:extLst>
                <a:ext uri="{FF2B5EF4-FFF2-40B4-BE49-F238E27FC236}">
                  <a16:creationId xmlns:a16="http://schemas.microsoft.com/office/drawing/2014/main" id="{F0B08F24-8C08-4CB6-B6B7-E44926A0C58E}"/>
                </a:ext>
              </a:extLst>
            </p:cNvPr>
            <p:cNvSpPr/>
            <p:nvPr/>
          </p:nvSpPr>
          <p:spPr>
            <a:xfrm>
              <a:off x="6878008" y="3119653"/>
              <a:ext cx="719877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Eólica</a:t>
              </a:r>
            </a:p>
          </p:txBody>
        </p:sp>
        <p:sp>
          <p:nvSpPr>
            <p:cNvPr id="32" name="53 Rectángulo">
              <a:extLst>
                <a:ext uri="{FF2B5EF4-FFF2-40B4-BE49-F238E27FC236}">
                  <a16:creationId xmlns:a16="http://schemas.microsoft.com/office/drawing/2014/main" id="{965A4B5E-E45A-4E9C-90CD-54517BA7F22A}"/>
                </a:ext>
              </a:extLst>
            </p:cNvPr>
            <p:cNvSpPr/>
            <p:nvPr/>
          </p:nvSpPr>
          <p:spPr>
            <a:xfrm>
              <a:off x="6477303" y="3913607"/>
              <a:ext cx="1184747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Geotermia</a:t>
              </a:r>
            </a:p>
          </p:txBody>
        </p:sp>
        <p:pic>
          <p:nvPicPr>
            <p:cNvPr id="33" name="Picture 8" descr="Resultado de imagen para investment icon png">
              <a:extLst>
                <a:ext uri="{FF2B5EF4-FFF2-40B4-BE49-F238E27FC236}">
                  <a16:creationId xmlns:a16="http://schemas.microsoft.com/office/drawing/2014/main" id="{57292EF2-8B3E-4EEC-B97F-5458AC0F74E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1666" y="4265335"/>
              <a:ext cx="746345" cy="5597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35" name="50 Grupo">
              <a:extLst>
                <a:ext uri="{FF2B5EF4-FFF2-40B4-BE49-F238E27FC236}">
                  <a16:creationId xmlns:a16="http://schemas.microsoft.com/office/drawing/2014/main" id="{AA59AA1E-CBBA-4C27-A8E4-B5869C4A8CDC}"/>
                </a:ext>
              </a:extLst>
            </p:cNvPr>
            <p:cNvGrpSpPr/>
            <p:nvPr/>
          </p:nvGrpSpPr>
          <p:grpSpPr>
            <a:xfrm>
              <a:off x="8224491" y="2791852"/>
              <a:ext cx="3149060" cy="581615"/>
              <a:chOff x="1438446" y="3663849"/>
              <a:chExt cx="2760486" cy="698689"/>
            </a:xfrm>
          </p:grpSpPr>
          <p:sp>
            <p:nvSpPr>
              <p:cNvPr id="36" name="52 Rectángulo">
                <a:extLst>
                  <a:ext uri="{FF2B5EF4-FFF2-40B4-BE49-F238E27FC236}">
                    <a16:creationId xmlns:a16="http://schemas.microsoft.com/office/drawing/2014/main" id="{6171E32C-A6B9-4FE8-B4B5-D7BA48B940D9}"/>
                  </a:ext>
                </a:extLst>
              </p:cNvPr>
              <p:cNvSpPr/>
              <p:nvPr/>
            </p:nvSpPr>
            <p:spPr>
              <a:xfrm>
                <a:off x="3567883" y="3663849"/>
                <a:ext cx="631049" cy="6285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s-MX" sz="1400" dirty="0">
                    <a:solidFill>
                      <a:prstClr val="black"/>
                    </a:solidFill>
                    <a:latin typeface="Soberana Sans" panose="02000000000000000000" pitchFamily="50" charset="0"/>
                    <a:cs typeface="Arial" panose="020B0604020202020204" pitchFamily="34" charset="0"/>
                  </a:rPr>
                  <a:t>45%</a:t>
                </a:r>
              </a:p>
              <a:p>
                <a:pPr algn="ctr"/>
                <a:r>
                  <a:rPr lang="es-MX" sz="1400" b="1" dirty="0">
                    <a:solidFill>
                      <a:prstClr val="black"/>
                    </a:solidFill>
                    <a:latin typeface="Soberana Sans" panose="02000000000000000000" pitchFamily="50" charset="0"/>
                    <a:cs typeface="Arial" panose="020B0604020202020204" pitchFamily="34" charset="0"/>
                  </a:rPr>
                  <a:t>Eólica</a:t>
                </a:r>
              </a:p>
            </p:txBody>
          </p:sp>
          <p:sp>
            <p:nvSpPr>
              <p:cNvPr id="37" name="53 Rectángulo">
                <a:extLst>
                  <a:ext uri="{FF2B5EF4-FFF2-40B4-BE49-F238E27FC236}">
                    <a16:creationId xmlns:a16="http://schemas.microsoft.com/office/drawing/2014/main" id="{8D28BDFA-3523-42ED-972A-D84ED5AF643E}"/>
                  </a:ext>
                </a:extLst>
              </p:cNvPr>
              <p:cNvSpPr/>
              <p:nvPr/>
            </p:nvSpPr>
            <p:spPr>
              <a:xfrm>
                <a:off x="1438446" y="3733998"/>
                <a:ext cx="589061" cy="6285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s-MX" sz="1400" dirty="0">
                    <a:solidFill>
                      <a:prstClr val="black"/>
                    </a:solidFill>
                    <a:latin typeface="Soberana Sans" panose="02000000000000000000" pitchFamily="50" charset="0"/>
                    <a:cs typeface="Arial" panose="020B0604020202020204" pitchFamily="34" charset="0"/>
                  </a:rPr>
                  <a:t>55%</a:t>
                </a:r>
              </a:p>
              <a:p>
                <a:pPr algn="ctr"/>
                <a:r>
                  <a:rPr lang="es-MX" sz="1400" b="1" dirty="0">
                    <a:solidFill>
                      <a:prstClr val="black"/>
                    </a:solidFill>
                    <a:latin typeface="Soberana Sans" panose="02000000000000000000" pitchFamily="50" charset="0"/>
                    <a:cs typeface="Arial" panose="020B0604020202020204" pitchFamily="34" charset="0"/>
                  </a:rPr>
                  <a:t>Solar</a:t>
                </a:r>
              </a:p>
            </p:txBody>
          </p:sp>
        </p:grpSp>
        <p:sp>
          <p:nvSpPr>
            <p:cNvPr id="38" name="22 Rectángulo">
              <a:extLst>
                <a:ext uri="{FF2B5EF4-FFF2-40B4-BE49-F238E27FC236}">
                  <a16:creationId xmlns:a16="http://schemas.microsoft.com/office/drawing/2014/main" id="{C7187021-955B-4D0D-A95A-D03EABA7D93B}"/>
                </a:ext>
              </a:extLst>
            </p:cNvPr>
            <p:cNvSpPr/>
            <p:nvPr/>
          </p:nvSpPr>
          <p:spPr>
            <a:xfrm>
              <a:off x="8493954" y="1755481"/>
              <a:ext cx="2535036" cy="523220"/>
            </a:xfrm>
            <a:prstGeom prst="rect">
              <a:avLst/>
            </a:prstGeom>
            <a:solidFill>
              <a:srgbClr val="088262"/>
            </a:solidFill>
          </p:spPr>
          <p:txBody>
            <a:bodyPr wrap="square" anchor="ctr">
              <a:spAutoFit/>
            </a:bodyPr>
            <a:lstStyle/>
            <a:p>
              <a:pPr algn="ctr">
                <a:buClr>
                  <a:srgbClr val="AD0101">
                    <a:lumMod val="60000"/>
                    <a:lumOff val="40000"/>
                  </a:srgbClr>
                </a:buClr>
              </a:pPr>
              <a:r>
                <a:rPr lang="es-MX" sz="1400" b="1" cap="small" dirty="0">
                  <a:solidFill>
                    <a:prstClr val="white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Precio Promedio </a:t>
              </a:r>
              <a:r>
                <a:rPr lang="es-MX" sz="1400" b="1" cap="small" dirty="0" err="1">
                  <a:solidFill>
                    <a:prstClr val="white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MWh+CEL</a:t>
              </a:r>
              <a:r>
                <a:rPr lang="es-MX" sz="1400" b="1" cap="small" dirty="0">
                  <a:solidFill>
                    <a:prstClr val="white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: $20.57 USD</a:t>
              </a:r>
              <a:endParaRPr lang="es-MX" sz="1400" b="1" cap="small" baseline="30000" dirty="0">
                <a:solidFill>
                  <a:prstClr val="white"/>
                </a:solidFill>
                <a:latin typeface="Soberana Sans" panose="02000000000000000000" pitchFamily="50" charset="0"/>
                <a:cs typeface="Arial" panose="020B0604020202020204" pitchFamily="34" charset="0"/>
              </a:endParaRPr>
            </a:p>
          </p:txBody>
        </p:sp>
        <p:sp>
          <p:nvSpPr>
            <p:cNvPr id="39" name="34 CuadroTexto">
              <a:extLst>
                <a:ext uri="{FF2B5EF4-FFF2-40B4-BE49-F238E27FC236}">
                  <a16:creationId xmlns:a16="http://schemas.microsoft.com/office/drawing/2014/main" id="{C51A1200-AA0E-4C9B-9138-CBA14FB9F0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49197" y="1413815"/>
              <a:ext cx="2879792" cy="276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>
              <a:noFill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48000" rIns="4800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 algn="ctr" eaLnBrk="1" hangingPunct="1"/>
              <a:r>
                <a:rPr lang="es-MX" sz="1200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Fallo: Noviembre 22, 2017</a:t>
              </a:r>
            </a:p>
          </p:txBody>
        </p:sp>
        <p:sp>
          <p:nvSpPr>
            <p:cNvPr id="40" name="38 CuadroTexto">
              <a:extLst>
                <a:ext uri="{FF2B5EF4-FFF2-40B4-BE49-F238E27FC236}">
                  <a16:creationId xmlns:a16="http://schemas.microsoft.com/office/drawing/2014/main" id="{C12CFD90-2F19-4D36-9A93-C602A702662E}"/>
                </a:ext>
              </a:extLst>
            </p:cNvPr>
            <p:cNvSpPr txBox="1"/>
            <p:nvPr/>
          </p:nvSpPr>
          <p:spPr>
            <a:xfrm>
              <a:off x="9088477" y="5179008"/>
              <a:ext cx="2702107" cy="5438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Capacidad </a:t>
              </a:r>
            </a:p>
            <a:p>
              <a:pPr>
                <a:defRPr/>
              </a:pPr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2,562</a:t>
              </a:r>
              <a:r>
                <a:rPr lang="es-MX" sz="1400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 MW</a:t>
              </a:r>
            </a:p>
          </p:txBody>
        </p:sp>
        <p:pic>
          <p:nvPicPr>
            <p:cNvPr id="41" name="Picture 10" descr="Resultado de imagen para solar panel icon">
              <a:extLst>
                <a:ext uri="{FF2B5EF4-FFF2-40B4-BE49-F238E27FC236}">
                  <a16:creationId xmlns:a16="http://schemas.microsoft.com/office/drawing/2014/main" id="{27FA1D50-163D-4387-8FAA-F781800080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rgbClr val="AC956E">
                  <a:shade val="45000"/>
                  <a:satMod val="135000"/>
                </a:srgb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91279" y="5392150"/>
              <a:ext cx="577448" cy="3031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2" name="40 CuadroTexto">
              <a:extLst>
                <a:ext uri="{FF2B5EF4-FFF2-40B4-BE49-F238E27FC236}">
                  <a16:creationId xmlns:a16="http://schemas.microsoft.com/office/drawing/2014/main" id="{FBD6ECEA-DC8C-4B4A-9BAF-B76FC5249981}"/>
                </a:ext>
              </a:extLst>
            </p:cNvPr>
            <p:cNvSpPr txBox="1"/>
            <p:nvPr/>
          </p:nvSpPr>
          <p:spPr>
            <a:xfrm>
              <a:off x="9121421" y="4225869"/>
              <a:ext cx="263621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Inversión</a:t>
              </a:r>
            </a:p>
            <a:p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2,369 </a:t>
              </a:r>
              <a:r>
                <a:rPr lang="es-MX" sz="1400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millones USD</a:t>
              </a:r>
            </a:p>
            <a:p>
              <a:r>
                <a:rPr lang="es-MX" sz="1400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(3 años)</a:t>
              </a:r>
            </a:p>
          </p:txBody>
        </p:sp>
        <p:pic>
          <p:nvPicPr>
            <p:cNvPr id="43" name="Picture 8" descr="Resultado de imagen para investment icon png">
              <a:extLst>
                <a:ext uri="{FF2B5EF4-FFF2-40B4-BE49-F238E27FC236}">
                  <a16:creationId xmlns:a16="http://schemas.microsoft.com/office/drawing/2014/main" id="{B1D053AB-4FAA-4D85-A190-4545C0A80C7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82142" y="4317113"/>
              <a:ext cx="746345" cy="5597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8" descr="Resultado de imagen para wind power icon">
              <a:extLst>
                <a:ext uri="{FF2B5EF4-FFF2-40B4-BE49-F238E27FC236}">
                  <a16:creationId xmlns:a16="http://schemas.microsoft.com/office/drawing/2014/main" id="{F87C1AC1-EC85-4893-B22F-A41A440A4EA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rgbClr val="AD0101">
                  <a:shade val="45000"/>
                  <a:satMod val="135000"/>
                </a:srgb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98571" y="5027432"/>
              <a:ext cx="857531" cy="6431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5" name="38 CuadroTexto">
              <a:extLst>
                <a:ext uri="{FF2B5EF4-FFF2-40B4-BE49-F238E27FC236}">
                  <a16:creationId xmlns:a16="http://schemas.microsoft.com/office/drawing/2014/main" id="{8DF9766E-A47C-4563-AB6C-01647600A22A}"/>
                </a:ext>
              </a:extLst>
            </p:cNvPr>
            <p:cNvSpPr txBox="1"/>
            <p:nvPr/>
          </p:nvSpPr>
          <p:spPr>
            <a:xfrm>
              <a:off x="9061301" y="5953950"/>
              <a:ext cx="2001145" cy="5438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16 proyectos de </a:t>
              </a:r>
            </a:p>
            <a:p>
              <a:pPr>
                <a:defRPr/>
              </a:pPr>
              <a:r>
                <a:rPr lang="es-MX" sz="14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10 empresas</a:t>
              </a:r>
            </a:p>
          </p:txBody>
        </p:sp>
        <p:pic>
          <p:nvPicPr>
            <p:cNvPr id="46" name="Imagen 45">
              <a:extLst>
                <a:ext uri="{FF2B5EF4-FFF2-40B4-BE49-F238E27FC236}">
                  <a16:creationId xmlns:a16="http://schemas.microsoft.com/office/drawing/2014/main" id="{E8A703B2-F331-4817-9B93-5F55F9CC5A7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91162" y="5979911"/>
              <a:ext cx="528303" cy="528303"/>
            </a:xfrm>
            <a:prstGeom prst="rect">
              <a:avLst/>
            </a:prstGeom>
          </p:spPr>
        </p:pic>
        <p:sp>
          <p:nvSpPr>
            <p:cNvPr id="48" name="33 Rectángulo">
              <a:extLst>
                <a:ext uri="{FF2B5EF4-FFF2-40B4-BE49-F238E27FC236}">
                  <a16:creationId xmlns:a16="http://schemas.microsoft.com/office/drawing/2014/main" id="{7FCC10E6-C7A4-4A58-B7BC-B300734ECB80}"/>
                </a:ext>
              </a:extLst>
            </p:cNvPr>
            <p:cNvSpPr/>
            <p:nvPr/>
          </p:nvSpPr>
          <p:spPr>
            <a:xfrm>
              <a:off x="4073103" y="937190"/>
              <a:ext cx="3707525" cy="5760000"/>
            </a:xfrm>
            <a:prstGeom prst="rect">
              <a:avLst/>
            </a:prstGeom>
            <a:noFill/>
            <a:ln>
              <a:solidFill>
                <a:srgbClr val="06523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000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endParaRPr>
            </a:p>
          </p:txBody>
        </p:sp>
        <p:sp>
          <p:nvSpPr>
            <p:cNvPr id="49" name="33 Rectángulo">
              <a:extLst>
                <a:ext uri="{FF2B5EF4-FFF2-40B4-BE49-F238E27FC236}">
                  <a16:creationId xmlns:a16="http://schemas.microsoft.com/office/drawing/2014/main" id="{4F867BEE-4A33-4DBF-B1F6-C7F67BC28A0B}"/>
                </a:ext>
              </a:extLst>
            </p:cNvPr>
            <p:cNvSpPr/>
            <p:nvPr/>
          </p:nvSpPr>
          <p:spPr>
            <a:xfrm>
              <a:off x="7918727" y="947089"/>
              <a:ext cx="3707525" cy="5760000"/>
            </a:xfrm>
            <a:prstGeom prst="rect">
              <a:avLst/>
            </a:prstGeom>
            <a:noFill/>
            <a:ln>
              <a:solidFill>
                <a:srgbClr val="06523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2000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endParaRPr>
            </a:p>
          </p:txBody>
        </p:sp>
        <p:sp>
          <p:nvSpPr>
            <p:cNvPr id="50" name="CuadroTexto 49">
              <a:extLst>
                <a:ext uri="{FF2B5EF4-FFF2-40B4-BE49-F238E27FC236}">
                  <a16:creationId xmlns:a16="http://schemas.microsoft.com/office/drawing/2014/main" id="{60B7CCDB-8583-4E46-8E07-B6A7F209F58F}"/>
                </a:ext>
              </a:extLst>
            </p:cNvPr>
            <p:cNvSpPr txBox="1"/>
            <p:nvPr/>
          </p:nvSpPr>
          <p:spPr>
            <a:xfrm>
              <a:off x="881437" y="943134"/>
              <a:ext cx="25350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000" b="1" dirty="0">
                  <a:solidFill>
                    <a:prstClr val="black"/>
                  </a:solidFill>
                  <a:latin typeface="Soberana Sans" panose="02000000000000000000" pitchFamily="50" charset="0"/>
                </a:rPr>
                <a:t>SLP-1/2015</a:t>
              </a:r>
            </a:p>
          </p:txBody>
        </p:sp>
        <p:sp>
          <p:nvSpPr>
            <p:cNvPr id="51" name="CuadroTexto 50">
              <a:extLst>
                <a:ext uri="{FF2B5EF4-FFF2-40B4-BE49-F238E27FC236}">
                  <a16:creationId xmlns:a16="http://schemas.microsoft.com/office/drawing/2014/main" id="{F81A1028-44DC-4183-B5D7-284BC591E8BC}"/>
                </a:ext>
              </a:extLst>
            </p:cNvPr>
            <p:cNvSpPr txBox="1"/>
            <p:nvPr/>
          </p:nvSpPr>
          <p:spPr>
            <a:xfrm>
              <a:off x="4828482" y="941895"/>
              <a:ext cx="25350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000" b="1" dirty="0">
                  <a:solidFill>
                    <a:prstClr val="black"/>
                  </a:solidFill>
                  <a:latin typeface="Soberana Sans" panose="02000000000000000000" pitchFamily="50" charset="0"/>
                </a:rPr>
                <a:t>SLP-1/2016</a:t>
              </a:r>
            </a:p>
          </p:txBody>
        </p:sp>
        <p:sp>
          <p:nvSpPr>
            <p:cNvPr id="52" name="CuadroTexto 51">
              <a:extLst>
                <a:ext uri="{FF2B5EF4-FFF2-40B4-BE49-F238E27FC236}">
                  <a16:creationId xmlns:a16="http://schemas.microsoft.com/office/drawing/2014/main" id="{0BF38EC3-96C0-46DB-A25E-F6B785CEB3E0}"/>
                </a:ext>
              </a:extLst>
            </p:cNvPr>
            <p:cNvSpPr txBox="1"/>
            <p:nvPr/>
          </p:nvSpPr>
          <p:spPr>
            <a:xfrm>
              <a:off x="8493953" y="953050"/>
              <a:ext cx="25350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000" b="1" dirty="0">
                  <a:solidFill>
                    <a:prstClr val="black"/>
                  </a:solidFill>
                  <a:latin typeface="Soberana Sans" panose="02000000000000000000" pitchFamily="50" charset="0"/>
                </a:rPr>
                <a:t>SLP-1/2017</a:t>
              </a:r>
            </a:p>
          </p:txBody>
        </p:sp>
        <p:pic>
          <p:nvPicPr>
            <p:cNvPr id="2" name="Imagen 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231517" y="2134167"/>
              <a:ext cx="3969520" cy="2230949"/>
            </a:xfrm>
            <a:prstGeom prst="rect">
              <a:avLst/>
            </a:prstGeom>
          </p:spPr>
        </p:pic>
        <p:pic>
          <p:nvPicPr>
            <p:cNvPr id="3" name="Imagen 2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8673408" y="2310966"/>
              <a:ext cx="2386239" cy="1989511"/>
            </a:xfrm>
            <a:prstGeom prst="rect">
              <a:avLst/>
            </a:prstGeom>
          </p:spPr>
        </p:pic>
        <p:pic>
          <p:nvPicPr>
            <p:cNvPr id="47" name="Imagen 46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08910" y="2019241"/>
              <a:ext cx="4206487" cy="2364129"/>
            </a:xfrm>
            <a:prstGeom prst="rect">
              <a:avLst/>
            </a:prstGeom>
          </p:spPr>
        </p:pic>
      </p:grpSp>
      <p:cxnSp>
        <p:nvCxnSpPr>
          <p:cNvPr id="53" name="6 Conector recto">
            <a:extLst>
              <a:ext uri="{FF2B5EF4-FFF2-40B4-BE49-F238E27FC236}">
                <a16:creationId xmlns:a16="http://schemas.microsoft.com/office/drawing/2014/main" id="{14F59D9A-C5D7-4621-A7F0-8A8DC6CBF52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2855" y="829842"/>
            <a:ext cx="11467313" cy="5258"/>
          </a:xfrm>
          <a:prstGeom prst="line">
            <a:avLst/>
          </a:prstGeom>
          <a:noFill/>
          <a:ln w="25400">
            <a:solidFill>
              <a:schemeClr val="accent6">
                <a:lumMod val="50000"/>
              </a:scheme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411671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0" y="0"/>
            <a:ext cx="12192000" cy="86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98" y="121898"/>
            <a:ext cx="2093583" cy="662094"/>
          </a:xfrm>
          <a:prstGeom prst="rect">
            <a:avLst/>
          </a:prstGeom>
        </p:spPr>
      </p:pic>
      <p:sp>
        <p:nvSpPr>
          <p:cNvPr id="6" name="6 CuadroTexto"/>
          <p:cNvSpPr txBox="1"/>
          <p:nvPr/>
        </p:nvSpPr>
        <p:spPr>
          <a:xfrm>
            <a:off x="2416629" y="180220"/>
            <a:ext cx="9546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dirty="0">
                <a:latin typeface="Soberana Titular" pitchFamily="50" charset="0"/>
              </a:rPr>
              <a:t>1ª +2ª Subasta de largo plazo – Inversión por estado</a:t>
            </a:r>
          </a:p>
        </p:txBody>
      </p:sp>
      <p:sp>
        <p:nvSpPr>
          <p:cNvPr id="5" name="Rectángulo 28">
            <a:extLst>
              <a:ext uri="{FF2B5EF4-FFF2-40B4-BE49-F238E27FC236}">
                <a16:creationId xmlns:a16="http://schemas.microsoft.com/office/drawing/2014/main" id="{38C9DE79-7BB6-4FAF-9974-AACEC4BB74AF}"/>
              </a:ext>
            </a:extLst>
          </p:cNvPr>
          <p:cNvSpPr/>
          <p:nvPr/>
        </p:nvSpPr>
        <p:spPr>
          <a:xfrm>
            <a:off x="993327" y="1227535"/>
            <a:ext cx="10034996" cy="5434521"/>
          </a:xfrm>
          <a:prstGeom prst="rect">
            <a:avLst/>
          </a:prstGeom>
          <a:noFill/>
          <a:ln w="6350">
            <a:solidFill>
              <a:srgbClr val="1D2C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uadroTexto 16">
            <a:extLst>
              <a:ext uri="{FF2B5EF4-FFF2-40B4-BE49-F238E27FC236}">
                <a16:creationId xmlns:a16="http://schemas.microsoft.com/office/drawing/2014/main" id="{F7DE7F35-7482-4589-AA69-B250FDDC4183}"/>
              </a:ext>
            </a:extLst>
          </p:cNvPr>
          <p:cNvSpPr txBox="1"/>
          <p:nvPr/>
        </p:nvSpPr>
        <p:spPr>
          <a:xfrm>
            <a:off x="993325" y="903308"/>
            <a:ext cx="5628995" cy="3231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MX" sz="1500" b="1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Procedencia de la Inversión</a:t>
            </a:r>
          </a:p>
        </p:txBody>
      </p:sp>
      <p:sp>
        <p:nvSpPr>
          <p:cNvPr id="8" name="CuadroTexto 16">
            <a:extLst>
              <a:ext uri="{FF2B5EF4-FFF2-40B4-BE49-F238E27FC236}">
                <a16:creationId xmlns:a16="http://schemas.microsoft.com/office/drawing/2014/main" id="{7D9AD101-101E-451E-A678-C13224569A4C}"/>
              </a:ext>
            </a:extLst>
          </p:cNvPr>
          <p:cNvSpPr txBox="1"/>
          <p:nvPr/>
        </p:nvSpPr>
        <p:spPr>
          <a:xfrm>
            <a:off x="6682852" y="903308"/>
            <a:ext cx="4345471" cy="3231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MX" sz="1500" b="1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Desglose por Estado</a:t>
            </a:r>
          </a:p>
        </p:txBody>
      </p:sp>
      <p:sp>
        <p:nvSpPr>
          <p:cNvPr id="10" name="CuadroTexto 31">
            <a:extLst>
              <a:ext uri="{FF2B5EF4-FFF2-40B4-BE49-F238E27FC236}">
                <a16:creationId xmlns:a16="http://schemas.microsoft.com/office/drawing/2014/main" id="{4F84040E-4C11-419C-99A5-FEDD67D788C8}"/>
              </a:ext>
            </a:extLst>
          </p:cNvPr>
          <p:cNvSpPr txBox="1"/>
          <p:nvPr/>
        </p:nvSpPr>
        <p:spPr>
          <a:xfrm>
            <a:off x="1043128" y="5190275"/>
            <a:ext cx="541631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MX" b="1" u="sng" dirty="0" smtClean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6.6 </a:t>
            </a:r>
            <a:r>
              <a:rPr lang="es-MX" b="1" u="sng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mil millones de dólares</a:t>
            </a:r>
            <a:r>
              <a:rPr lang="es-MX" u="sng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 </a:t>
            </a:r>
            <a:r>
              <a:rPr lang="es-MX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de inversión </a:t>
            </a:r>
            <a:r>
              <a:rPr lang="es-MX" dirty="0" smtClean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estimada.</a:t>
            </a:r>
            <a:endParaRPr lang="es-MX" dirty="0">
              <a:solidFill>
                <a:prstClr val="black"/>
              </a:solidFill>
              <a:latin typeface="Soberana Sans" panose="02000000000000000000" pitchFamily="50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es-MX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16 estados seleccionados para la inversión en nuevos proyectos.</a:t>
            </a:r>
          </a:p>
        </p:txBody>
      </p:sp>
      <p:cxnSp>
        <p:nvCxnSpPr>
          <p:cNvPr id="11" name="Conector recto 38">
            <a:extLst>
              <a:ext uri="{FF2B5EF4-FFF2-40B4-BE49-F238E27FC236}">
                <a16:creationId xmlns:a16="http://schemas.microsoft.com/office/drawing/2014/main" id="{90F7A3C2-33EB-40CB-918B-697892BA3A61}"/>
              </a:ext>
            </a:extLst>
          </p:cNvPr>
          <p:cNvCxnSpPr/>
          <p:nvPr/>
        </p:nvCxnSpPr>
        <p:spPr>
          <a:xfrm flipV="1">
            <a:off x="6682852" y="1294161"/>
            <a:ext cx="0" cy="5134311"/>
          </a:xfrm>
          <a:prstGeom prst="line">
            <a:avLst/>
          </a:prstGeom>
          <a:ln>
            <a:solidFill>
              <a:srgbClr val="1D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38">
            <a:extLst>
              <a:ext uri="{FF2B5EF4-FFF2-40B4-BE49-F238E27FC236}">
                <a16:creationId xmlns:a16="http://schemas.microsoft.com/office/drawing/2014/main" id="{6C2B5104-C4F4-4044-BA89-C655C6C64112}"/>
              </a:ext>
            </a:extLst>
          </p:cNvPr>
          <p:cNvCxnSpPr>
            <a:cxnSpLocks/>
          </p:cNvCxnSpPr>
          <p:nvPr/>
        </p:nvCxnSpPr>
        <p:spPr>
          <a:xfrm>
            <a:off x="1286772" y="5881537"/>
            <a:ext cx="5015246" cy="0"/>
          </a:xfrm>
          <a:prstGeom prst="line">
            <a:avLst/>
          </a:prstGeom>
          <a:ln>
            <a:solidFill>
              <a:srgbClr val="1D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38">
            <a:extLst>
              <a:ext uri="{FF2B5EF4-FFF2-40B4-BE49-F238E27FC236}">
                <a16:creationId xmlns:a16="http://schemas.microsoft.com/office/drawing/2014/main" id="{106B7C8E-782F-47AE-98F6-BF82C26CFA2D}"/>
              </a:ext>
            </a:extLst>
          </p:cNvPr>
          <p:cNvCxnSpPr/>
          <p:nvPr/>
        </p:nvCxnSpPr>
        <p:spPr>
          <a:xfrm>
            <a:off x="6942217" y="3840089"/>
            <a:ext cx="3672408" cy="0"/>
          </a:xfrm>
          <a:prstGeom prst="line">
            <a:avLst/>
          </a:prstGeom>
          <a:ln>
            <a:solidFill>
              <a:srgbClr val="1D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491 Tabla">
            <a:extLst>
              <a:ext uri="{FF2B5EF4-FFF2-40B4-BE49-F238E27FC236}">
                <a16:creationId xmlns:a16="http://schemas.microsoft.com/office/drawing/2014/main" id="{9C8D412E-9184-4F86-A978-2723EDFA3A6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03916" y="4431098"/>
          <a:ext cx="861169" cy="426720"/>
        </p:xfrm>
        <a:graphic>
          <a:graphicData uri="http://schemas.openxmlformats.org/drawingml/2006/table">
            <a:tbl>
              <a:tblPr/>
              <a:tblGrid>
                <a:gridCol w="113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7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980"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SOLAR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980"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EÓLICA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10">
                <a:tc>
                  <a:txBody>
                    <a:bodyPr/>
                    <a:lstStyle/>
                    <a:p>
                      <a:pPr algn="ctr" fontAlgn="b"/>
                      <a:r>
                        <a:rPr lang="es-MX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HIDRO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10">
                <a:tc>
                  <a:txBody>
                    <a:bodyPr/>
                    <a:lstStyle/>
                    <a:p>
                      <a:pPr algn="ctr" fontAlgn="b"/>
                      <a:endParaRPr lang="es-MX" sz="7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SOLAR-EÓLICA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6" name="492 Grupo">
            <a:extLst>
              <a:ext uri="{FF2B5EF4-FFF2-40B4-BE49-F238E27FC236}">
                <a16:creationId xmlns:a16="http://schemas.microsoft.com/office/drawing/2014/main" id="{9AB66946-6B6D-4E0C-8308-344B9461E4F2}"/>
              </a:ext>
            </a:extLst>
          </p:cNvPr>
          <p:cNvGrpSpPr/>
          <p:nvPr/>
        </p:nvGrpSpPr>
        <p:grpSpPr>
          <a:xfrm>
            <a:off x="1077894" y="1310005"/>
            <a:ext cx="5347998" cy="3902837"/>
            <a:chOff x="-564096" y="1321504"/>
            <a:chExt cx="5397559" cy="3938593"/>
          </a:xfrm>
        </p:grpSpPr>
        <p:grpSp>
          <p:nvGrpSpPr>
            <p:cNvPr id="17" name="493 Grupo">
              <a:extLst>
                <a:ext uri="{FF2B5EF4-FFF2-40B4-BE49-F238E27FC236}">
                  <a16:creationId xmlns:a16="http://schemas.microsoft.com/office/drawing/2014/main" id="{DA9301C9-50C0-4255-9313-0A2032C23EE6}"/>
                </a:ext>
              </a:extLst>
            </p:cNvPr>
            <p:cNvGrpSpPr/>
            <p:nvPr/>
          </p:nvGrpSpPr>
          <p:grpSpPr>
            <a:xfrm>
              <a:off x="-564096" y="1331736"/>
              <a:ext cx="5397559" cy="3526476"/>
              <a:chOff x="1274764" y="1600201"/>
              <a:chExt cx="8183564" cy="5346701"/>
            </a:xfrm>
          </p:grpSpPr>
          <p:sp>
            <p:nvSpPr>
              <p:cNvPr id="70" name="queretaro">
                <a:extLst>
                  <a:ext uri="{FF2B5EF4-FFF2-40B4-BE49-F238E27FC236}">
                    <a16:creationId xmlns:a16="http://schemas.microsoft.com/office/drawing/2014/main" id="{AAA8DE6F-E3FB-458C-81E6-DF19CBC482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64240" y="5053015"/>
                <a:ext cx="382586" cy="525462"/>
              </a:xfrm>
              <a:custGeom>
                <a:avLst/>
                <a:gdLst>
                  <a:gd name="T0" fmla="*/ 441 w 1426"/>
                  <a:gd name="T1" fmla="*/ 1589 h 1616"/>
                  <a:gd name="T2" fmla="*/ 407 w 1426"/>
                  <a:gd name="T3" fmla="*/ 1525 h 1616"/>
                  <a:gd name="T4" fmla="*/ 254 w 1426"/>
                  <a:gd name="T5" fmla="*/ 1362 h 1616"/>
                  <a:gd name="T6" fmla="*/ 82 w 1426"/>
                  <a:gd name="T7" fmla="*/ 1136 h 1616"/>
                  <a:gd name="T8" fmla="*/ 40 w 1426"/>
                  <a:gd name="T9" fmla="*/ 1016 h 1616"/>
                  <a:gd name="T10" fmla="*/ 23 w 1426"/>
                  <a:gd name="T11" fmla="*/ 802 h 1616"/>
                  <a:gd name="T12" fmla="*/ 147 w 1426"/>
                  <a:gd name="T13" fmla="*/ 753 h 1616"/>
                  <a:gd name="T14" fmla="*/ 261 w 1426"/>
                  <a:gd name="T15" fmla="*/ 721 h 1616"/>
                  <a:gd name="T16" fmla="*/ 353 w 1426"/>
                  <a:gd name="T17" fmla="*/ 710 h 1616"/>
                  <a:gd name="T18" fmla="*/ 435 w 1426"/>
                  <a:gd name="T19" fmla="*/ 670 h 1616"/>
                  <a:gd name="T20" fmla="*/ 478 w 1426"/>
                  <a:gd name="T21" fmla="*/ 579 h 1616"/>
                  <a:gd name="T22" fmla="*/ 520 w 1426"/>
                  <a:gd name="T23" fmla="*/ 488 h 1616"/>
                  <a:gd name="T24" fmla="*/ 569 w 1426"/>
                  <a:gd name="T25" fmla="*/ 452 h 1616"/>
                  <a:gd name="T26" fmla="*/ 771 w 1426"/>
                  <a:gd name="T27" fmla="*/ 435 h 1616"/>
                  <a:gd name="T28" fmla="*/ 774 w 1426"/>
                  <a:gd name="T29" fmla="*/ 318 h 1616"/>
                  <a:gd name="T30" fmla="*/ 745 w 1426"/>
                  <a:gd name="T31" fmla="*/ 172 h 1616"/>
                  <a:gd name="T32" fmla="*/ 772 w 1426"/>
                  <a:gd name="T33" fmla="*/ 100 h 1616"/>
                  <a:gd name="T34" fmla="*/ 904 w 1426"/>
                  <a:gd name="T35" fmla="*/ 170 h 1616"/>
                  <a:gd name="T36" fmla="*/ 1113 w 1426"/>
                  <a:gd name="T37" fmla="*/ 187 h 1616"/>
                  <a:gd name="T38" fmla="*/ 1249 w 1426"/>
                  <a:gd name="T39" fmla="*/ 25 h 1616"/>
                  <a:gd name="T40" fmla="*/ 1282 w 1426"/>
                  <a:gd name="T41" fmla="*/ 88 h 1616"/>
                  <a:gd name="T42" fmla="*/ 1354 w 1426"/>
                  <a:gd name="T43" fmla="*/ 254 h 1616"/>
                  <a:gd name="T44" fmla="*/ 1426 w 1426"/>
                  <a:gd name="T45" fmla="*/ 376 h 1616"/>
                  <a:gd name="T46" fmla="*/ 1347 w 1426"/>
                  <a:gd name="T47" fmla="*/ 449 h 1616"/>
                  <a:gd name="T48" fmla="*/ 1259 w 1426"/>
                  <a:gd name="T49" fmla="*/ 494 h 1616"/>
                  <a:gd name="T50" fmla="*/ 1114 w 1426"/>
                  <a:gd name="T51" fmla="*/ 572 h 1616"/>
                  <a:gd name="T52" fmla="*/ 1010 w 1426"/>
                  <a:gd name="T53" fmla="*/ 782 h 1616"/>
                  <a:gd name="T54" fmla="*/ 959 w 1426"/>
                  <a:gd name="T55" fmla="*/ 926 h 1616"/>
                  <a:gd name="T56" fmla="*/ 832 w 1426"/>
                  <a:gd name="T57" fmla="*/ 1032 h 1616"/>
                  <a:gd name="T58" fmla="*/ 689 w 1426"/>
                  <a:gd name="T59" fmla="*/ 1207 h 1616"/>
                  <a:gd name="T60" fmla="*/ 647 w 1426"/>
                  <a:gd name="T61" fmla="*/ 1330 h 1616"/>
                  <a:gd name="T62" fmla="*/ 605 w 1426"/>
                  <a:gd name="T63" fmla="*/ 1414 h 1616"/>
                  <a:gd name="T64" fmla="*/ 583 w 1426"/>
                  <a:gd name="T65" fmla="*/ 1482 h 1616"/>
                  <a:gd name="T66" fmla="*/ 518 w 1426"/>
                  <a:gd name="T67" fmla="*/ 1553 h 1616"/>
                  <a:gd name="T68" fmla="*/ 441 w 1426"/>
                  <a:gd name="T69" fmla="*/ 1589 h 1616"/>
                  <a:gd name="connsiteX0" fmla="*/ 3023 w 9937"/>
                  <a:gd name="connsiteY0" fmla="*/ 9700 h 9792"/>
                  <a:gd name="connsiteX1" fmla="*/ 2784 w 9937"/>
                  <a:gd name="connsiteY1" fmla="*/ 9304 h 9792"/>
                  <a:gd name="connsiteX2" fmla="*/ 1711 w 9937"/>
                  <a:gd name="connsiteY2" fmla="*/ 8295 h 9792"/>
                  <a:gd name="connsiteX3" fmla="*/ 505 w 9937"/>
                  <a:gd name="connsiteY3" fmla="*/ 6897 h 9792"/>
                  <a:gd name="connsiteX4" fmla="*/ 211 w 9937"/>
                  <a:gd name="connsiteY4" fmla="*/ 6154 h 9792"/>
                  <a:gd name="connsiteX5" fmla="*/ 91 w 9937"/>
                  <a:gd name="connsiteY5" fmla="*/ 4830 h 9792"/>
                  <a:gd name="connsiteX6" fmla="*/ 961 w 9937"/>
                  <a:gd name="connsiteY6" fmla="*/ 4527 h 9792"/>
                  <a:gd name="connsiteX7" fmla="*/ 1760 w 9937"/>
                  <a:gd name="connsiteY7" fmla="*/ 4329 h 9792"/>
                  <a:gd name="connsiteX8" fmla="*/ 2405 w 9937"/>
                  <a:gd name="connsiteY8" fmla="*/ 4261 h 9792"/>
                  <a:gd name="connsiteX9" fmla="*/ 2980 w 9937"/>
                  <a:gd name="connsiteY9" fmla="*/ 4013 h 9792"/>
                  <a:gd name="connsiteX10" fmla="*/ 3282 w 9937"/>
                  <a:gd name="connsiteY10" fmla="*/ 3450 h 9792"/>
                  <a:gd name="connsiteX11" fmla="*/ 3577 w 9937"/>
                  <a:gd name="connsiteY11" fmla="*/ 2887 h 9792"/>
                  <a:gd name="connsiteX12" fmla="*/ 3920 w 9937"/>
                  <a:gd name="connsiteY12" fmla="*/ 2664 h 9792"/>
                  <a:gd name="connsiteX13" fmla="*/ 5337 w 9937"/>
                  <a:gd name="connsiteY13" fmla="*/ 2559 h 9792"/>
                  <a:gd name="connsiteX14" fmla="*/ 5358 w 9937"/>
                  <a:gd name="connsiteY14" fmla="*/ 1835 h 9792"/>
                  <a:gd name="connsiteX15" fmla="*/ 5154 w 9937"/>
                  <a:gd name="connsiteY15" fmla="*/ 931 h 9792"/>
                  <a:gd name="connsiteX16" fmla="*/ 5344 w 9937"/>
                  <a:gd name="connsiteY16" fmla="*/ 486 h 9792"/>
                  <a:gd name="connsiteX17" fmla="*/ 6269 w 9937"/>
                  <a:gd name="connsiteY17" fmla="*/ 919 h 9792"/>
                  <a:gd name="connsiteX18" fmla="*/ 7735 w 9937"/>
                  <a:gd name="connsiteY18" fmla="*/ 1024 h 9792"/>
                  <a:gd name="connsiteX19" fmla="*/ 8689 w 9937"/>
                  <a:gd name="connsiteY19" fmla="*/ 22 h 9792"/>
                  <a:gd name="connsiteX20" fmla="*/ 8920 w 9937"/>
                  <a:gd name="connsiteY20" fmla="*/ 412 h 9792"/>
                  <a:gd name="connsiteX21" fmla="*/ 9937 w 9937"/>
                  <a:gd name="connsiteY21" fmla="*/ 1592 h 9792"/>
                  <a:gd name="connsiteX22" fmla="*/ 9930 w 9937"/>
                  <a:gd name="connsiteY22" fmla="*/ 2194 h 9792"/>
                  <a:gd name="connsiteX23" fmla="*/ 9376 w 9937"/>
                  <a:gd name="connsiteY23" fmla="*/ 2645 h 9792"/>
                  <a:gd name="connsiteX24" fmla="*/ 8759 w 9937"/>
                  <a:gd name="connsiteY24" fmla="*/ 2924 h 9792"/>
                  <a:gd name="connsiteX25" fmla="*/ 7742 w 9937"/>
                  <a:gd name="connsiteY25" fmla="*/ 3407 h 9792"/>
                  <a:gd name="connsiteX26" fmla="*/ 7013 w 9937"/>
                  <a:gd name="connsiteY26" fmla="*/ 4706 h 9792"/>
                  <a:gd name="connsiteX27" fmla="*/ 6655 w 9937"/>
                  <a:gd name="connsiteY27" fmla="*/ 5597 h 9792"/>
                  <a:gd name="connsiteX28" fmla="*/ 5765 w 9937"/>
                  <a:gd name="connsiteY28" fmla="*/ 6253 h 9792"/>
                  <a:gd name="connsiteX29" fmla="*/ 4762 w 9937"/>
                  <a:gd name="connsiteY29" fmla="*/ 7336 h 9792"/>
                  <a:gd name="connsiteX30" fmla="*/ 4467 w 9937"/>
                  <a:gd name="connsiteY30" fmla="*/ 8097 h 9792"/>
                  <a:gd name="connsiteX31" fmla="*/ 4173 w 9937"/>
                  <a:gd name="connsiteY31" fmla="*/ 8617 h 9792"/>
                  <a:gd name="connsiteX32" fmla="*/ 4018 w 9937"/>
                  <a:gd name="connsiteY32" fmla="*/ 9038 h 9792"/>
                  <a:gd name="connsiteX33" fmla="*/ 3563 w 9937"/>
                  <a:gd name="connsiteY33" fmla="*/ 9477 h 9792"/>
                  <a:gd name="connsiteX34" fmla="*/ 3023 w 9937"/>
                  <a:gd name="connsiteY34" fmla="*/ 9700 h 9792"/>
                  <a:gd name="connsiteX0" fmla="*/ 3041 w 9999"/>
                  <a:gd name="connsiteY0" fmla="*/ 9906 h 10000"/>
                  <a:gd name="connsiteX1" fmla="*/ 2801 w 9999"/>
                  <a:gd name="connsiteY1" fmla="*/ 9502 h 10000"/>
                  <a:gd name="connsiteX2" fmla="*/ 1721 w 9999"/>
                  <a:gd name="connsiteY2" fmla="*/ 8471 h 10000"/>
                  <a:gd name="connsiteX3" fmla="*/ 507 w 9999"/>
                  <a:gd name="connsiteY3" fmla="*/ 7044 h 10000"/>
                  <a:gd name="connsiteX4" fmla="*/ 211 w 9999"/>
                  <a:gd name="connsiteY4" fmla="*/ 6285 h 10000"/>
                  <a:gd name="connsiteX5" fmla="*/ 91 w 9999"/>
                  <a:gd name="connsiteY5" fmla="*/ 4933 h 10000"/>
                  <a:gd name="connsiteX6" fmla="*/ 966 w 9999"/>
                  <a:gd name="connsiteY6" fmla="*/ 4623 h 10000"/>
                  <a:gd name="connsiteX7" fmla="*/ 1770 w 9999"/>
                  <a:gd name="connsiteY7" fmla="*/ 4421 h 10000"/>
                  <a:gd name="connsiteX8" fmla="*/ 2419 w 9999"/>
                  <a:gd name="connsiteY8" fmla="*/ 4352 h 10000"/>
                  <a:gd name="connsiteX9" fmla="*/ 2998 w 9999"/>
                  <a:gd name="connsiteY9" fmla="*/ 4098 h 10000"/>
                  <a:gd name="connsiteX10" fmla="*/ 3302 w 9999"/>
                  <a:gd name="connsiteY10" fmla="*/ 3523 h 10000"/>
                  <a:gd name="connsiteX11" fmla="*/ 3599 w 9999"/>
                  <a:gd name="connsiteY11" fmla="*/ 2948 h 10000"/>
                  <a:gd name="connsiteX12" fmla="*/ 3944 w 9999"/>
                  <a:gd name="connsiteY12" fmla="*/ 2721 h 10000"/>
                  <a:gd name="connsiteX13" fmla="*/ 5370 w 9999"/>
                  <a:gd name="connsiteY13" fmla="*/ 2613 h 10000"/>
                  <a:gd name="connsiteX14" fmla="*/ 5391 w 9999"/>
                  <a:gd name="connsiteY14" fmla="*/ 1874 h 10000"/>
                  <a:gd name="connsiteX15" fmla="*/ 5186 w 9999"/>
                  <a:gd name="connsiteY15" fmla="*/ 951 h 10000"/>
                  <a:gd name="connsiteX16" fmla="*/ 5377 w 9999"/>
                  <a:gd name="connsiteY16" fmla="*/ 496 h 10000"/>
                  <a:gd name="connsiteX17" fmla="*/ 6308 w 9999"/>
                  <a:gd name="connsiteY17" fmla="*/ 939 h 10000"/>
                  <a:gd name="connsiteX18" fmla="*/ 7783 w 9999"/>
                  <a:gd name="connsiteY18" fmla="*/ 1046 h 10000"/>
                  <a:gd name="connsiteX19" fmla="*/ 8743 w 9999"/>
                  <a:gd name="connsiteY19" fmla="*/ 22 h 10000"/>
                  <a:gd name="connsiteX20" fmla="*/ 9428 w 9999"/>
                  <a:gd name="connsiteY20" fmla="*/ 421 h 10000"/>
                  <a:gd name="connsiteX21" fmla="*/ 9999 w 9999"/>
                  <a:gd name="connsiteY21" fmla="*/ 1626 h 10000"/>
                  <a:gd name="connsiteX22" fmla="*/ 9992 w 9999"/>
                  <a:gd name="connsiteY22" fmla="*/ 2241 h 10000"/>
                  <a:gd name="connsiteX23" fmla="*/ 9434 w 9999"/>
                  <a:gd name="connsiteY23" fmla="*/ 2701 h 10000"/>
                  <a:gd name="connsiteX24" fmla="*/ 8814 w 9999"/>
                  <a:gd name="connsiteY24" fmla="*/ 2986 h 10000"/>
                  <a:gd name="connsiteX25" fmla="*/ 7790 w 9999"/>
                  <a:gd name="connsiteY25" fmla="*/ 3479 h 10000"/>
                  <a:gd name="connsiteX26" fmla="*/ 7056 w 9999"/>
                  <a:gd name="connsiteY26" fmla="*/ 4806 h 10000"/>
                  <a:gd name="connsiteX27" fmla="*/ 6696 w 9999"/>
                  <a:gd name="connsiteY27" fmla="*/ 5716 h 10000"/>
                  <a:gd name="connsiteX28" fmla="*/ 5801 w 9999"/>
                  <a:gd name="connsiteY28" fmla="*/ 6386 h 10000"/>
                  <a:gd name="connsiteX29" fmla="*/ 4791 w 9999"/>
                  <a:gd name="connsiteY29" fmla="*/ 7492 h 10000"/>
                  <a:gd name="connsiteX30" fmla="*/ 4494 w 9999"/>
                  <a:gd name="connsiteY30" fmla="*/ 8269 h 10000"/>
                  <a:gd name="connsiteX31" fmla="*/ 4198 w 9999"/>
                  <a:gd name="connsiteY31" fmla="*/ 8800 h 10000"/>
                  <a:gd name="connsiteX32" fmla="*/ 4042 w 9999"/>
                  <a:gd name="connsiteY32" fmla="*/ 9230 h 10000"/>
                  <a:gd name="connsiteX33" fmla="*/ 3585 w 9999"/>
                  <a:gd name="connsiteY33" fmla="*/ 9678 h 10000"/>
                  <a:gd name="connsiteX34" fmla="*/ 3041 w 9999"/>
                  <a:gd name="connsiteY34" fmla="*/ 9906 h 10000"/>
                  <a:gd name="connsiteX0" fmla="*/ 3041 w 10000"/>
                  <a:gd name="connsiteY0" fmla="*/ 9906 h 10000"/>
                  <a:gd name="connsiteX1" fmla="*/ 2801 w 10000"/>
                  <a:gd name="connsiteY1" fmla="*/ 9502 h 10000"/>
                  <a:gd name="connsiteX2" fmla="*/ 1721 w 10000"/>
                  <a:gd name="connsiteY2" fmla="*/ 8471 h 10000"/>
                  <a:gd name="connsiteX3" fmla="*/ 507 w 10000"/>
                  <a:gd name="connsiteY3" fmla="*/ 7044 h 10000"/>
                  <a:gd name="connsiteX4" fmla="*/ 211 w 10000"/>
                  <a:gd name="connsiteY4" fmla="*/ 6285 h 10000"/>
                  <a:gd name="connsiteX5" fmla="*/ 91 w 10000"/>
                  <a:gd name="connsiteY5" fmla="*/ 4933 h 10000"/>
                  <a:gd name="connsiteX6" fmla="*/ 966 w 10000"/>
                  <a:gd name="connsiteY6" fmla="*/ 4623 h 10000"/>
                  <a:gd name="connsiteX7" fmla="*/ 1770 w 10000"/>
                  <a:gd name="connsiteY7" fmla="*/ 4421 h 10000"/>
                  <a:gd name="connsiteX8" fmla="*/ 2419 w 10000"/>
                  <a:gd name="connsiteY8" fmla="*/ 4352 h 10000"/>
                  <a:gd name="connsiteX9" fmla="*/ 2998 w 10000"/>
                  <a:gd name="connsiteY9" fmla="*/ 4098 h 10000"/>
                  <a:gd name="connsiteX10" fmla="*/ 3302 w 10000"/>
                  <a:gd name="connsiteY10" fmla="*/ 3523 h 10000"/>
                  <a:gd name="connsiteX11" fmla="*/ 3599 w 10000"/>
                  <a:gd name="connsiteY11" fmla="*/ 2948 h 10000"/>
                  <a:gd name="connsiteX12" fmla="*/ 3944 w 10000"/>
                  <a:gd name="connsiteY12" fmla="*/ 2721 h 10000"/>
                  <a:gd name="connsiteX13" fmla="*/ 5371 w 10000"/>
                  <a:gd name="connsiteY13" fmla="*/ 2613 h 10000"/>
                  <a:gd name="connsiteX14" fmla="*/ 5392 w 10000"/>
                  <a:gd name="connsiteY14" fmla="*/ 1874 h 10000"/>
                  <a:gd name="connsiteX15" fmla="*/ 5187 w 10000"/>
                  <a:gd name="connsiteY15" fmla="*/ 951 h 10000"/>
                  <a:gd name="connsiteX16" fmla="*/ 5378 w 10000"/>
                  <a:gd name="connsiteY16" fmla="*/ 496 h 10000"/>
                  <a:gd name="connsiteX17" fmla="*/ 6309 w 10000"/>
                  <a:gd name="connsiteY17" fmla="*/ 939 h 10000"/>
                  <a:gd name="connsiteX18" fmla="*/ 7784 w 10000"/>
                  <a:gd name="connsiteY18" fmla="*/ 1046 h 10000"/>
                  <a:gd name="connsiteX19" fmla="*/ 8744 w 10000"/>
                  <a:gd name="connsiteY19" fmla="*/ 22 h 10000"/>
                  <a:gd name="connsiteX20" fmla="*/ 9429 w 10000"/>
                  <a:gd name="connsiteY20" fmla="*/ 421 h 10000"/>
                  <a:gd name="connsiteX21" fmla="*/ 10000 w 10000"/>
                  <a:gd name="connsiteY21" fmla="*/ 1626 h 10000"/>
                  <a:gd name="connsiteX22" fmla="*/ 9993 w 10000"/>
                  <a:gd name="connsiteY22" fmla="*/ 2241 h 10000"/>
                  <a:gd name="connsiteX23" fmla="*/ 9435 w 10000"/>
                  <a:gd name="connsiteY23" fmla="*/ 2701 h 10000"/>
                  <a:gd name="connsiteX24" fmla="*/ 8815 w 10000"/>
                  <a:gd name="connsiteY24" fmla="*/ 2986 h 10000"/>
                  <a:gd name="connsiteX25" fmla="*/ 7791 w 10000"/>
                  <a:gd name="connsiteY25" fmla="*/ 3479 h 10000"/>
                  <a:gd name="connsiteX26" fmla="*/ 7057 w 10000"/>
                  <a:gd name="connsiteY26" fmla="*/ 4806 h 10000"/>
                  <a:gd name="connsiteX27" fmla="*/ 6697 w 10000"/>
                  <a:gd name="connsiteY27" fmla="*/ 5716 h 10000"/>
                  <a:gd name="connsiteX28" fmla="*/ 5802 w 10000"/>
                  <a:gd name="connsiteY28" fmla="*/ 6386 h 10000"/>
                  <a:gd name="connsiteX29" fmla="*/ 4791 w 10000"/>
                  <a:gd name="connsiteY29" fmla="*/ 7492 h 10000"/>
                  <a:gd name="connsiteX30" fmla="*/ 4494 w 10000"/>
                  <a:gd name="connsiteY30" fmla="*/ 8269 h 10000"/>
                  <a:gd name="connsiteX31" fmla="*/ 4198 w 10000"/>
                  <a:gd name="connsiteY31" fmla="*/ 8800 h 10000"/>
                  <a:gd name="connsiteX32" fmla="*/ 4042 w 10000"/>
                  <a:gd name="connsiteY32" fmla="*/ 9230 h 10000"/>
                  <a:gd name="connsiteX33" fmla="*/ 3585 w 10000"/>
                  <a:gd name="connsiteY33" fmla="*/ 9678 h 10000"/>
                  <a:gd name="connsiteX34" fmla="*/ 3041 w 10000"/>
                  <a:gd name="connsiteY34" fmla="*/ 9906 h 10000"/>
                  <a:gd name="connsiteX0" fmla="*/ 3041 w 10000"/>
                  <a:gd name="connsiteY0" fmla="*/ 9906 h 10000"/>
                  <a:gd name="connsiteX1" fmla="*/ 2801 w 10000"/>
                  <a:gd name="connsiteY1" fmla="*/ 9502 h 10000"/>
                  <a:gd name="connsiteX2" fmla="*/ 1721 w 10000"/>
                  <a:gd name="connsiteY2" fmla="*/ 8471 h 10000"/>
                  <a:gd name="connsiteX3" fmla="*/ 507 w 10000"/>
                  <a:gd name="connsiteY3" fmla="*/ 7044 h 10000"/>
                  <a:gd name="connsiteX4" fmla="*/ 211 w 10000"/>
                  <a:gd name="connsiteY4" fmla="*/ 6285 h 10000"/>
                  <a:gd name="connsiteX5" fmla="*/ 91 w 10000"/>
                  <a:gd name="connsiteY5" fmla="*/ 4933 h 10000"/>
                  <a:gd name="connsiteX6" fmla="*/ 966 w 10000"/>
                  <a:gd name="connsiteY6" fmla="*/ 4623 h 10000"/>
                  <a:gd name="connsiteX7" fmla="*/ 1770 w 10000"/>
                  <a:gd name="connsiteY7" fmla="*/ 4421 h 10000"/>
                  <a:gd name="connsiteX8" fmla="*/ 2419 w 10000"/>
                  <a:gd name="connsiteY8" fmla="*/ 4352 h 10000"/>
                  <a:gd name="connsiteX9" fmla="*/ 2998 w 10000"/>
                  <a:gd name="connsiteY9" fmla="*/ 4098 h 10000"/>
                  <a:gd name="connsiteX10" fmla="*/ 3302 w 10000"/>
                  <a:gd name="connsiteY10" fmla="*/ 3523 h 10000"/>
                  <a:gd name="connsiteX11" fmla="*/ 3599 w 10000"/>
                  <a:gd name="connsiteY11" fmla="*/ 2948 h 10000"/>
                  <a:gd name="connsiteX12" fmla="*/ 3944 w 10000"/>
                  <a:gd name="connsiteY12" fmla="*/ 2721 h 10000"/>
                  <a:gd name="connsiteX13" fmla="*/ 5371 w 10000"/>
                  <a:gd name="connsiteY13" fmla="*/ 2613 h 10000"/>
                  <a:gd name="connsiteX14" fmla="*/ 5392 w 10000"/>
                  <a:gd name="connsiteY14" fmla="*/ 1874 h 10000"/>
                  <a:gd name="connsiteX15" fmla="*/ 5187 w 10000"/>
                  <a:gd name="connsiteY15" fmla="*/ 951 h 10000"/>
                  <a:gd name="connsiteX16" fmla="*/ 5378 w 10000"/>
                  <a:gd name="connsiteY16" fmla="*/ 496 h 10000"/>
                  <a:gd name="connsiteX17" fmla="*/ 6309 w 10000"/>
                  <a:gd name="connsiteY17" fmla="*/ 939 h 10000"/>
                  <a:gd name="connsiteX18" fmla="*/ 7784 w 10000"/>
                  <a:gd name="connsiteY18" fmla="*/ 1046 h 10000"/>
                  <a:gd name="connsiteX19" fmla="*/ 8744 w 10000"/>
                  <a:gd name="connsiteY19" fmla="*/ 22 h 10000"/>
                  <a:gd name="connsiteX20" fmla="*/ 9429 w 10000"/>
                  <a:gd name="connsiteY20" fmla="*/ 421 h 10000"/>
                  <a:gd name="connsiteX21" fmla="*/ 10000 w 10000"/>
                  <a:gd name="connsiteY21" fmla="*/ 1626 h 10000"/>
                  <a:gd name="connsiteX22" fmla="*/ 9993 w 10000"/>
                  <a:gd name="connsiteY22" fmla="*/ 2241 h 10000"/>
                  <a:gd name="connsiteX23" fmla="*/ 9435 w 10000"/>
                  <a:gd name="connsiteY23" fmla="*/ 2701 h 10000"/>
                  <a:gd name="connsiteX24" fmla="*/ 8815 w 10000"/>
                  <a:gd name="connsiteY24" fmla="*/ 2986 h 10000"/>
                  <a:gd name="connsiteX25" fmla="*/ 7791 w 10000"/>
                  <a:gd name="connsiteY25" fmla="*/ 3479 h 10000"/>
                  <a:gd name="connsiteX26" fmla="*/ 7057 w 10000"/>
                  <a:gd name="connsiteY26" fmla="*/ 4806 h 10000"/>
                  <a:gd name="connsiteX27" fmla="*/ 6697 w 10000"/>
                  <a:gd name="connsiteY27" fmla="*/ 5716 h 10000"/>
                  <a:gd name="connsiteX28" fmla="*/ 5802 w 10000"/>
                  <a:gd name="connsiteY28" fmla="*/ 6386 h 10000"/>
                  <a:gd name="connsiteX29" fmla="*/ 4791 w 10000"/>
                  <a:gd name="connsiteY29" fmla="*/ 7492 h 10000"/>
                  <a:gd name="connsiteX30" fmla="*/ 4494 w 10000"/>
                  <a:gd name="connsiteY30" fmla="*/ 8269 h 10000"/>
                  <a:gd name="connsiteX31" fmla="*/ 4198 w 10000"/>
                  <a:gd name="connsiteY31" fmla="*/ 8800 h 10000"/>
                  <a:gd name="connsiteX32" fmla="*/ 3585 w 10000"/>
                  <a:gd name="connsiteY32" fmla="*/ 9678 h 10000"/>
                  <a:gd name="connsiteX33" fmla="*/ 3041 w 10000"/>
                  <a:gd name="connsiteY33" fmla="*/ 9906 h 10000"/>
                  <a:gd name="connsiteX0" fmla="*/ 3041 w 10000"/>
                  <a:gd name="connsiteY0" fmla="*/ 9906 h 10000"/>
                  <a:gd name="connsiteX1" fmla="*/ 2801 w 10000"/>
                  <a:gd name="connsiteY1" fmla="*/ 9502 h 10000"/>
                  <a:gd name="connsiteX2" fmla="*/ 1721 w 10000"/>
                  <a:gd name="connsiteY2" fmla="*/ 8471 h 10000"/>
                  <a:gd name="connsiteX3" fmla="*/ 507 w 10000"/>
                  <a:gd name="connsiteY3" fmla="*/ 7044 h 10000"/>
                  <a:gd name="connsiteX4" fmla="*/ 211 w 10000"/>
                  <a:gd name="connsiteY4" fmla="*/ 6285 h 10000"/>
                  <a:gd name="connsiteX5" fmla="*/ 91 w 10000"/>
                  <a:gd name="connsiteY5" fmla="*/ 4933 h 10000"/>
                  <a:gd name="connsiteX6" fmla="*/ 966 w 10000"/>
                  <a:gd name="connsiteY6" fmla="*/ 4623 h 10000"/>
                  <a:gd name="connsiteX7" fmla="*/ 1770 w 10000"/>
                  <a:gd name="connsiteY7" fmla="*/ 4421 h 10000"/>
                  <a:gd name="connsiteX8" fmla="*/ 2419 w 10000"/>
                  <a:gd name="connsiteY8" fmla="*/ 4352 h 10000"/>
                  <a:gd name="connsiteX9" fmla="*/ 2998 w 10000"/>
                  <a:gd name="connsiteY9" fmla="*/ 4098 h 10000"/>
                  <a:gd name="connsiteX10" fmla="*/ 3302 w 10000"/>
                  <a:gd name="connsiteY10" fmla="*/ 3523 h 10000"/>
                  <a:gd name="connsiteX11" fmla="*/ 3599 w 10000"/>
                  <a:gd name="connsiteY11" fmla="*/ 2948 h 10000"/>
                  <a:gd name="connsiteX12" fmla="*/ 3944 w 10000"/>
                  <a:gd name="connsiteY12" fmla="*/ 2721 h 10000"/>
                  <a:gd name="connsiteX13" fmla="*/ 5371 w 10000"/>
                  <a:gd name="connsiteY13" fmla="*/ 2613 h 10000"/>
                  <a:gd name="connsiteX14" fmla="*/ 5392 w 10000"/>
                  <a:gd name="connsiteY14" fmla="*/ 1874 h 10000"/>
                  <a:gd name="connsiteX15" fmla="*/ 5187 w 10000"/>
                  <a:gd name="connsiteY15" fmla="*/ 951 h 10000"/>
                  <a:gd name="connsiteX16" fmla="*/ 5378 w 10000"/>
                  <a:gd name="connsiteY16" fmla="*/ 496 h 10000"/>
                  <a:gd name="connsiteX17" fmla="*/ 6309 w 10000"/>
                  <a:gd name="connsiteY17" fmla="*/ 939 h 10000"/>
                  <a:gd name="connsiteX18" fmla="*/ 7784 w 10000"/>
                  <a:gd name="connsiteY18" fmla="*/ 1046 h 10000"/>
                  <a:gd name="connsiteX19" fmla="*/ 8744 w 10000"/>
                  <a:gd name="connsiteY19" fmla="*/ 22 h 10000"/>
                  <a:gd name="connsiteX20" fmla="*/ 9429 w 10000"/>
                  <a:gd name="connsiteY20" fmla="*/ 421 h 10000"/>
                  <a:gd name="connsiteX21" fmla="*/ 10000 w 10000"/>
                  <a:gd name="connsiteY21" fmla="*/ 1626 h 10000"/>
                  <a:gd name="connsiteX22" fmla="*/ 9993 w 10000"/>
                  <a:gd name="connsiteY22" fmla="*/ 2241 h 10000"/>
                  <a:gd name="connsiteX23" fmla="*/ 9435 w 10000"/>
                  <a:gd name="connsiteY23" fmla="*/ 2701 h 10000"/>
                  <a:gd name="connsiteX24" fmla="*/ 8815 w 10000"/>
                  <a:gd name="connsiteY24" fmla="*/ 2986 h 10000"/>
                  <a:gd name="connsiteX25" fmla="*/ 7791 w 10000"/>
                  <a:gd name="connsiteY25" fmla="*/ 3479 h 10000"/>
                  <a:gd name="connsiteX26" fmla="*/ 7057 w 10000"/>
                  <a:gd name="connsiteY26" fmla="*/ 4806 h 10000"/>
                  <a:gd name="connsiteX27" fmla="*/ 6697 w 10000"/>
                  <a:gd name="connsiteY27" fmla="*/ 5716 h 10000"/>
                  <a:gd name="connsiteX28" fmla="*/ 5802 w 10000"/>
                  <a:gd name="connsiteY28" fmla="*/ 6386 h 10000"/>
                  <a:gd name="connsiteX29" fmla="*/ 4791 w 10000"/>
                  <a:gd name="connsiteY29" fmla="*/ 7492 h 10000"/>
                  <a:gd name="connsiteX30" fmla="*/ 4494 w 10000"/>
                  <a:gd name="connsiteY30" fmla="*/ 8269 h 10000"/>
                  <a:gd name="connsiteX31" fmla="*/ 3585 w 10000"/>
                  <a:gd name="connsiteY31" fmla="*/ 9678 h 10000"/>
                  <a:gd name="connsiteX32" fmla="*/ 3041 w 10000"/>
                  <a:gd name="connsiteY32" fmla="*/ 9906 h 10000"/>
                  <a:gd name="connsiteX0" fmla="*/ 3585 w 10000"/>
                  <a:gd name="connsiteY0" fmla="*/ 9678 h 9768"/>
                  <a:gd name="connsiteX1" fmla="*/ 2801 w 10000"/>
                  <a:gd name="connsiteY1" fmla="*/ 9502 h 9768"/>
                  <a:gd name="connsiteX2" fmla="*/ 1721 w 10000"/>
                  <a:gd name="connsiteY2" fmla="*/ 8471 h 9768"/>
                  <a:gd name="connsiteX3" fmla="*/ 507 w 10000"/>
                  <a:gd name="connsiteY3" fmla="*/ 7044 h 9768"/>
                  <a:gd name="connsiteX4" fmla="*/ 211 w 10000"/>
                  <a:gd name="connsiteY4" fmla="*/ 6285 h 9768"/>
                  <a:gd name="connsiteX5" fmla="*/ 91 w 10000"/>
                  <a:gd name="connsiteY5" fmla="*/ 4933 h 9768"/>
                  <a:gd name="connsiteX6" fmla="*/ 966 w 10000"/>
                  <a:gd name="connsiteY6" fmla="*/ 4623 h 9768"/>
                  <a:gd name="connsiteX7" fmla="*/ 1770 w 10000"/>
                  <a:gd name="connsiteY7" fmla="*/ 4421 h 9768"/>
                  <a:gd name="connsiteX8" fmla="*/ 2419 w 10000"/>
                  <a:gd name="connsiteY8" fmla="*/ 4352 h 9768"/>
                  <a:gd name="connsiteX9" fmla="*/ 2998 w 10000"/>
                  <a:gd name="connsiteY9" fmla="*/ 4098 h 9768"/>
                  <a:gd name="connsiteX10" fmla="*/ 3302 w 10000"/>
                  <a:gd name="connsiteY10" fmla="*/ 3523 h 9768"/>
                  <a:gd name="connsiteX11" fmla="*/ 3599 w 10000"/>
                  <a:gd name="connsiteY11" fmla="*/ 2948 h 9768"/>
                  <a:gd name="connsiteX12" fmla="*/ 3944 w 10000"/>
                  <a:gd name="connsiteY12" fmla="*/ 2721 h 9768"/>
                  <a:gd name="connsiteX13" fmla="*/ 5371 w 10000"/>
                  <a:gd name="connsiteY13" fmla="*/ 2613 h 9768"/>
                  <a:gd name="connsiteX14" fmla="*/ 5392 w 10000"/>
                  <a:gd name="connsiteY14" fmla="*/ 1874 h 9768"/>
                  <a:gd name="connsiteX15" fmla="*/ 5187 w 10000"/>
                  <a:gd name="connsiteY15" fmla="*/ 951 h 9768"/>
                  <a:gd name="connsiteX16" fmla="*/ 5378 w 10000"/>
                  <a:gd name="connsiteY16" fmla="*/ 496 h 9768"/>
                  <a:gd name="connsiteX17" fmla="*/ 6309 w 10000"/>
                  <a:gd name="connsiteY17" fmla="*/ 939 h 9768"/>
                  <a:gd name="connsiteX18" fmla="*/ 7784 w 10000"/>
                  <a:gd name="connsiteY18" fmla="*/ 1046 h 9768"/>
                  <a:gd name="connsiteX19" fmla="*/ 8744 w 10000"/>
                  <a:gd name="connsiteY19" fmla="*/ 22 h 9768"/>
                  <a:gd name="connsiteX20" fmla="*/ 9429 w 10000"/>
                  <a:gd name="connsiteY20" fmla="*/ 421 h 9768"/>
                  <a:gd name="connsiteX21" fmla="*/ 10000 w 10000"/>
                  <a:gd name="connsiteY21" fmla="*/ 1626 h 9768"/>
                  <a:gd name="connsiteX22" fmla="*/ 9993 w 10000"/>
                  <a:gd name="connsiteY22" fmla="*/ 2241 h 9768"/>
                  <a:gd name="connsiteX23" fmla="*/ 9435 w 10000"/>
                  <a:gd name="connsiteY23" fmla="*/ 2701 h 9768"/>
                  <a:gd name="connsiteX24" fmla="*/ 8815 w 10000"/>
                  <a:gd name="connsiteY24" fmla="*/ 2986 h 9768"/>
                  <a:gd name="connsiteX25" fmla="*/ 7791 w 10000"/>
                  <a:gd name="connsiteY25" fmla="*/ 3479 h 9768"/>
                  <a:gd name="connsiteX26" fmla="*/ 7057 w 10000"/>
                  <a:gd name="connsiteY26" fmla="*/ 4806 h 9768"/>
                  <a:gd name="connsiteX27" fmla="*/ 6697 w 10000"/>
                  <a:gd name="connsiteY27" fmla="*/ 5716 h 9768"/>
                  <a:gd name="connsiteX28" fmla="*/ 5802 w 10000"/>
                  <a:gd name="connsiteY28" fmla="*/ 6386 h 9768"/>
                  <a:gd name="connsiteX29" fmla="*/ 4791 w 10000"/>
                  <a:gd name="connsiteY29" fmla="*/ 7492 h 9768"/>
                  <a:gd name="connsiteX30" fmla="*/ 4494 w 10000"/>
                  <a:gd name="connsiteY30" fmla="*/ 8269 h 9768"/>
                  <a:gd name="connsiteX31" fmla="*/ 3585 w 10000"/>
                  <a:gd name="connsiteY31" fmla="*/ 9678 h 9768"/>
                  <a:gd name="connsiteX0" fmla="*/ 5816 w 10000"/>
                  <a:gd name="connsiteY0" fmla="*/ 12792 h 12804"/>
                  <a:gd name="connsiteX1" fmla="*/ 2801 w 10000"/>
                  <a:gd name="connsiteY1" fmla="*/ 9728 h 12804"/>
                  <a:gd name="connsiteX2" fmla="*/ 1721 w 10000"/>
                  <a:gd name="connsiteY2" fmla="*/ 8672 h 12804"/>
                  <a:gd name="connsiteX3" fmla="*/ 507 w 10000"/>
                  <a:gd name="connsiteY3" fmla="*/ 7211 h 12804"/>
                  <a:gd name="connsiteX4" fmla="*/ 211 w 10000"/>
                  <a:gd name="connsiteY4" fmla="*/ 6434 h 12804"/>
                  <a:gd name="connsiteX5" fmla="*/ 91 w 10000"/>
                  <a:gd name="connsiteY5" fmla="*/ 5050 h 12804"/>
                  <a:gd name="connsiteX6" fmla="*/ 966 w 10000"/>
                  <a:gd name="connsiteY6" fmla="*/ 4733 h 12804"/>
                  <a:gd name="connsiteX7" fmla="*/ 1770 w 10000"/>
                  <a:gd name="connsiteY7" fmla="*/ 4526 h 12804"/>
                  <a:gd name="connsiteX8" fmla="*/ 2419 w 10000"/>
                  <a:gd name="connsiteY8" fmla="*/ 4455 h 12804"/>
                  <a:gd name="connsiteX9" fmla="*/ 2998 w 10000"/>
                  <a:gd name="connsiteY9" fmla="*/ 4195 h 12804"/>
                  <a:gd name="connsiteX10" fmla="*/ 3302 w 10000"/>
                  <a:gd name="connsiteY10" fmla="*/ 3607 h 12804"/>
                  <a:gd name="connsiteX11" fmla="*/ 3599 w 10000"/>
                  <a:gd name="connsiteY11" fmla="*/ 3018 h 12804"/>
                  <a:gd name="connsiteX12" fmla="*/ 3944 w 10000"/>
                  <a:gd name="connsiteY12" fmla="*/ 2786 h 12804"/>
                  <a:gd name="connsiteX13" fmla="*/ 5371 w 10000"/>
                  <a:gd name="connsiteY13" fmla="*/ 2675 h 12804"/>
                  <a:gd name="connsiteX14" fmla="*/ 5392 w 10000"/>
                  <a:gd name="connsiteY14" fmla="*/ 1919 h 12804"/>
                  <a:gd name="connsiteX15" fmla="*/ 5187 w 10000"/>
                  <a:gd name="connsiteY15" fmla="*/ 974 h 12804"/>
                  <a:gd name="connsiteX16" fmla="*/ 5378 w 10000"/>
                  <a:gd name="connsiteY16" fmla="*/ 508 h 12804"/>
                  <a:gd name="connsiteX17" fmla="*/ 6309 w 10000"/>
                  <a:gd name="connsiteY17" fmla="*/ 961 h 12804"/>
                  <a:gd name="connsiteX18" fmla="*/ 7784 w 10000"/>
                  <a:gd name="connsiteY18" fmla="*/ 1071 h 12804"/>
                  <a:gd name="connsiteX19" fmla="*/ 8744 w 10000"/>
                  <a:gd name="connsiteY19" fmla="*/ 23 h 12804"/>
                  <a:gd name="connsiteX20" fmla="*/ 9429 w 10000"/>
                  <a:gd name="connsiteY20" fmla="*/ 431 h 12804"/>
                  <a:gd name="connsiteX21" fmla="*/ 10000 w 10000"/>
                  <a:gd name="connsiteY21" fmla="*/ 1665 h 12804"/>
                  <a:gd name="connsiteX22" fmla="*/ 9993 w 10000"/>
                  <a:gd name="connsiteY22" fmla="*/ 2294 h 12804"/>
                  <a:gd name="connsiteX23" fmla="*/ 9435 w 10000"/>
                  <a:gd name="connsiteY23" fmla="*/ 2765 h 12804"/>
                  <a:gd name="connsiteX24" fmla="*/ 8815 w 10000"/>
                  <a:gd name="connsiteY24" fmla="*/ 3057 h 12804"/>
                  <a:gd name="connsiteX25" fmla="*/ 7791 w 10000"/>
                  <a:gd name="connsiteY25" fmla="*/ 3562 h 12804"/>
                  <a:gd name="connsiteX26" fmla="*/ 7057 w 10000"/>
                  <a:gd name="connsiteY26" fmla="*/ 4920 h 12804"/>
                  <a:gd name="connsiteX27" fmla="*/ 6697 w 10000"/>
                  <a:gd name="connsiteY27" fmla="*/ 5852 h 12804"/>
                  <a:gd name="connsiteX28" fmla="*/ 5802 w 10000"/>
                  <a:gd name="connsiteY28" fmla="*/ 6538 h 12804"/>
                  <a:gd name="connsiteX29" fmla="*/ 4791 w 10000"/>
                  <a:gd name="connsiteY29" fmla="*/ 7670 h 12804"/>
                  <a:gd name="connsiteX30" fmla="*/ 4494 w 10000"/>
                  <a:gd name="connsiteY30" fmla="*/ 8465 h 12804"/>
                  <a:gd name="connsiteX31" fmla="*/ 5816 w 10000"/>
                  <a:gd name="connsiteY31" fmla="*/ 12792 h 12804"/>
                  <a:gd name="connsiteX0" fmla="*/ 5816 w 10000"/>
                  <a:gd name="connsiteY0" fmla="*/ 12792 h 12804"/>
                  <a:gd name="connsiteX1" fmla="*/ 2801 w 10000"/>
                  <a:gd name="connsiteY1" fmla="*/ 9728 h 12804"/>
                  <a:gd name="connsiteX2" fmla="*/ 1721 w 10000"/>
                  <a:gd name="connsiteY2" fmla="*/ 8672 h 12804"/>
                  <a:gd name="connsiteX3" fmla="*/ 507 w 10000"/>
                  <a:gd name="connsiteY3" fmla="*/ 7211 h 12804"/>
                  <a:gd name="connsiteX4" fmla="*/ 211 w 10000"/>
                  <a:gd name="connsiteY4" fmla="*/ 6434 h 12804"/>
                  <a:gd name="connsiteX5" fmla="*/ 91 w 10000"/>
                  <a:gd name="connsiteY5" fmla="*/ 5050 h 12804"/>
                  <a:gd name="connsiteX6" fmla="*/ 966 w 10000"/>
                  <a:gd name="connsiteY6" fmla="*/ 4733 h 12804"/>
                  <a:gd name="connsiteX7" fmla="*/ 1770 w 10000"/>
                  <a:gd name="connsiteY7" fmla="*/ 4526 h 12804"/>
                  <a:gd name="connsiteX8" fmla="*/ 2419 w 10000"/>
                  <a:gd name="connsiteY8" fmla="*/ 4455 h 12804"/>
                  <a:gd name="connsiteX9" fmla="*/ 2998 w 10000"/>
                  <a:gd name="connsiteY9" fmla="*/ 4195 h 12804"/>
                  <a:gd name="connsiteX10" fmla="*/ 3302 w 10000"/>
                  <a:gd name="connsiteY10" fmla="*/ 3607 h 12804"/>
                  <a:gd name="connsiteX11" fmla="*/ 3599 w 10000"/>
                  <a:gd name="connsiteY11" fmla="*/ 3018 h 12804"/>
                  <a:gd name="connsiteX12" fmla="*/ 3944 w 10000"/>
                  <a:gd name="connsiteY12" fmla="*/ 2786 h 12804"/>
                  <a:gd name="connsiteX13" fmla="*/ 5371 w 10000"/>
                  <a:gd name="connsiteY13" fmla="*/ 2675 h 12804"/>
                  <a:gd name="connsiteX14" fmla="*/ 5392 w 10000"/>
                  <a:gd name="connsiteY14" fmla="*/ 1919 h 12804"/>
                  <a:gd name="connsiteX15" fmla="*/ 5187 w 10000"/>
                  <a:gd name="connsiteY15" fmla="*/ 974 h 12804"/>
                  <a:gd name="connsiteX16" fmla="*/ 5378 w 10000"/>
                  <a:gd name="connsiteY16" fmla="*/ 508 h 12804"/>
                  <a:gd name="connsiteX17" fmla="*/ 6309 w 10000"/>
                  <a:gd name="connsiteY17" fmla="*/ 961 h 12804"/>
                  <a:gd name="connsiteX18" fmla="*/ 7784 w 10000"/>
                  <a:gd name="connsiteY18" fmla="*/ 1071 h 12804"/>
                  <a:gd name="connsiteX19" fmla="*/ 8744 w 10000"/>
                  <a:gd name="connsiteY19" fmla="*/ 23 h 12804"/>
                  <a:gd name="connsiteX20" fmla="*/ 9429 w 10000"/>
                  <a:gd name="connsiteY20" fmla="*/ 431 h 12804"/>
                  <a:gd name="connsiteX21" fmla="*/ 10000 w 10000"/>
                  <a:gd name="connsiteY21" fmla="*/ 1665 h 12804"/>
                  <a:gd name="connsiteX22" fmla="*/ 9993 w 10000"/>
                  <a:gd name="connsiteY22" fmla="*/ 2294 h 12804"/>
                  <a:gd name="connsiteX23" fmla="*/ 9435 w 10000"/>
                  <a:gd name="connsiteY23" fmla="*/ 2765 h 12804"/>
                  <a:gd name="connsiteX24" fmla="*/ 8815 w 10000"/>
                  <a:gd name="connsiteY24" fmla="*/ 3057 h 12804"/>
                  <a:gd name="connsiteX25" fmla="*/ 7791 w 10000"/>
                  <a:gd name="connsiteY25" fmla="*/ 3562 h 12804"/>
                  <a:gd name="connsiteX26" fmla="*/ 7057 w 10000"/>
                  <a:gd name="connsiteY26" fmla="*/ 4920 h 12804"/>
                  <a:gd name="connsiteX27" fmla="*/ 6697 w 10000"/>
                  <a:gd name="connsiteY27" fmla="*/ 5852 h 12804"/>
                  <a:gd name="connsiteX28" fmla="*/ 5802 w 10000"/>
                  <a:gd name="connsiteY28" fmla="*/ 6538 h 12804"/>
                  <a:gd name="connsiteX29" fmla="*/ 4791 w 10000"/>
                  <a:gd name="connsiteY29" fmla="*/ 7670 h 12804"/>
                  <a:gd name="connsiteX30" fmla="*/ 6039 w 10000"/>
                  <a:gd name="connsiteY30" fmla="*/ 8625 h 12804"/>
                  <a:gd name="connsiteX31" fmla="*/ 5816 w 10000"/>
                  <a:gd name="connsiteY31" fmla="*/ 12792 h 12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0000" h="12804">
                    <a:moveTo>
                      <a:pt x="5816" y="12792"/>
                    </a:moveTo>
                    <a:cubicBezTo>
                      <a:pt x="5534" y="13002"/>
                      <a:pt x="3483" y="10415"/>
                      <a:pt x="2801" y="9728"/>
                    </a:cubicBezTo>
                    <a:cubicBezTo>
                      <a:pt x="2119" y="9041"/>
                      <a:pt x="2314" y="9151"/>
                      <a:pt x="1721" y="8672"/>
                    </a:cubicBezTo>
                    <a:cubicBezTo>
                      <a:pt x="994" y="8090"/>
                      <a:pt x="599" y="7619"/>
                      <a:pt x="507" y="7211"/>
                    </a:cubicBezTo>
                    <a:cubicBezTo>
                      <a:pt x="430" y="6887"/>
                      <a:pt x="296" y="6538"/>
                      <a:pt x="211" y="6434"/>
                    </a:cubicBezTo>
                    <a:cubicBezTo>
                      <a:pt x="-8" y="6182"/>
                      <a:pt x="-71" y="5399"/>
                      <a:pt x="91" y="5050"/>
                    </a:cubicBezTo>
                    <a:cubicBezTo>
                      <a:pt x="182" y="4869"/>
                      <a:pt x="507" y="4752"/>
                      <a:pt x="966" y="4733"/>
                    </a:cubicBezTo>
                    <a:cubicBezTo>
                      <a:pt x="1376" y="4719"/>
                      <a:pt x="1735" y="4629"/>
                      <a:pt x="1770" y="4526"/>
                    </a:cubicBezTo>
                    <a:cubicBezTo>
                      <a:pt x="1805" y="4429"/>
                      <a:pt x="2095" y="4396"/>
                      <a:pt x="2419" y="4455"/>
                    </a:cubicBezTo>
                    <a:cubicBezTo>
                      <a:pt x="2906" y="4544"/>
                      <a:pt x="2998" y="4507"/>
                      <a:pt x="2998" y="4195"/>
                    </a:cubicBezTo>
                    <a:cubicBezTo>
                      <a:pt x="2998" y="3995"/>
                      <a:pt x="3133" y="3730"/>
                      <a:pt x="3302" y="3607"/>
                    </a:cubicBezTo>
                    <a:cubicBezTo>
                      <a:pt x="3464" y="3478"/>
                      <a:pt x="3599" y="3212"/>
                      <a:pt x="3599" y="3018"/>
                    </a:cubicBezTo>
                    <a:cubicBezTo>
                      <a:pt x="3599" y="2741"/>
                      <a:pt x="3683" y="2681"/>
                      <a:pt x="3944" y="2786"/>
                    </a:cubicBezTo>
                    <a:cubicBezTo>
                      <a:pt x="4742" y="3084"/>
                      <a:pt x="4967" y="3069"/>
                      <a:pt x="5371" y="2675"/>
                    </a:cubicBezTo>
                    <a:cubicBezTo>
                      <a:pt x="5786" y="2261"/>
                      <a:pt x="5786" y="2261"/>
                      <a:pt x="5392" y="1919"/>
                    </a:cubicBezTo>
                    <a:cubicBezTo>
                      <a:pt x="4925" y="1523"/>
                      <a:pt x="4939" y="1569"/>
                      <a:pt x="5187" y="974"/>
                    </a:cubicBezTo>
                    <a:cubicBezTo>
                      <a:pt x="5251" y="819"/>
                      <a:pt x="5314" y="663"/>
                      <a:pt x="5378" y="508"/>
                    </a:cubicBezTo>
                    <a:lnTo>
                      <a:pt x="6309" y="961"/>
                    </a:lnTo>
                    <a:cubicBezTo>
                      <a:pt x="7431" y="1505"/>
                      <a:pt x="7784" y="1531"/>
                      <a:pt x="7784" y="1071"/>
                    </a:cubicBezTo>
                    <a:cubicBezTo>
                      <a:pt x="7784" y="598"/>
                      <a:pt x="8461" y="-139"/>
                      <a:pt x="8744" y="23"/>
                    </a:cubicBezTo>
                    <a:cubicBezTo>
                      <a:pt x="8871" y="100"/>
                      <a:pt x="9219" y="157"/>
                      <a:pt x="9429" y="431"/>
                    </a:cubicBezTo>
                    <a:cubicBezTo>
                      <a:pt x="9638" y="704"/>
                      <a:pt x="9718" y="1224"/>
                      <a:pt x="10000" y="1665"/>
                    </a:cubicBezTo>
                    <a:cubicBezTo>
                      <a:pt x="9998" y="1874"/>
                      <a:pt x="9995" y="2083"/>
                      <a:pt x="9993" y="2294"/>
                    </a:cubicBezTo>
                    <a:lnTo>
                      <a:pt x="9435" y="2765"/>
                    </a:lnTo>
                    <a:cubicBezTo>
                      <a:pt x="9132" y="3031"/>
                      <a:pt x="8850" y="3160"/>
                      <a:pt x="8815" y="3057"/>
                    </a:cubicBezTo>
                    <a:cubicBezTo>
                      <a:pt x="8653" y="2611"/>
                      <a:pt x="8046" y="2908"/>
                      <a:pt x="7791" y="3562"/>
                    </a:cubicBezTo>
                    <a:cubicBezTo>
                      <a:pt x="7643" y="3937"/>
                      <a:pt x="7311" y="4544"/>
                      <a:pt x="7057" y="4920"/>
                    </a:cubicBezTo>
                    <a:cubicBezTo>
                      <a:pt x="6803" y="5296"/>
                      <a:pt x="6641" y="5709"/>
                      <a:pt x="6697" y="5852"/>
                    </a:cubicBezTo>
                    <a:cubicBezTo>
                      <a:pt x="6768" y="6020"/>
                      <a:pt x="6465" y="6253"/>
                      <a:pt x="5802" y="6538"/>
                    </a:cubicBezTo>
                    <a:cubicBezTo>
                      <a:pt x="4855" y="6951"/>
                      <a:pt x="4752" y="7322"/>
                      <a:pt x="4791" y="7670"/>
                    </a:cubicBezTo>
                    <a:cubicBezTo>
                      <a:pt x="4830" y="8018"/>
                      <a:pt x="6231" y="8561"/>
                      <a:pt x="6039" y="8625"/>
                    </a:cubicBezTo>
                    <a:cubicBezTo>
                      <a:pt x="5838" y="8998"/>
                      <a:pt x="6058" y="12512"/>
                      <a:pt x="5816" y="12792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1" name="Tlaxcala">
                <a:extLst>
                  <a:ext uri="{FF2B5EF4-FFF2-40B4-BE49-F238E27FC236}">
                    <a16:creationId xmlns:a16="http://schemas.microsoft.com/office/drawing/2014/main" id="{E55FB4E4-627B-4F36-9167-50163D77F4CC}"/>
                  </a:ext>
                </a:extLst>
              </p:cNvPr>
              <p:cNvSpPr/>
              <p:nvPr/>
            </p:nvSpPr>
            <p:spPr>
              <a:xfrm>
                <a:off x="6446840" y="5514977"/>
                <a:ext cx="285751" cy="257176"/>
              </a:xfrm>
              <a:prstGeom prst="rect">
                <a:avLst/>
              </a:prstGeom>
              <a:solidFill>
                <a:srgbClr val="F2F2F2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 sz="1600" dirty="0">
                  <a:solidFill>
                    <a:prstClr val="white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2" name="hidalgo">
                <a:extLst>
                  <a:ext uri="{FF2B5EF4-FFF2-40B4-BE49-F238E27FC236}">
                    <a16:creationId xmlns:a16="http://schemas.microsoft.com/office/drawing/2014/main" id="{F760B123-0FED-49E9-B360-D1CBB358B1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32515" y="5095877"/>
                <a:ext cx="555626" cy="520701"/>
              </a:xfrm>
              <a:custGeom>
                <a:avLst/>
                <a:gdLst>
                  <a:gd name="T0" fmla="*/ 1274 w 1877"/>
                  <a:gd name="T1" fmla="*/ 1787 h 1851"/>
                  <a:gd name="T2" fmla="*/ 1067 w 1877"/>
                  <a:gd name="T3" fmla="*/ 1610 h 1851"/>
                  <a:gd name="T4" fmla="*/ 925 w 1877"/>
                  <a:gd name="T5" fmla="*/ 1539 h 1851"/>
                  <a:gd name="T6" fmla="*/ 883 w 1877"/>
                  <a:gd name="T7" fmla="*/ 1452 h 1851"/>
                  <a:gd name="T8" fmla="*/ 657 w 1877"/>
                  <a:gd name="T9" fmla="*/ 1550 h 1851"/>
                  <a:gd name="T10" fmla="*/ 487 w 1877"/>
                  <a:gd name="T11" fmla="*/ 1483 h 1851"/>
                  <a:gd name="T12" fmla="*/ 323 w 1877"/>
                  <a:gd name="T13" fmla="*/ 1299 h 1851"/>
                  <a:gd name="T14" fmla="*/ 48 w 1877"/>
                  <a:gd name="T15" fmla="*/ 1146 h 1851"/>
                  <a:gd name="T16" fmla="*/ 78 w 1877"/>
                  <a:gd name="T17" fmla="*/ 1023 h 1851"/>
                  <a:gd name="T18" fmla="*/ 227 w 1877"/>
                  <a:gd name="T19" fmla="*/ 845 h 1851"/>
                  <a:gd name="T20" fmla="*/ 366 w 1877"/>
                  <a:gd name="T21" fmla="*/ 725 h 1851"/>
                  <a:gd name="T22" fmla="*/ 444 w 1877"/>
                  <a:gd name="T23" fmla="*/ 522 h 1851"/>
                  <a:gd name="T24" fmla="*/ 530 w 1877"/>
                  <a:gd name="T25" fmla="*/ 324 h 1851"/>
                  <a:gd name="T26" fmla="*/ 582 w 1877"/>
                  <a:gd name="T27" fmla="*/ 316 h 1851"/>
                  <a:gd name="T28" fmla="*/ 707 w 1877"/>
                  <a:gd name="T29" fmla="*/ 295 h 1851"/>
                  <a:gd name="T30" fmla="*/ 810 w 1877"/>
                  <a:gd name="T31" fmla="*/ 177 h 1851"/>
                  <a:gd name="T32" fmla="*/ 903 w 1877"/>
                  <a:gd name="T33" fmla="*/ 153 h 1851"/>
                  <a:gd name="T34" fmla="*/ 1118 w 1877"/>
                  <a:gd name="T35" fmla="*/ 209 h 1851"/>
                  <a:gd name="T36" fmla="*/ 1269 w 1877"/>
                  <a:gd name="T37" fmla="*/ 226 h 1851"/>
                  <a:gd name="T38" fmla="*/ 1258 w 1877"/>
                  <a:gd name="T39" fmla="*/ 129 h 1851"/>
                  <a:gd name="T40" fmla="*/ 1283 w 1877"/>
                  <a:gd name="T41" fmla="*/ 18 h 1851"/>
                  <a:gd name="T42" fmla="*/ 1331 w 1877"/>
                  <a:gd name="T43" fmla="*/ 99 h 1851"/>
                  <a:gd name="T44" fmla="*/ 1494 w 1877"/>
                  <a:gd name="T45" fmla="*/ 268 h 1851"/>
                  <a:gd name="T46" fmla="*/ 1546 w 1877"/>
                  <a:gd name="T47" fmla="*/ 279 h 1851"/>
                  <a:gd name="T48" fmla="*/ 1604 w 1877"/>
                  <a:gd name="T49" fmla="*/ 321 h 1851"/>
                  <a:gd name="T50" fmla="*/ 1618 w 1877"/>
                  <a:gd name="T51" fmla="*/ 421 h 1851"/>
                  <a:gd name="T52" fmla="*/ 1591 w 1877"/>
                  <a:gd name="T53" fmla="*/ 550 h 1851"/>
                  <a:gd name="T54" fmla="*/ 1517 w 1877"/>
                  <a:gd name="T55" fmla="*/ 566 h 1851"/>
                  <a:gd name="T56" fmla="*/ 1416 w 1877"/>
                  <a:gd name="T57" fmla="*/ 608 h 1851"/>
                  <a:gd name="T58" fmla="*/ 1331 w 1877"/>
                  <a:gd name="T59" fmla="*/ 679 h 1851"/>
                  <a:gd name="T60" fmla="*/ 1292 w 1877"/>
                  <a:gd name="T61" fmla="*/ 721 h 1851"/>
                  <a:gd name="T62" fmla="*/ 1332 w 1877"/>
                  <a:gd name="T63" fmla="*/ 764 h 1851"/>
                  <a:gd name="T64" fmla="*/ 1330 w 1877"/>
                  <a:gd name="T65" fmla="*/ 849 h 1851"/>
                  <a:gd name="T66" fmla="*/ 1363 w 1877"/>
                  <a:gd name="T67" fmla="*/ 1121 h 1851"/>
                  <a:gd name="T68" fmla="*/ 1643 w 1877"/>
                  <a:gd name="T69" fmla="*/ 944 h 1851"/>
                  <a:gd name="T70" fmla="*/ 1854 w 1877"/>
                  <a:gd name="T71" fmla="*/ 873 h 1851"/>
                  <a:gd name="T72" fmla="*/ 1778 w 1877"/>
                  <a:gd name="T73" fmla="*/ 1035 h 1851"/>
                  <a:gd name="T74" fmla="*/ 1633 w 1877"/>
                  <a:gd name="T75" fmla="*/ 1144 h 1851"/>
                  <a:gd name="T76" fmla="*/ 1642 w 1877"/>
                  <a:gd name="T77" fmla="*/ 1258 h 1851"/>
                  <a:gd name="T78" fmla="*/ 1696 w 1877"/>
                  <a:gd name="T79" fmla="*/ 1394 h 1851"/>
                  <a:gd name="T80" fmla="*/ 1641 w 1877"/>
                  <a:gd name="T81" fmla="*/ 1528 h 1851"/>
                  <a:gd name="T82" fmla="*/ 1602 w 1877"/>
                  <a:gd name="T83" fmla="*/ 1656 h 1851"/>
                  <a:gd name="T84" fmla="*/ 1520 w 1877"/>
                  <a:gd name="T85" fmla="*/ 1788 h 1851"/>
                  <a:gd name="T86" fmla="*/ 1274 w 1877"/>
                  <a:gd name="T87" fmla="*/ 1787 h 1851"/>
                  <a:gd name="connsiteX0" fmla="*/ 6567 w 9709"/>
                  <a:gd name="connsiteY0" fmla="*/ 9580 h 9840"/>
                  <a:gd name="connsiteX1" fmla="*/ 5465 w 9709"/>
                  <a:gd name="connsiteY1" fmla="*/ 8624 h 9840"/>
                  <a:gd name="connsiteX2" fmla="*/ 4708 w 9709"/>
                  <a:gd name="connsiteY2" fmla="*/ 8240 h 9840"/>
                  <a:gd name="connsiteX3" fmla="*/ 4484 w 9709"/>
                  <a:gd name="connsiteY3" fmla="*/ 7770 h 9840"/>
                  <a:gd name="connsiteX4" fmla="*/ 3280 w 9709"/>
                  <a:gd name="connsiteY4" fmla="*/ 8300 h 9840"/>
                  <a:gd name="connsiteX5" fmla="*/ 2375 w 9709"/>
                  <a:gd name="connsiteY5" fmla="*/ 7938 h 9840"/>
                  <a:gd name="connsiteX6" fmla="*/ 1501 w 9709"/>
                  <a:gd name="connsiteY6" fmla="*/ 6944 h 9840"/>
                  <a:gd name="connsiteX7" fmla="*/ 36 w 9709"/>
                  <a:gd name="connsiteY7" fmla="*/ 6117 h 9840"/>
                  <a:gd name="connsiteX8" fmla="*/ 196 w 9709"/>
                  <a:gd name="connsiteY8" fmla="*/ 5453 h 9840"/>
                  <a:gd name="connsiteX9" fmla="*/ 989 w 9709"/>
                  <a:gd name="connsiteY9" fmla="*/ 4491 h 9840"/>
                  <a:gd name="connsiteX10" fmla="*/ 1730 w 9709"/>
                  <a:gd name="connsiteY10" fmla="*/ 3843 h 9840"/>
                  <a:gd name="connsiteX11" fmla="*/ 2145 w 9709"/>
                  <a:gd name="connsiteY11" fmla="*/ 2746 h 9840"/>
                  <a:gd name="connsiteX12" fmla="*/ 2604 w 9709"/>
                  <a:gd name="connsiteY12" fmla="*/ 1676 h 9840"/>
                  <a:gd name="connsiteX13" fmla="*/ 2881 w 9709"/>
                  <a:gd name="connsiteY13" fmla="*/ 1633 h 9840"/>
                  <a:gd name="connsiteX14" fmla="*/ 3547 w 9709"/>
                  <a:gd name="connsiteY14" fmla="*/ 1520 h 9840"/>
                  <a:gd name="connsiteX15" fmla="*/ 4095 w 9709"/>
                  <a:gd name="connsiteY15" fmla="*/ 882 h 9840"/>
                  <a:gd name="connsiteX16" fmla="*/ 4591 w 9709"/>
                  <a:gd name="connsiteY16" fmla="*/ 753 h 9840"/>
                  <a:gd name="connsiteX17" fmla="*/ 5736 w 9709"/>
                  <a:gd name="connsiteY17" fmla="*/ 1055 h 9840"/>
                  <a:gd name="connsiteX18" fmla="*/ 6541 w 9709"/>
                  <a:gd name="connsiteY18" fmla="*/ 1147 h 9840"/>
                  <a:gd name="connsiteX19" fmla="*/ 6482 w 9709"/>
                  <a:gd name="connsiteY19" fmla="*/ 623 h 9840"/>
                  <a:gd name="connsiteX20" fmla="*/ 6615 w 9709"/>
                  <a:gd name="connsiteY20" fmla="*/ 23 h 9840"/>
                  <a:gd name="connsiteX21" fmla="*/ 6871 w 9709"/>
                  <a:gd name="connsiteY21" fmla="*/ 461 h 9840"/>
                  <a:gd name="connsiteX22" fmla="*/ 7740 w 9709"/>
                  <a:gd name="connsiteY22" fmla="*/ 1374 h 9840"/>
                  <a:gd name="connsiteX23" fmla="*/ 8017 w 9709"/>
                  <a:gd name="connsiteY23" fmla="*/ 1433 h 9840"/>
                  <a:gd name="connsiteX24" fmla="*/ 8326 w 9709"/>
                  <a:gd name="connsiteY24" fmla="*/ 1660 h 9840"/>
                  <a:gd name="connsiteX25" fmla="*/ 8400 w 9709"/>
                  <a:gd name="connsiteY25" fmla="*/ 2200 h 9840"/>
                  <a:gd name="connsiteX26" fmla="*/ 8256 w 9709"/>
                  <a:gd name="connsiteY26" fmla="*/ 2897 h 9840"/>
                  <a:gd name="connsiteX27" fmla="*/ 7862 w 9709"/>
                  <a:gd name="connsiteY27" fmla="*/ 2984 h 9840"/>
                  <a:gd name="connsiteX28" fmla="*/ 7324 w 9709"/>
                  <a:gd name="connsiteY28" fmla="*/ 3211 h 9840"/>
                  <a:gd name="connsiteX29" fmla="*/ 6871 w 9709"/>
                  <a:gd name="connsiteY29" fmla="*/ 3594 h 9840"/>
                  <a:gd name="connsiteX30" fmla="*/ 6663 w 9709"/>
                  <a:gd name="connsiteY30" fmla="*/ 3821 h 9840"/>
                  <a:gd name="connsiteX31" fmla="*/ 6876 w 9709"/>
                  <a:gd name="connsiteY31" fmla="*/ 4053 h 9840"/>
                  <a:gd name="connsiteX32" fmla="*/ 6866 w 9709"/>
                  <a:gd name="connsiteY32" fmla="*/ 4513 h 9840"/>
                  <a:gd name="connsiteX33" fmla="*/ 7042 w 9709"/>
                  <a:gd name="connsiteY33" fmla="*/ 5982 h 9840"/>
                  <a:gd name="connsiteX34" fmla="*/ 8533 w 9709"/>
                  <a:gd name="connsiteY34" fmla="*/ 5026 h 9840"/>
                  <a:gd name="connsiteX35" fmla="*/ 9657 w 9709"/>
                  <a:gd name="connsiteY35" fmla="*/ 4642 h 9840"/>
                  <a:gd name="connsiteX36" fmla="*/ 9253 w 9709"/>
                  <a:gd name="connsiteY36" fmla="*/ 5518 h 9840"/>
                  <a:gd name="connsiteX37" fmla="*/ 8480 w 9709"/>
                  <a:gd name="connsiteY37" fmla="*/ 6106 h 9840"/>
                  <a:gd name="connsiteX38" fmla="*/ 8528 w 9709"/>
                  <a:gd name="connsiteY38" fmla="*/ 6722 h 9840"/>
                  <a:gd name="connsiteX39" fmla="*/ 8816 w 9709"/>
                  <a:gd name="connsiteY39" fmla="*/ 7457 h 9840"/>
                  <a:gd name="connsiteX40" fmla="*/ 8523 w 9709"/>
                  <a:gd name="connsiteY40" fmla="*/ 8181 h 9840"/>
                  <a:gd name="connsiteX41" fmla="*/ 8315 w 9709"/>
                  <a:gd name="connsiteY41" fmla="*/ 8873 h 9840"/>
                  <a:gd name="connsiteX42" fmla="*/ 7878 w 9709"/>
                  <a:gd name="connsiteY42" fmla="*/ 9586 h 9840"/>
                  <a:gd name="connsiteX43" fmla="*/ 6567 w 9709"/>
                  <a:gd name="connsiteY43" fmla="*/ 9580 h 984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8257 w 10000"/>
                  <a:gd name="connsiteY23" fmla="*/ 1456 h 10000"/>
                  <a:gd name="connsiteX24" fmla="*/ 8576 w 10000"/>
                  <a:gd name="connsiteY24" fmla="*/ 1687 h 10000"/>
                  <a:gd name="connsiteX25" fmla="*/ 8652 w 10000"/>
                  <a:gd name="connsiteY25" fmla="*/ 2236 h 10000"/>
                  <a:gd name="connsiteX26" fmla="*/ 8503 w 10000"/>
                  <a:gd name="connsiteY26" fmla="*/ 2944 h 10000"/>
                  <a:gd name="connsiteX27" fmla="*/ 8098 w 10000"/>
                  <a:gd name="connsiteY27" fmla="*/ 3033 h 10000"/>
                  <a:gd name="connsiteX28" fmla="*/ 7544 w 10000"/>
                  <a:gd name="connsiteY28" fmla="*/ 3263 h 10000"/>
                  <a:gd name="connsiteX29" fmla="*/ 6863 w 10000"/>
                  <a:gd name="connsiteY29" fmla="*/ 3883 h 10000"/>
                  <a:gd name="connsiteX30" fmla="*/ 7082 w 10000"/>
                  <a:gd name="connsiteY30" fmla="*/ 4119 h 10000"/>
                  <a:gd name="connsiteX31" fmla="*/ 7072 w 10000"/>
                  <a:gd name="connsiteY31" fmla="*/ 4586 h 10000"/>
                  <a:gd name="connsiteX32" fmla="*/ 7253 w 10000"/>
                  <a:gd name="connsiteY32" fmla="*/ 6079 h 10000"/>
                  <a:gd name="connsiteX33" fmla="*/ 8789 w 10000"/>
                  <a:gd name="connsiteY33" fmla="*/ 5108 h 10000"/>
                  <a:gd name="connsiteX34" fmla="*/ 9946 w 10000"/>
                  <a:gd name="connsiteY34" fmla="*/ 4717 h 10000"/>
                  <a:gd name="connsiteX35" fmla="*/ 9530 w 10000"/>
                  <a:gd name="connsiteY35" fmla="*/ 5608 h 10000"/>
                  <a:gd name="connsiteX36" fmla="*/ 8734 w 10000"/>
                  <a:gd name="connsiteY36" fmla="*/ 6205 h 10000"/>
                  <a:gd name="connsiteX37" fmla="*/ 8784 w 10000"/>
                  <a:gd name="connsiteY37" fmla="*/ 6831 h 10000"/>
                  <a:gd name="connsiteX38" fmla="*/ 9080 w 10000"/>
                  <a:gd name="connsiteY38" fmla="*/ 7578 h 10000"/>
                  <a:gd name="connsiteX39" fmla="*/ 8778 w 10000"/>
                  <a:gd name="connsiteY39" fmla="*/ 8314 h 10000"/>
                  <a:gd name="connsiteX40" fmla="*/ 8564 w 10000"/>
                  <a:gd name="connsiteY40" fmla="*/ 9017 h 10000"/>
                  <a:gd name="connsiteX41" fmla="*/ 8114 w 10000"/>
                  <a:gd name="connsiteY41" fmla="*/ 9742 h 10000"/>
                  <a:gd name="connsiteX42" fmla="*/ 6764 w 10000"/>
                  <a:gd name="connsiteY42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8257 w 10000"/>
                  <a:gd name="connsiteY23" fmla="*/ 1456 h 10000"/>
                  <a:gd name="connsiteX24" fmla="*/ 8576 w 10000"/>
                  <a:gd name="connsiteY24" fmla="*/ 1687 h 10000"/>
                  <a:gd name="connsiteX25" fmla="*/ 8652 w 10000"/>
                  <a:gd name="connsiteY25" fmla="*/ 2236 h 10000"/>
                  <a:gd name="connsiteX26" fmla="*/ 8503 w 10000"/>
                  <a:gd name="connsiteY26" fmla="*/ 2944 h 10000"/>
                  <a:gd name="connsiteX27" fmla="*/ 8098 w 10000"/>
                  <a:gd name="connsiteY27" fmla="*/ 3033 h 10000"/>
                  <a:gd name="connsiteX28" fmla="*/ 7544 w 10000"/>
                  <a:gd name="connsiteY28" fmla="*/ 3263 h 10000"/>
                  <a:gd name="connsiteX29" fmla="*/ 6863 w 10000"/>
                  <a:gd name="connsiteY29" fmla="*/ 3883 h 10000"/>
                  <a:gd name="connsiteX30" fmla="*/ 7082 w 10000"/>
                  <a:gd name="connsiteY30" fmla="*/ 4119 h 10000"/>
                  <a:gd name="connsiteX31" fmla="*/ 7253 w 10000"/>
                  <a:gd name="connsiteY31" fmla="*/ 6079 h 10000"/>
                  <a:gd name="connsiteX32" fmla="*/ 8789 w 10000"/>
                  <a:gd name="connsiteY32" fmla="*/ 5108 h 10000"/>
                  <a:gd name="connsiteX33" fmla="*/ 9946 w 10000"/>
                  <a:gd name="connsiteY33" fmla="*/ 4717 h 10000"/>
                  <a:gd name="connsiteX34" fmla="*/ 9530 w 10000"/>
                  <a:gd name="connsiteY34" fmla="*/ 5608 h 10000"/>
                  <a:gd name="connsiteX35" fmla="*/ 8734 w 10000"/>
                  <a:gd name="connsiteY35" fmla="*/ 6205 h 10000"/>
                  <a:gd name="connsiteX36" fmla="*/ 8784 w 10000"/>
                  <a:gd name="connsiteY36" fmla="*/ 6831 h 10000"/>
                  <a:gd name="connsiteX37" fmla="*/ 9080 w 10000"/>
                  <a:gd name="connsiteY37" fmla="*/ 7578 h 10000"/>
                  <a:gd name="connsiteX38" fmla="*/ 8778 w 10000"/>
                  <a:gd name="connsiteY38" fmla="*/ 8314 h 10000"/>
                  <a:gd name="connsiteX39" fmla="*/ 8564 w 10000"/>
                  <a:gd name="connsiteY39" fmla="*/ 9017 h 10000"/>
                  <a:gd name="connsiteX40" fmla="*/ 8114 w 10000"/>
                  <a:gd name="connsiteY40" fmla="*/ 9742 h 10000"/>
                  <a:gd name="connsiteX41" fmla="*/ 6764 w 10000"/>
                  <a:gd name="connsiteY41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8257 w 10000"/>
                  <a:gd name="connsiteY23" fmla="*/ 1456 h 10000"/>
                  <a:gd name="connsiteX24" fmla="*/ 8576 w 10000"/>
                  <a:gd name="connsiteY24" fmla="*/ 1687 h 10000"/>
                  <a:gd name="connsiteX25" fmla="*/ 8652 w 10000"/>
                  <a:gd name="connsiteY25" fmla="*/ 2236 h 10000"/>
                  <a:gd name="connsiteX26" fmla="*/ 8503 w 10000"/>
                  <a:gd name="connsiteY26" fmla="*/ 2944 h 10000"/>
                  <a:gd name="connsiteX27" fmla="*/ 8098 w 10000"/>
                  <a:gd name="connsiteY27" fmla="*/ 3033 h 10000"/>
                  <a:gd name="connsiteX28" fmla="*/ 7544 w 10000"/>
                  <a:gd name="connsiteY28" fmla="*/ 3263 h 10000"/>
                  <a:gd name="connsiteX29" fmla="*/ 6863 w 10000"/>
                  <a:gd name="connsiteY29" fmla="*/ 3883 h 10000"/>
                  <a:gd name="connsiteX30" fmla="*/ 7253 w 10000"/>
                  <a:gd name="connsiteY30" fmla="*/ 6079 h 10000"/>
                  <a:gd name="connsiteX31" fmla="*/ 8789 w 10000"/>
                  <a:gd name="connsiteY31" fmla="*/ 5108 h 10000"/>
                  <a:gd name="connsiteX32" fmla="*/ 9946 w 10000"/>
                  <a:gd name="connsiteY32" fmla="*/ 4717 h 10000"/>
                  <a:gd name="connsiteX33" fmla="*/ 9530 w 10000"/>
                  <a:gd name="connsiteY33" fmla="*/ 5608 h 10000"/>
                  <a:gd name="connsiteX34" fmla="*/ 8734 w 10000"/>
                  <a:gd name="connsiteY34" fmla="*/ 6205 h 10000"/>
                  <a:gd name="connsiteX35" fmla="*/ 8784 w 10000"/>
                  <a:gd name="connsiteY35" fmla="*/ 6831 h 10000"/>
                  <a:gd name="connsiteX36" fmla="*/ 9080 w 10000"/>
                  <a:gd name="connsiteY36" fmla="*/ 7578 h 10000"/>
                  <a:gd name="connsiteX37" fmla="*/ 8778 w 10000"/>
                  <a:gd name="connsiteY37" fmla="*/ 8314 h 10000"/>
                  <a:gd name="connsiteX38" fmla="*/ 8564 w 10000"/>
                  <a:gd name="connsiteY38" fmla="*/ 9017 h 10000"/>
                  <a:gd name="connsiteX39" fmla="*/ 8114 w 10000"/>
                  <a:gd name="connsiteY39" fmla="*/ 9742 h 10000"/>
                  <a:gd name="connsiteX40" fmla="*/ 6764 w 10000"/>
                  <a:gd name="connsiteY40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8257 w 10000"/>
                  <a:gd name="connsiteY23" fmla="*/ 1456 h 10000"/>
                  <a:gd name="connsiteX24" fmla="*/ 8576 w 10000"/>
                  <a:gd name="connsiteY24" fmla="*/ 1687 h 10000"/>
                  <a:gd name="connsiteX25" fmla="*/ 8652 w 10000"/>
                  <a:gd name="connsiteY25" fmla="*/ 2236 h 10000"/>
                  <a:gd name="connsiteX26" fmla="*/ 8503 w 10000"/>
                  <a:gd name="connsiteY26" fmla="*/ 2944 h 10000"/>
                  <a:gd name="connsiteX27" fmla="*/ 8098 w 10000"/>
                  <a:gd name="connsiteY27" fmla="*/ 3033 h 10000"/>
                  <a:gd name="connsiteX28" fmla="*/ 7544 w 10000"/>
                  <a:gd name="connsiteY28" fmla="*/ 3263 h 10000"/>
                  <a:gd name="connsiteX29" fmla="*/ 7811 w 10000"/>
                  <a:gd name="connsiteY29" fmla="*/ 4166 h 10000"/>
                  <a:gd name="connsiteX30" fmla="*/ 7253 w 10000"/>
                  <a:gd name="connsiteY30" fmla="*/ 6079 h 10000"/>
                  <a:gd name="connsiteX31" fmla="*/ 8789 w 10000"/>
                  <a:gd name="connsiteY31" fmla="*/ 5108 h 10000"/>
                  <a:gd name="connsiteX32" fmla="*/ 9946 w 10000"/>
                  <a:gd name="connsiteY32" fmla="*/ 4717 h 10000"/>
                  <a:gd name="connsiteX33" fmla="*/ 9530 w 10000"/>
                  <a:gd name="connsiteY33" fmla="*/ 5608 h 10000"/>
                  <a:gd name="connsiteX34" fmla="*/ 8734 w 10000"/>
                  <a:gd name="connsiteY34" fmla="*/ 6205 h 10000"/>
                  <a:gd name="connsiteX35" fmla="*/ 8784 w 10000"/>
                  <a:gd name="connsiteY35" fmla="*/ 6831 h 10000"/>
                  <a:gd name="connsiteX36" fmla="*/ 9080 w 10000"/>
                  <a:gd name="connsiteY36" fmla="*/ 7578 h 10000"/>
                  <a:gd name="connsiteX37" fmla="*/ 8778 w 10000"/>
                  <a:gd name="connsiteY37" fmla="*/ 8314 h 10000"/>
                  <a:gd name="connsiteX38" fmla="*/ 8564 w 10000"/>
                  <a:gd name="connsiteY38" fmla="*/ 9017 h 10000"/>
                  <a:gd name="connsiteX39" fmla="*/ 8114 w 10000"/>
                  <a:gd name="connsiteY39" fmla="*/ 9742 h 10000"/>
                  <a:gd name="connsiteX40" fmla="*/ 6764 w 10000"/>
                  <a:gd name="connsiteY40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8257 w 10000"/>
                  <a:gd name="connsiteY23" fmla="*/ 1456 h 10000"/>
                  <a:gd name="connsiteX24" fmla="*/ 8576 w 10000"/>
                  <a:gd name="connsiteY24" fmla="*/ 1687 h 10000"/>
                  <a:gd name="connsiteX25" fmla="*/ 8652 w 10000"/>
                  <a:gd name="connsiteY25" fmla="*/ 2236 h 10000"/>
                  <a:gd name="connsiteX26" fmla="*/ 8503 w 10000"/>
                  <a:gd name="connsiteY26" fmla="*/ 2944 h 10000"/>
                  <a:gd name="connsiteX27" fmla="*/ 8098 w 10000"/>
                  <a:gd name="connsiteY27" fmla="*/ 3033 h 10000"/>
                  <a:gd name="connsiteX28" fmla="*/ 7811 w 10000"/>
                  <a:gd name="connsiteY28" fmla="*/ 4166 h 10000"/>
                  <a:gd name="connsiteX29" fmla="*/ 7253 w 10000"/>
                  <a:gd name="connsiteY29" fmla="*/ 6079 h 10000"/>
                  <a:gd name="connsiteX30" fmla="*/ 8789 w 10000"/>
                  <a:gd name="connsiteY30" fmla="*/ 5108 h 10000"/>
                  <a:gd name="connsiteX31" fmla="*/ 9946 w 10000"/>
                  <a:gd name="connsiteY31" fmla="*/ 4717 h 10000"/>
                  <a:gd name="connsiteX32" fmla="*/ 9530 w 10000"/>
                  <a:gd name="connsiteY32" fmla="*/ 5608 h 10000"/>
                  <a:gd name="connsiteX33" fmla="*/ 8734 w 10000"/>
                  <a:gd name="connsiteY33" fmla="*/ 6205 h 10000"/>
                  <a:gd name="connsiteX34" fmla="*/ 8784 w 10000"/>
                  <a:gd name="connsiteY34" fmla="*/ 6831 h 10000"/>
                  <a:gd name="connsiteX35" fmla="*/ 9080 w 10000"/>
                  <a:gd name="connsiteY35" fmla="*/ 7578 h 10000"/>
                  <a:gd name="connsiteX36" fmla="*/ 8778 w 10000"/>
                  <a:gd name="connsiteY36" fmla="*/ 8314 h 10000"/>
                  <a:gd name="connsiteX37" fmla="*/ 8564 w 10000"/>
                  <a:gd name="connsiteY37" fmla="*/ 9017 h 10000"/>
                  <a:gd name="connsiteX38" fmla="*/ 8114 w 10000"/>
                  <a:gd name="connsiteY38" fmla="*/ 9742 h 10000"/>
                  <a:gd name="connsiteX39" fmla="*/ 6764 w 10000"/>
                  <a:gd name="connsiteY39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8257 w 10000"/>
                  <a:gd name="connsiteY23" fmla="*/ 1456 h 10000"/>
                  <a:gd name="connsiteX24" fmla="*/ 8576 w 10000"/>
                  <a:gd name="connsiteY24" fmla="*/ 1687 h 10000"/>
                  <a:gd name="connsiteX25" fmla="*/ 8652 w 10000"/>
                  <a:gd name="connsiteY25" fmla="*/ 2236 h 10000"/>
                  <a:gd name="connsiteX26" fmla="*/ 8503 w 10000"/>
                  <a:gd name="connsiteY26" fmla="*/ 2944 h 10000"/>
                  <a:gd name="connsiteX27" fmla="*/ 7811 w 10000"/>
                  <a:gd name="connsiteY27" fmla="*/ 4166 h 10000"/>
                  <a:gd name="connsiteX28" fmla="*/ 7253 w 10000"/>
                  <a:gd name="connsiteY28" fmla="*/ 6079 h 10000"/>
                  <a:gd name="connsiteX29" fmla="*/ 8789 w 10000"/>
                  <a:gd name="connsiteY29" fmla="*/ 5108 h 10000"/>
                  <a:gd name="connsiteX30" fmla="*/ 9946 w 10000"/>
                  <a:gd name="connsiteY30" fmla="*/ 4717 h 10000"/>
                  <a:gd name="connsiteX31" fmla="*/ 9530 w 10000"/>
                  <a:gd name="connsiteY31" fmla="*/ 5608 h 10000"/>
                  <a:gd name="connsiteX32" fmla="*/ 8734 w 10000"/>
                  <a:gd name="connsiteY32" fmla="*/ 6205 h 10000"/>
                  <a:gd name="connsiteX33" fmla="*/ 8784 w 10000"/>
                  <a:gd name="connsiteY33" fmla="*/ 6831 h 10000"/>
                  <a:gd name="connsiteX34" fmla="*/ 9080 w 10000"/>
                  <a:gd name="connsiteY34" fmla="*/ 7578 h 10000"/>
                  <a:gd name="connsiteX35" fmla="*/ 8778 w 10000"/>
                  <a:gd name="connsiteY35" fmla="*/ 8314 h 10000"/>
                  <a:gd name="connsiteX36" fmla="*/ 8564 w 10000"/>
                  <a:gd name="connsiteY36" fmla="*/ 9017 h 10000"/>
                  <a:gd name="connsiteX37" fmla="*/ 8114 w 10000"/>
                  <a:gd name="connsiteY37" fmla="*/ 9742 h 10000"/>
                  <a:gd name="connsiteX38" fmla="*/ 6764 w 10000"/>
                  <a:gd name="connsiteY38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8257 w 10000"/>
                  <a:gd name="connsiteY23" fmla="*/ 1456 h 10000"/>
                  <a:gd name="connsiteX24" fmla="*/ 8576 w 10000"/>
                  <a:gd name="connsiteY24" fmla="*/ 1687 h 10000"/>
                  <a:gd name="connsiteX25" fmla="*/ 8652 w 10000"/>
                  <a:gd name="connsiteY25" fmla="*/ 2236 h 10000"/>
                  <a:gd name="connsiteX26" fmla="*/ 9641 w 10000"/>
                  <a:gd name="connsiteY26" fmla="*/ 3133 h 10000"/>
                  <a:gd name="connsiteX27" fmla="*/ 7811 w 10000"/>
                  <a:gd name="connsiteY27" fmla="*/ 4166 h 10000"/>
                  <a:gd name="connsiteX28" fmla="*/ 7253 w 10000"/>
                  <a:gd name="connsiteY28" fmla="*/ 6079 h 10000"/>
                  <a:gd name="connsiteX29" fmla="*/ 8789 w 10000"/>
                  <a:gd name="connsiteY29" fmla="*/ 5108 h 10000"/>
                  <a:gd name="connsiteX30" fmla="*/ 9946 w 10000"/>
                  <a:gd name="connsiteY30" fmla="*/ 4717 h 10000"/>
                  <a:gd name="connsiteX31" fmla="*/ 9530 w 10000"/>
                  <a:gd name="connsiteY31" fmla="*/ 5608 h 10000"/>
                  <a:gd name="connsiteX32" fmla="*/ 8734 w 10000"/>
                  <a:gd name="connsiteY32" fmla="*/ 6205 h 10000"/>
                  <a:gd name="connsiteX33" fmla="*/ 8784 w 10000"/>
                  <a:gd name="connsiteY33" fmla="*/ 6831 h 10000"/>
                  <a:gd name="connsiteX34" fmla="*/ 9080 w 10000"/>
                  <a:gd name="connsiteY34" fmla="*/ 7578 h 10000"/>
                  <a:gd name="connsiteX35" fmla="*/ 8778 w 10000"/>
                  <a:gd name="connsiteY35" fmla="*/ 8314 h 10000"/>
                  <a:gd name="connsiteX36" fmla="*/ 8564 w 10000"/>
                  <a:gd name="connsiteY36" fmla="*/ 9017 h 10000"/>
                  <a:gd name="connsiteX37" fmla="*/ 8114 w 10000"/>
                  <a:gd name="connsiteY37" fmla="*/ 9742 h 10000"/>
                  <a:gd name="connsiteX38" fmla="*/ 6764 w 10000"/>
                  <a:gd name="connsiteY38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8257 w 10000"/>
                  <a:gd name="connsiteY23" fmla="*/ 1456 h 10000"/>
                  <a:gd name="connsiteX24" fmla="*/ 8576 w 10000"/>
                  <a:gd name="connsiteY24" fmla="*/ 1687 h 10000"/>
                  <a:gd name="connsiteX25" fmla="*/ 9790 w 10000"/>
                  <a:gd name="connsiteY25" fmla="*/ 1953 h 10000"/>
                  <a:gd name="connsiteX26" fmla="*/ 9641 w 10000"/>
                  <a:gd name="connsiteY26" fmla="*/ 3133 h 10000"/>
                  <a:gd name="connsiteX27" fmla="*/ 7811 w 10000"/>
                  <a:gd name="connsiteY27" fmla="*/ 4166 h 10000"/>
                  <a:gd name="connsiteX28" fmla="*/ 7253 w 10000"/>
                  <a:gd name="connsiteY28" fmla="*/ 6079 h 10000"/>
                  <a:gd name="connsiteX29" fmla="*/ 8789 w 10000"/>
                  <a:gd name="connsiteY29" fmla="*/ 5108 h 10000"/>
                  <a:gd name="connsiteX30" fmla="*/ 9946 w 10000"/>
                  <a:gd name="connsiteY30" fmla="*/ 4717 h 10000"/>
                  <a:gd name="connsiteX31" fmla="*/ 9530 w 10000"/>
                  <a:gd name="connsiteY31" fmla="*/ 5608 h 10000"/>
                  <a:gd name="connsiteX32" fmla="*/ 8734 w 10000"/>
                  <a:gd name="connsiteY32" fmla="*/ 6205 h 10000"/>
                  <a:gd name="connsiteX33" fmla="*/ 8784 w 10000"/>
                  <a:gd name="connsiteY33" fmla="*/ 6831 h 10000"/>
                  <a:gd name="connsiteX34" fmla="*/ 9080 w 10000"/>
                  <a:gd name="connsiteY34" fmla="*/ 7578 h 10000"/>
                  <a:gd name="connsiteX35" fmla="*/ 8778 w 10000"/>
                  <a:gd name="connsiteY35" fmla="*/ 8314 h 10000"/>
                  <a:gd name="connsiteX36" fmla="*/ 8564 w 10000"/>
                  <a:gd name="connsiteY36" fmla="*/ 9017 h 10000"/>
                  <a:gd name="connsiteX37" fmla="*/ 8114 w 10000"/>
                  <a:gd name="connsiteY37" fmla="*/ 9742 h 10000"/>
                  <a:gd name="connsiteX38" fmla="*/ 6764 w 10000"/>
                  <a:gd name="connsiteY38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8257 w 10000"/>
                  <a:gd name="connsiteY23" fmla="*/ 1456 h 10000"/>
                  <a:gd name="connsiteX24" fmla="*/ 8576 w 10000"/>
                  <a:gd name="connsiteY24" fmla="*/ 1687 h 10000"/>
                  <a:gd name="connsiteX25" fmla="*/ 9641 w 10000"/>
                  <a:gd name="connsiteY25" fmla="*/ 3133 h 10000"/>
                  <a:gd name="connsiteX26" fmla="*/ 7811 w 10000"/>
                  <a:gd name="connsiteY26" fmla="*/ 4166 h 10000"/>
                  <a:gd name="connsiteX27" fmla="*/ 7253 w 10000"/>
                  <a:gd name="connsiteY27" fmla="*/ 6079 h 10000"/>
                  <a:gd name="connsiteX28" fmla="*/ 8789 w 10000"/>
                  <a:gd name="connsiteY28" fmla="*/ 5108 h 10000"/>
                  <a:gd name="connsiteX29" fmla="*/ 9946 w 10000"/>
                  <a:gd name="connsiteY29" fmla="*/ 4717 h 10000"/>
                  <a:gd name="connsiteX30" fmla="*/ 9530 w 10000"/>
                  <a:gd name="connsiteY30" fmla="*/ 5608 h 10000"/>
                  <a:gd name="connsiteX31" fmla="*/ 8734 w 10000"/>
                  <a:gd name="connsiteY31" fmla="*/ 6205 h 10000"/>
                  <a:gd name="connsiteX32" fmla="*/ 8784 w 10000"/>
                  <a:gd name="connsiteY32" fmla="*/ 6831 h 10000"/>
                  <a:gd name="connsiteX33" fmla="*/ 9080 w 10000"/>
                  <a:gd name="connsiteY33" fmla="*/ 7578 h 10000"/>
                  <a:gd name="connsiteX34" fmla="*/ 8778 w 10000"/>
                  <a:gd name="connsiteY34" fmla="*/ 8314 h 10000"/>
                  <a:gd name="connsiteX35" fmla="*/ 8564 w 10000"/>
                  <a:gd name="connsiteY35" fmla="*/ 9017 h 10000"/>
                  <a:gd name="connsiteX36" fmla="*/ 8114 w 10000"/>
                  <a:gd name="connsiteY36" fmla="*/ 9742 h 10000"/>
                  <a:gd name="connsiteX37" fmla="*/ 6764 w 10000"/>
                  <a:gd name="connsiteY37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8257 w 10000"/>
                  <a:gd name="connsiteY23" fmla="*/ 1456 h 10000"/>
                  <a:gd name="connsiteX24" fmla="*/ 8671 w 10000"/>
                  <a:gd name="connsiteY24" fmla="*/ 1026 h 10000"/>
                  <a:gd name="connsiteX25" fmla="*/ 9641 w 10000"/>
                  <a:gd name="connsiteY25" fmla="*/ 3133 h 10000"/>
                  <a:gd name="connsiteX26" fmla="*/ 7811 w 10000"/>
                  <a:gd name="connsiteY26" fmla="*/ 4166 h 10000"/>
                  <a:gd name="connsiteX27" fmla="*/ 7253 w 10000"/>
                  <a:gd name="connsiteY27" fmla="*/ 6079 h 10000"/>
                  <a:gd name="connsiteX28" fmla="*/ 8789 w 10000"/>
                  <a:gd name="connsiteY28" fmla="*/ 5108 h 10000"/>
                  <a:gd name="connsiteX29" fmla="*/ 9946 w 10000"/>
                  <a:gd name="connsiteY29" fmla="*/ 4717 h 10000"/>
                  <a:gd name="connsiteX30" fmla="*/ 9530 w 10000"/>
                  <a:gd name="connsiteY30" fmla="*/ 5608 h 10000"/>
                  <a:gd name="connsiteX31" fmla="*/ 8734 w 10000"/>
                  <a:gd name="connsiteY31" fmla="*/ 6205 h 10000"/>
                  <a:gd name="connsiteX32" fmla="*/ 8784 w 10000"/>
                  <a:gd name="connsiteY32" fmla="*/ 6831 h 10000"/>
                  <a:gd name="connsiteX33" fmla="*/ 9080 w 10000"/>
                  <a:gd name="connsiteY33" fmla="*/ 7578 h 10000"/>
                  <a:gd name="connsiteX34" fmla="*/ 8778 w 10000"/>
                  <a:gd name="connsiteY34" fmla="*/ 8314 h 10000"/>
                  <a:gd name="connsiteX35" fmla="*/ 8564 w 10000"/>
                  <a:gd name="connsiteY35" fmla="*/ 9017 h 10000"/>
                  <a:gd name="connsiteX36" fmla="*/ 8114 w 10000"/>
                  <a:gd name="connsiteY36" fmla="*/ 9742 h 10000"/>
                  <a:gd name="connsiteX37" fmla="*/ 6764 w 10000"/>
                  <a:gd name="connsiteY37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8257 w 10000"/>
                  <a:gd name="connsiteY23" fmla="*/ 1456 h 10000"/>
                  <a:gd name="connsiteX24" fmla="*/ 9641 w 10000"/>
                  <a:gd name="connsiteY24" fmla="*/ 3133 h 10000"/>
                  <a:gd name="connsiteX25" fmla="*/ 7811 w 10000"/>
                  <a:gd name="connsiteY25" fmla="*/ 4166 h 10000"/>
                  <a:gd name="connsiteX26" fmla="*/ 7253 w 10000"/>
                  <a:gd name="connsiteY26" fmla="*/ 6079 h 10000"/>
                  <a:gd name="connsiteX27" fmla="*/ 8789 w 10000"/>
                  <a:gd name="connsiteY27" fmla="*/ 5108 h 10000"/>
                  <a:gd name="connsiteX28" fmla="*/ 9946 w 10000"/>
                  <a:gd name="connsiteY28" fmla="*/ 4717 h 10000"/>
                  <a:gd name="connsiteX29" fmla="*/ 9530 w 10000"/>
                  <a:gd name="connsiteY29" fmla="*/ 5608 h 10000"/>
                  <a:gd name="connsiteX30" fmla="*/ 8734 w 10000"/>
                  <a:gd name="connsiteY30" fmla="*/ 6205 h 10000"/>
                  <a:gd name="connsiteX31" fmla="*/ 8784 w 10000"/>
                  <a:gd name="connsiteY31" fmla="*/ 6831 h 10000"/>
                  <a:gd name="connsiteX32" fmla="*/ 9080 w 10000"/>
                  <a:gd name="connsiteY32" fmla="*/ 7578 h 10000"/>
                  <a:gd name="connsiteX33" fmla="*/ 8778 w 10000"/>
                  <a:gd name="connsiteY33" fmla="*/ 8314 h 10000"/>
                  <a:gd name="connsiteX34" fmla="*/ 8564 w 10000"/>
                  <a:gd name="connsiteY34" fmla="*/ 9017 h 10000"/>
                  <a:gd name="connsiteX35" fmla="*/ 8114 w 10000"/>
                  <a:gd name="connsiteY35" fmla="*/ 9742 h 10000"/>
                  <a:gd name="connsiteX36" fmla="*/ 6764 w 10000"/>
                  <a:gd name="connsiteY36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9641 w 10000"/>
                  <a:gd name="connsiteY23" fmla="*/ 3133 h 10000"/>
                  <a:gd name="connsiteX24" fmla="*/ 7811 w 10000"/>
                  <a:gd name="connsiteY24" fmla="*/ 4166 h 10000"/>
                  <a:gd name="connsiteX25" fmla="*/ 7253 w 10000"/>
                  <a:gd name="connsiteY25" fmla="*/ 6079 h 10000"/>
                  <a:gd name="connsiteX26" fmla="*/ 8789 w 10000"/>
                  <a:gd name="connsiteY26" fmla="*/ 5108 h 10000"/>
                  <a:gd name="connsiteX27" fmla="*/ 9946 w 10000"/>
                  <a:gd name="connsiteY27" fmla="*/ 4717 h 10000"/>
                  <a:gd name="connsiteX28" fmla="*/ 9530 w 10000"/>
                  <a:gd name="connsiteY28" fmla="*/ 5608 h 10000"/>
                  <a:gd name="connsiteX29" fmla="*/ 8734 w 10000"/>
                  <a:gd name="connsiteY29" fmla="*/ 6205 h 10000"/>
                  <a:gd name="connsiteX30" fmla="*/ 8784 w 10000"/>
                  <a:gd name="connsiteY30" fmla="*/ 6831 h 10000"/>
                  <a:gd name="connsiteX31" fmla="*/ 9080 w 10000"/>
                  <a:gd name="connsiteY31" fmla="*/ 7578 h 10000"/>
                  <a:gd name="connsiteX32" fmla="*/ 8778 w 10000"/>
                  <a:gd name="connsiteY32" fmla="*/ 8314 h 10000"/>
                  <a:gd name="connsiteX33" fmla="*/ 8564 w 10000"/>
                  <a:gd name="connsiteY33" fmla="*/ 9017 h 10000"/>
                  <a:gd name="connsiteX34" fmla="*/ 8114 w 10000"/>
                  <a:gd name="connsiteY34" fmla="*/ 9742 h 10000"/>
                  <a:gd name="connsiteX35" fmla="*/ 6764 w 10000"/>
                  <a:gd name="connsiteY35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9110 w 10000"/>
                  <a:gd name="connsiteY22" fmla="*/ 1019 h 10000"/>
                  <a:gd name="connsiteX23" fmla="*/ 9641 w 10000"/>
                  <a:gd name="connsiteY23" fmla="*/ 3133 h 10000"/>
                  <a:gd name="connsiteX24" fmla="*/ 7811 w 10000"/>
                  <a:gd name="connsiteY24" fmla="*/ 4166 h 10000"/>
                  <a:gd name="connsiteX25" fmla="*/ 7253 w 10000"/>
                  <a:gd name="connsiteY25" fmla="*/ 6079 h 10000"/>
                  <a:gd name="connsiteX26" fmla="*/ 8789 w 10000"/>
                  <a:gd name="connsiteY26" fmla="*/ 5108 h 10000"/>
                  <a:gd name="connsiteX27" fmla="*/ 9946 w 10000"/>
                  <a:gd name="connsiteY27" fmla="*/ 4717 h 10000"/>
                  <a:gd name="connsiteX28" fmla="*/ 9530 w 10000"/>
                  <a:gd name="connsiteY28" fmla="*/ 5608 h 10000"/>
                  <a:gd name="connsiteX29" fmla="*/ 8734 w 10000"/>
                  <a:gd name="connsiteY29" fmla="*/ 6205 h 10000"/>
                  <a:gd name="connsiteX30" fmla="*/ 8784 w 10000"/>
                  <a:gd name="connsiteY30" fmla="*/ 6831 h 10000"/>
                  <a:gd name="connsiteX31" fmla="*/ 9080 w 10000"/>
                  <a:gd name="connsiteY31" fmla="*/ 7578 h 10000"/>
                  <a:gd name="connsiteX32" fmla="*/ 8778 w 10000"/>
                  <a:gd name="connsiteY32" fmla="*/ 8314 h 10000"/>
                  <a:gd name="connsiteX33" fmla="*/ 8564 w 10000"/>
                  <a:gd name="connsiteY33" fmla="*/ 9017 h 10000"/>
                  <a:gd name="connsiteX34" fmla="*/ 8114 w 10000"/>
                  <a:gd name="connsiteY34" fmla="*/ 9742 h 10000"/>
                  <a:gd name="connsiteX35" fmla="*/ 6764 w 10000"/>
                  <a:gd name="connsiteY35" fmla="*/ 9736 h 10000"/>
                  <a:gd name="connsiteX0" fmla="*/ 6806 w 10042"/>
                  <a:gd name="connsiteY0" fmla="*/ 9736 h 10000"/>
                  <a:gd name="connsiteX1" fmla="*/ 5671 w 10042"/>
                  <a:gd name="connsiteY1" fmla="*/ 8764 h 10000"/>
                  <a:gd name="connsiteX2" fmla="*/ 4891 w 10042"/>
                  <a:gd name="connsiteY2" fmla="*/ 8374 h 10000"/>
                  <a:gd name="connsiteX3" fmla="*/ 4660 w 10042"/>
                  <a:gd name="connsiteY3" fmla="*/ 7896 h 10000"/>
                  <a:gd name="connsiteX4" fmla="*/ 3420 w 10042"/>
                  <a:gd name="connsiteY4" fmla="*/ 8435 h 10000"/>
                  <a:gd name="connsiteX5" fmla="*/ 2488 w 10042"/>
                  <a:gd name="connsiteY5" fmla="*/ 8067 h 10000"/>
                  <a:gd name="connsiteX6" fmla="*/ 1733 w 10042"/>
                  <a:gd name="connsiteY6" fmla="*/ 8656 h 10000"/>
                  <a:gd name="connsiteX7" fmla="*/ 79 w 10042"/>
                  <a:gd name="connsiteY7" fmla="*/ 6216 h 10000"/>
                  <a:gd name="connsiteX8" fmla="*/ 244 w 10042"/>
                  <a:gd name="connsiteY8" fmla="*/ 5542 h 10000"/>
                  <a:gd name="connsiteX9" fmla="*/ 1061 w 10042"/>
                  <a:gd name="connsiteY9" fmla="*/ 4564 h 10000"/>
                  <a:gd name="connsiteX10" fmla="*/ 1824 w 10042"/>
                  <a:gd name="connsiteY10" fmla="*/ 3905 h 10000"/>
                  <a:gd name="connsiteX11" fmla="*/ 2251 w 10042"/>
                  <a:gd name="connsiteY11" fmla="*/ 2791 h 10000"/>
                  <a:gd name="connsiteX12" fmla="*/ 2724 w 10042"/>
                  <a:gd name="connsiteY12" fmla="*/ 1703 h 10000"/>
                  <a:gd name="connsiteX13" fmla="*/ 3009 w 10042"/>
                  <a:gd name="connsiteY13" fmla="*/ 1660 h 10000"/>
                  <a:gd name="connsiteX14" fmla="*/ 3695 w 10042"/>
                  <a:gd name="connsiteY14" fmla="*/ 1545 h 10000"/>
                  <a:gd name="connsiteX15" fmla="*/ 4260 w 10042"/>
                  <a:gd name="connsiteY15" fmla="*/ 896 h 10000"/>
                  <a:gd name="connsiteX16" fmla="*/ 4771 w 10042"/>
                  <a:gd name="connsiteY16" fmla="*/ 765 h 10000"/>
                  <a:gd name="connsiteX17" fmla="*/ 5950 w 10042"/>
                  <a:gd name="connsiteY17" fmla="*/ 1072 h 10000"/>
                  <a:gd name="connsiteX18" fmla="*/ 6779 w 10042"/>
                  <a:gd name="connsiteY18" fmla="*/ 1166 h 10000"/>
                  <a:gd name="connsiteX19" fmla="*/ 6718 w 10042"/>
                  <a:gd name="connsiteY19" fmla="*/ 633 h 10000"/>
                  <a:gd name="connsiteX20" fmla="*/ 6855 w 10042"/>
                  <a:gd name="connsiteY20" fmla="*/ 23 h 10000"/>
                  <a:gd name="connsiteX21" fmla="*/ 7119 w 10042"/>
                  <a:gd name="connsiteY21" fmla="*/ 468 h 10000"/>
                  <a:gd name="connsiteX22" fmla="*/ 9152 w 10042"/>
                  <a:gd name="connsiteY22" fmla="*/ 1019 h 10000"/>
                  <a:gd name="connsiteX23" fmla="*/ 9683 w 10042"/>
                  <a:gd name="connsiteY23" fmla="*/ 3133 h 10000"/>
                  <a:gd name="connsiteX24" fmla="*/ 7853 w 10042"/>
                  <a:gd name="connsiteY24" fmla="*/ 4166 h 10000"/>
                  <a:gd name="connsiteX25" fmla="*/ 7295 w 10042"/>
                  <a:gd name="connsiteY25" fmla="*/ 6079 h 10000"/>
                  <a:gd name="connsiteX26" fmla="*/ 8831 w 10042"/>
                  <a:gd name="connsiteY26" fmla="*/ 5108 h 10000"/>
                  <a:gd name="connsiteX27" fmla="*/ 9988 w 10042"/>
                  <a:gd name="connsiteY27" fmla="*/ 4717 h 10000"/>
                  <a:gd name="connsiteX28" fmla="*/ 9572 w 10042"/>
                  <a:gd name="connsiteY28" fmla="*/ 5608 h 10000"/>
                  <a:gd name="connsiteX29" fmla="*/ 8776 w 10042"/>
                  <a:gd name="connsiteY29" fmla="*/ 6205 h 10000"/>
                  <a:gd name="connsiteX30" fmla="*/ 8826 w 10042"/>
                  <a:gd name="connsiteY30" fmla="*/ 6831 h 10000"/>
                  <a:gd name="connsiteX31" fmla="*/ 9122 w 10042"/>
                  <a:gd name="connsiteY31" fmla="*/ 7578 h 10000"/>
                  <a:gd name="connsiteX32" fmla="*/ 8820 w 10042"/>
                  <a:gd name="connsiteY32" fmla="*/ 8314 h 10000"/>
                  <a:gd name="connsiteX33" fmla="*/ 8606 w 10042"/>
                  <a:gd name="connsiteY33" fmla="*/ 9017 h 10000"/>
                  <a:gd name="connsiteX34" fmla="*/ 8156 w 10042"/>
                  <a:gd name="connsiteY34" fmla="*/ 9742 h 10000"/>
                  <a:gd name="connsiteX35" fmla="*/ 6806 w 10042"/>
                  <a:gd name="connsiteY35" fmla="*/ 9736 h 10000"/>
                  <a:gd name="connsiteX0" fmla="*/ 6806 w 10042"/>
                  <a:gd name="connsiteY0" fmla="*/ 9736 h 10138"/>
                  <a:gd name="connsiteX1" fmla="*/ 5671 w 10042"/>
                  <a:gd name="connsiteY1" fmla="*/ 8764 h 10138"/>
                  <a:gd name="connsiteX2" fmla="*/ 4891 w 10042"/>
                  <a:gd name="connsiteY2" fmla="*/ 8374 h 10138"/>
                  <a:gd name="connsiteX3" fmla="*/ 4660 w 10042"/>
                  <a:gd name="connsiteY3" fmla="*/ 7896 h 10138"/>
                  <a:gd name="connsiteX4" fmla="*/ 3420 w 10042"/>
                  <a:gd name="connsiteY4" fmla="*/ 8435 h 10138"/>
                  <a:gd name="connsiteX5" fmla="*/ 2924 w 10042"/>
                  <a:gd name="connsiteY5" fmla="*/ 9957 h 10138"/>
                  <a:gd name="connsiteX6" fmla="*/ 1733 w 10042"/>
                  <a:gd name="connsiteY6" fmla="*/ 8656 h 10138"/>
                  <a:gd name="connsiteX7" fmla="*/ 79 w 10042"/>
                  <a:gd name="connsiteY7" fmla="*/ 6216 h 10138"/>
                  <a:gd name="connsiteX8" fmla="*/ 244 w 10042"/>
                  <a:gd name="connsiteY8" fmla="*/ 5542 h 10138"/>
                  <a:gd name="connsiteX9" fmla="*/ 1061 w 10042"/>
                  <a:gd name="connsiteY9" fmla="*/ 4564 h 10138"/>
                  <a:gd name="connsiteX10" fmla="*/ 1824 w 10042"/>
                  <a:gd name="connsiteY10" fmla="*/ 3905 h 10138"/>
                  <a:gd name="connsiteX11" fmla="*/ 2251 w 10042"/>
                  <a:gd name="connsiteY11" fmla="*/ 2791 h 10138"/>
                  <a:gd name="connsiteX12" fmla="*/ 2724 w 10042"/>
                  <a:gd name="connsiteY12" fmla="*/ 1703 h 10138"/>
                  <a:gd name="connsiteX13" fmla="*/ 3009 w 10042"/>
                  <a:gd name="connsiteY13" fmla="*/ 1660 h 10138"/>
                  <a:gd name="connsiteX14" fmla="*/ 3695 w 10042"/>
                  <a:gd name="connsiteY14" fmla="*/ 1545 h 10138"/>
                  <a:gd name="connsiteX15" fmla="*/ 4260 w 10042"/>
                  <a:gd name="connsiteY15" fmla="*/ 896 h 10138"/>
                  <a:gd name="connsiteX16" fmla="*/ 4771 w 10042"/>
                  <a:gd name="connsiteY16" fmla="*/ 765 h 10138"/>
                  <a:gd name="connsiteX17" fmla="*/ 5950 w 10042"/>
                  <a:gd name="connsiteY17" fmla="*/ 1072 h 10138"/>
                  <a:gd name="connsiteX18" fmla="*/ 6779 w 10042"/>
                  <a:gd name="connsiteY18" fmla="*/ 1166 h 10138"/>
                  <a:gd name="connsiteX19" fmla="*/ 6718 w 10042"/>
                  <a:gd name="connsiteY19" fmla="*/ 633 h 10138"/>
                  <a:gd name="connsiteX20" fmla="*/ 6855 w 10042"/>
                  <a:gd name="connsiteY20" fmla="*/ 23 h 10138"/>
                  <a:gd name="connsiteX21" fmla="*/ 7119 w 10042"/>
                  <a:gd name="connsiteY21" fmla="*/ 468 h 10138"/>
                  <a:gd name="connsiteX22" fmla="*/ 9152 w 10042"/>
                  <a:gd name="connsiteY22" fmla="*/ 1019 h 10138"/>
                  <a:gd name="connsiteX23" fmla="*/ 9683 w 10042"/>
                  <a:gd name="connsiteY23" fmla="*/ 3133 h 10138"/>
                  <a:gd name="connsiteX24" fmla="*/ 7853 w 10042"/>
                  <a:gd name="connsiteY24" fmla="*/ 4166 h 10138"/>
                  <a:gd name="connsiteX25" fmla="*/ 7295 w 10042"/>
                  <a:gd name="connsiteY25" fmla="*/ 6079 h 10138"/>
                  <a:gd name="connsiteX26" fmla="*/ 8831 w 10042"/>
                  <a:gd name="connsiteY26" fmla="*/ 5108 h 10138"/>
                  <a:gd name="connsiteX27" fmla="*/ 9988 w 10042"/>
                  <a:gd name="connsiteY27" fmla="*/ 4717 h 10138"/>
                  <a:gd name="connsiteX28" fmla="*/ 9572 w 10042"/>
                  <a:gd name="connsiteY28" fmla="*/ 5608 h 10138"/>
                  <a:gd name="connsiteX29" fmla="*/ 8776 w 10042"/>
                  <a:gd name="connsiteY29" fmla="*/ 6205 h 10138"/>
                  <a:gd name="connsiteX30" fmla="*/ 8826 w 10042"/>
                  <a:gd name="connsiteY30" fmla="*/ 6831 h 10138"/>
                  <a:gd name="connsiteX31" fmla="*/ 9122 w 10042"/>
                  <a:gd name="connsiteY31" fmla="*/ 7578 h 10138"/>
                  <a:gd name="connsiteX32" fmla="*/ 8820 w 10042"/>
                  <a:gd name="connsiteY32" fmla="*/ 8314 h 10138"/>
                  <a:gd name="connsiteX33" fmla="*/ 8606 w 10042"/>
                  <a:gd name="connsiteY33" fmla="*/ 9017 h 10138"/>
                  <a:gd name="connsiteX34" fmla="*/ 8156 w 10042"/>
                  <a:gd name="connsiteY34" fmla="*/ 9742 h 10138"/>
                  <a:gd name="connsiteX35" fmla="*/ 6806 w 10042"/>
                  <a:gd name="connsiteY35" fmla="*/ 9736 h 10138"/>
                  <a:gd name="connsiteX0" fmla="*/ 6806 w 10042"/>
                  <a:gd name="connsiteY0" fmla="*/ 9736 h 10138"/>
                  <a:gd name="connsiteX1" fmla="*/ 5671 w 10042"/>
                  <a:gd name="connsiteY1" fmla="*/ 8764 h 10138"/>
                  <a:gd name="connsiteX2" fmla="*/ 4891 w 10042"/>
                  <a:gd name="connsiteY2" fmla="*/ 8374 h 10138"/>
                  <a:gd name="connsiteX3" fmla="*/ 3420 w 10042"/>
                  <a:gd name="connsiteY3" fmla="*/ 8435 h 10138"/>
                  <a:gd name="connsiteX4" fmla="*/ 2924 w 10042"/>
                  <a:gd name="connsiteY4" fmla="*/ 9957 h 10138"/>
                  <a:gd name="connsiteX5" fmla="*/ 1733 w 10042"/>
                  <a:gd name="connsiteY5" fmla="*/ 8656 h 10138"/>
                  <a:gd name="connsiteX6" fmla="*/ 79 w 10042"/>
                  <a:gd name="connsiteY6" fmla="*/ 6216 h 10138"/>
                  <a:gd name="connsiteX7" fmla="*/ 244 w 10042"/>
                  <a:gd name="connsiteY7" fmla="*/ 5542 h 10138"/>
                  <a:gd name="connsiteX8" fmla="*/ 1061 w 10042"/>
                  <a:gd name="connsiteY8" fmla="*/ 4564 h 10138"/>
                  <a:gd name="connsiteX9" fmla="*/ 1824 w 10042"/>
                  <a:gd name="connsiteY9" fmla="*/ 3905 h 10138"/>
                  <a:gd name="connsiteX10" fmla="*/ 2251 w 10042"/>
                  <a:gd name="connsiteY10" fmla="*/ 2791 h 10138"/>
                  <a:gd name="connsiteX11" fmla="*/ 2724 w 10042"/>
                  <a:gd name="connsiteY11" fmla="*/ 1703 h 10138"/>
                  <a:gd name="connsiteX12" fmla="*/ 3009 w 10042"/>
                  <a:gd name="connsiteY12" fmla="*/ 1660 h 10138"/>
                  <a:gd name="connsiteX13" fmla="*/ 3695 w 10042"/>
                  <a:gd name="connsiteY13" fmla="*/ 1545 h 10138"/>
                  <a:gd name="connsiteX14" fmla="*/ 4260 w 10042"/>
                  <a:gd name="connsiteY14" fmla="*/ 896 h 10138"/>
                  <a:gd name="connsiteX15" fmla="*/ 4771 w 10042"/>
                  <a:gd name="connsiteY15" fmla="*/ 765 h 10138"/>
                  <a:gd name="connsiteX16" fmla="*/ 5950 w 10042"/>
                  <a:gd name="connsiteY16" fmla="*/ 1072 h 10138"/>
                  <a:gd name="connsiteX17" fmla="*/ 6779 w 10042"/>
                  <a:gd name="connsiteY17" fmla="*/ 1166 h 10138"/>
                  <a:gd name="connsiteX18" fmla="*/ 6718 w 10042"/>
                  <a:gd name="connsiteY18" fmla="*/ 633 h 10138"/>
                  <a:gd name="connsiteX19" fmla="*/ 6855 w 10042"/>
                  <a:gd name="connsiteY19" fmla="*/ 23 h 10138"/>
                  <a:gd name="connsiteX20" fmla="*/ 7119 w 10042"/>
                  <a:gd name="connsiteY20" fmla="*/ 468 h 10138"/>
                  <a:gd name="connsiteX21" fmla="*/ 9152 w 10042"/>
                  <a:gd name="connsiteY21" fmla="*/ 1019 h 10138"/>
                  <a:gd name="connsiteX22" fmla="*/ 9683 w 10042"/>
                  <a:gd name="connsiteY22" fmla="*/ 3133 h 10138"/>
                  <a:gd name="connsiteX23" fmla="*/ 7853 w 10042"/>
                  <a:gd name="connsiteY23" fmla="*/ 4166 h 10138"/>
                  <a:gd name="connsiteX24" fmla="*/ 7295 w 10042"/>
                  <a:gd name="connsiteY24" fmla="*/ 6079 h 10138"/>
                  <a:gd name="connsiteX25" fmla="*/ 8831 w 10042"/>
                  <a:gd name="connsiteY25" fmla="*/ 5108 h 10138"/>
                  <a:gd name="connsiteX26" fmla="*/ 9988 w 10042"/>
                  <a:gd name="connsiteY26" fmla="*/ 4717 h 10138"/>
                  <a:gd name="connsiteX27" fmla="*/ 9572 w 10042"/>
                  <a:gd name="connsiteY27" fmla="*/ 5608 h 10138"/>
                  <a:gd name="connsiteX28" fmla="*/ 8776 w 10042"/>
                  <a:gd name="connsiteY28" fmla="*/ 6205 h 10138"/>
                  <a:gd name="connsiteX29" fmla="*/ 8826 w 10042"/>
                  <a:gd name="connsiteY29" fmla="*/ 6831 h 10138"/>
                  <a:gd name="connsiteX30" fmla="*/ 9122 w 10042"/>
                  <a:gd name="connsiteY30" fmla="*/ 7578 h 10138"/>
                  <a:gd name="connsiteX31" fmla="*/ 8820 w 10042"/>
                  <a:gd name="connsiteY31" fmla="*/ 8314 h 10138"/>
                  <a:gd name="connsiteX32" fmla="*/ 8606 w 10042"/>
                  <a:gd name="connsiteY32" fmla="*/ 9017 h 10138"/>
                  <a:gd name="connsiteX33" fmla="*/ 8156 w 10042"/>
                  <a:gd name="connsiteY33" fmla="*/ 9742 h 10138"/>
                  <a:gd name="connsiteX34" fmla="*/ 6806 w 10042"/>
                  <a:gd name="connsiteY34" fmla="*/ 9736 h 10138"/>
                  <a:gd name="connsiteX0" fmla="*/ 6806 w 10042"/>
                  <a:gd name="connsiteY0" fmla="*/ 9736 h 10138"/>
                  <a:gd name="connsiteX1" fmla="*/ 5671 w 10042"/>
                  <a:gd name="connsiteY1" fmla="*/ 8764 h 10138"/>
                  <a:gd name="connsiteX2" fmla="*/ 3420 w 10042"/>
                  <a:gd name="connsiteY2" fmla="*/ 8435 h 10138"/>
                  <a:gd name="connsiteX3" fmla="*/ 2924 w 10042"/>
                  <a:gd name="connsiteY3" fmla="*/ 9957 h 10138"/>
                  <a:gd name="connsiteX4" fmla="*/ 1733 w 10042"/>
                  <a:gd name="connsiteY4" fmla="*/ 8656 h 10138"/>
                  <a:gd name="connsiteX5" fmla="*/ 79 w 10042"/>
                  <a:gd name="connsiteY5" fmla="*/ 6216 h 10138"/>
                  <a:gd name="connsiteX6" fmla="*/ 244 w 10042"/>
                  <a:gd name="connsiteY6" fmla="*/ 5542 h 10138"/>
                  <a:gd name="connsiteX7" fmla="*/ 1061 w 10042"/>
                  <a:gd name="connsiteY7" fmla="*/ 4564 h 10138"/>
                  <a:gd name="connsiteX8" fmla="*/ 1824 w 10042"/>
                  <a:gd name="connsiteY8" fmla="*/ 3905 h 10138"/>
                  <a:gd name="connsiteX9" fmla="*/ 2251 w 10042"/>
                  <a:gd name="connsiteY9" fmla="*/ 2791 h 10138"/>
                  <a:gd name="connsiteX10" fmla="*/ 2724 w 10042"/>
                  <a:gd name="connsiteY10" fmla="*/ 1703 h 10138"/>
                  <a:gd name="connsiteX11" fmla="*/ 3009 w 10042"/>
                  <a:gd name="connsiteY11" fmla="*/ 1660 h 10138"/>
                  <a:gd name="connsiteX12" fmla="*/ 3695 w 10042"/>
                  <a:gd name="connsiteY12" fmla="*/ 1545 h 10138"/>
                  <a:gd name="connsiteX13" fmla="*/ 4260 w 10042"/>
                  <a:gd name="connsiteY13" fmla="*/ 896 h 10138"/>
                  <a:gd name="connsiteX14" fmla="*/ 4771 w 10042"/>
                  <a:gd name="connsiteY14" fmla="*/ 765 h 10138"/>
                  <a:gd name="connsiteX15" fmla="*/ 5950 w 10042"/>
                  <a:gd name="connsiteY15" fmla="*/ 1072 h 10138"/>
                  <a:gd name="connsiteX16" fmla="*/ 6779 w 10042"/>
                  <a:gd name="connsiteY16" fmla="*/ 1166 h 10138"/>
                  <a:gd name="connsiteX17" fmla="*/ 6718 w 10042"/>
                  <a:gd name="connsiteY17" fmla="*/ 633 h 10138"/>
                  <a:gd name="connsiteX18" fmla="*/ 6855 w 10042"/>
                  <a:gd name="connsiteY18" fmla="*/ 23 h 10138"/>
                  <a:gd name="connsiteX19" fmla="*/ 7119 w 10042"/>
                  <a:gd name="connsiteY19" fmla="*/ 468 h 10138"/>
                  <a:gd name="connsiteX20" fmla="*/ 9152 w 10042"/>
                  <a:gd name="connsiteY20" fmla="*/ 1019 h 10138"/>
                  <a:gd name="connsiteX21" fmla="*/ 9683 w 10042"/>
                  <a:gd name="connsiteY21" fmla="*/ 3133 h 10138"/>
                  <a:gd name="connsiteX22" fmla="*/ 7853 w 10042"/>
                  <a:gd name="connsiteY22" fmla="*/ 4166 h 10138"/>
                  <a:gd name="connsiteX23" fmla="*/ 7295 w 10042"/>
                  <a:gd name="connsiteY23" fmla="*/ 6079 h 10138"/>
                  <a:gd name="connsiteX24" fmla="*/ 8831 w 10042"/>
                  <a:gd name="connsiteY24" fmla="*/ 5108 h 10138"/>
                  <a:gd name="connsiteX25" fmla="*/ 9988 w 10042"/>
                  <a:gd name="connsiteY25" fmla="*/ 4717 h 10138"/>
                  <a:gd name="connsiteX26" fmla="*/ 9572 w 10042"/>
                  <a:gd name="connsiteY26" fmla="*/ 5608 h 10138"/>
                  <a:gd name="connsiteX27" fmla="*/ 8776 w 10042"/>
                  <a:gd name="connsiteY27" fmla="*/ 6205 h 10138"/>
                  <a:gd name="connsiteX28" fmla="*/ 8826 w 10042"/>
                  <a:gd name="connsiteY28" fmla="*/ 6831 h 10138"/>
                  <a:gd name="connsiteX29" fmla="*/ 9122 w 10042"/>
                  <a:gd name="connsiteY29" fmla="*/ 7578 h 10138"/>
                  <a:gd name="connsiteX30" fmla="*/ 8820 w 10042"/>
                  <a:gd name="connsiteY30" fmla="*/ 8314 h 10138"/>
                  <a:gd name="connsiteX31" fmla="*/ 8606 w 10042"/>
                  <a:gd name="connsiteY31" fmla="*/ 9017 h 10138"/>
                  <a:gd name="connsiteX32" fmla="*/ 8156 w 10042"/>
                  <a:gd name="connsiteY32" fmla="*/ 9742 h 10138"/>
                  <a:gd name="connsiteX33" fmla="*/ 6806 w 10042"/>
                  <a:gd name="connsiteY33" fmla="*/ 9736 h 10138"/>
                  <a:gd name="connsiteX0" fmla="*/ 6806 w 10042"/>
                  <a:gd name="connsiteY0" fmla="*/ 9736 h 10316"/>
                  <a:gd name="connsiteX1" fmla="*/ 5671 w 10042"/>
                  <a:gd name="connsiteY1" fmla="*/ 8764 h 10316"/>
                  <a:gd name="connsiteX2" fmla="*/ 4583 w 10042"/>
                  <a:gd name="connsiteY2" fmla="*/ 9598 h 10316"/>
                  <a:gd name="connsiteX3" fmla="*/ 2924 w 10042"/>
                  <a:gd name="connsiteY3" fmla="*/ 9957 h 10316"/>
                  <a:gd name="connsiteX4" fmla="*/ 1733 w 10042"/>
                  <a:gd name="connsiteY4" fmla="*/ 8656 h 10316"/>
                  <a:gd name="connsiteX5" fmla="*/ 79 w 10042"/>
                  <a:gd name="connsiteY5" fmla="*/ 6216 h 10316"/>
                  <a:gd name="connsiteX6" fmla="*/ 244 w 10042"/>
                  <a:gd name="connsiteY6" fmla="*/ 5542 h 10316"/>
                  <a:gd name="connsiteX7" fmla="*/ 1061 w 10042"/>
                  <a:gd name="connsiteY7" fmla="*/ 4564 h 10316"/>
                  <a:gd name="connsiteX8" fmla="*/ 1824 w 10042"/>
                  <a:gd name="connsiteY8" fmla="*/ 3905 h 10316"/>
                  <a:gd name="connsiteX9" fmla="*/ 2251 w 10042"/>
                  <a:gd name="connsiteY9" fmla="*/ 2791 h 10316"/>
                  <a:gd name="connsiteX10" fmla="*/ 2724 w 10042"/>
                  <a:gd name="connsiteY10" fmla="*/ 1703 h 10316"/>
                  <a:gd name="connsiteX11" fmla="*/ 3009 w 10042"/>
                  <a:gd name="connsiteY11" fmla="*/ 1660 h 10316"/>
                  <a:gd name="connsiteX12" fmla="*/ 3695 w 10042"/>
                  <a:gd name="connsiteY12" fmla="*/ 1545 h 10316"/>
                  <a:gd name="connsiteX13" fmla="*/ 4260 w 10042"/>
                  <a:gd name="connsiteY13" fmla="*/ 896 h 10316"/>
                  <a:gd name="connsiteX14" fmla="*/ 4771 w 10042"/>
                  <a:gd name="connsiteY14" fmla="*/ 765 h 10316"/>
                  <a:gd name="connsiteX15" fmla="*/ 5950 w 10042"/>
                  <a:gd name="connsiteY15" fmla="*/ 1072 h 10316"/>
                  <a:gd name="connsiteX16" fmla="*/ 6779 w 10042"/>
                  <a:gd name="connsiteY16" fmla="*/ 1166 h 10316"/>
                  <a:gd name="connsiteX17" fmla="*/ 6718 w 10042"/>
                  <a:gd name="connsiteY17" fmla="*/ 633 h 10316"/>
                  <a:gd name="connsiteX18" fmla="*/ 6855 w 10042"/>
                  <a:gd name="connsiteY18" fmla="*/ 23 h 10316"/>
                  <a:gd name="connsiteX19" fmla="*/ 7119 w 10042"/>
                  <a:gd name="connsiteY19" fmla="*/ 468 h 10316"/>
                  <a:gd name="connsiteX20" fmla="*/ 9152 w 10042"/>
                  <a:gd name="connsiteY20" fmla="*/ 1019 h 10316"/>
                  <a:gd name="connsiteX21" fmla="*/ 9683 w 10042"/>
                  <a:gd name="connsiteY21" fmla="*/ 3133 h 10316"/>
                  <a:gd name="connsiteX22" fmla="*/ 7853 w 10042"/>
                  <a:gd name="connsiteY22" fmla="*/ 4166 h 10316"/>
                  <a:gd name="connsiteX23" fmla="*/ 7295 w 10042"/>
                  <a:gd name="connsiteY23" fmla="*/ 6079 h 10316"/>
                  <a:gd name="connsiteX24" fmla="*/ 8831 w 10042"/>
                  <a:gd name="connsiteY24" fmla="*/ 5108 h 10316"/>
                  <a:gd name="connsiteX25" fmla="*/ 9988 w 10042"/>
                  <a:gd name="connsiteY25" fmla="*/ 4717 h 10316"/>
                  <a:gd name="connsiteX26" fmla="*/ 9572 w 10042"/>
                  <a:gd name="connsiteY26" fmla="*/ 5608 h 10316"/>
                  <a:gd name="connsiteX27" fmla="*/ 8776 w 10042"/>
                  <a:gd name="connsiteY27" fmla="*/ 6205 h 10316"/>
                  <a:gd name="connsiteX28" fmla="*/ 8826 w 10042"/>
                  <a:gd name="connsiteY28" fmla="*/ 6831 h 10316"/>
                  <a:gd name="connsiteX29" fmla="*/ 9122 w 10042"/>
                  <a:gd name="connsiteY29" fmla="*/ 7578 h 10316"/>
                  <a:gd name="connsiteX30" fmla="*/ 8820 w 10042"/>
                  <a:gd name="connsiteY30" fmla="*/ 8314 h 10316"/>
                  <a:gd name="connsiteX31" fmla="*/ 8606 w 10042"/>
                  <a:gd name="connsiteY31" fmla="*/ 9017 h 10316"/>
                  <a:gd name="connsiteX32" fmla="*/ 8156 w 10042"/>
                  <a:gd name="connsiteY32" fmla="*/ 9742 h 10316"/>
                  <a:gd name="connsiteX33" fmla="*/ 6806 w 10042"/>
                  <a:gd name="connsiteY33" fmla="*/ 9736 h 10316"/>
                  <a:gd name="connsiteX0" fmla="*/ 6806 w 10239"/>
                  <a:gd name="connsiteY0" fmla="*/ 9736 h 10316"/>
                  <a:gd name="connsiteX1" fmla="*/ 5671 w 10239"/>
                  <a:gd name="connsiteY1" fmla="*/ 8764 h 10316"/>
                  <a:gd name="connsiteX2" fmla="*/ 4583 w 10239"/>
                  <a:gd name="connsiteY2" fmla="*/ 9598 h 10316"/>
                  <a:gd name="connsiteX3" fmla="*/ 2924 w 10239"/>
                  <a:gd name="connsiteY3" fmla="*/ 9957 h 10316"/>
                  <a:gd name="connsiteX4" fmla="*/ 1733 w 10239"/>
                  <a:gd name="connsiteY4" fmla="*/ 8656 h 10316"/>
                  <a:gd name="connsiteX5" fmla="*/ 79 w 10239"/>
                  <a:gd name="connsiteY5" fmla="*/ 6216 h 10316"/>
                  <a:gd name="connsiteX6" fmla="*/ 244 w 10239"/>
                  <a:gd name="connsiteY6" fmla="*/ 5542 h 10316"/>
                  <a:gd name="connsiteX7" fmla="*/ 1061 w 10239"/>
                  <a:gd name="connsiteY7" fmla="*/ 4564 h 10316"/>
                  <a:gd name="connsiteX8" fmla="*/ 1824 w 10239"/>
                  <a:gd name="connsiteY8" fmla="*/ 3905 h 10316"/>
                  <a:gd name="connsiteX9" fmla="*/ 2251 w 10239"/>
                  <a:gd name="connsiteY9" fmla="*/ 2791 h 10316"/>
                  <a:gd name="connsiteX10" fmla="*/ 2724 w 10239"/>
                  <a:gd name="connsiteY10" fmla="*/ 1703 h 10316"/>
                  <a:gd name="connsiteX11" fmla="*/ 3009 w 10239"/>
                  <a:gd name="connsiteY11" fmla="*/ 1660 h 10316"/>
                  <a:gd name="connsiteX12" fmla="*/ 3695 w 10239"/>
                  <a:gd name="connsiteY12" fmla="*/ 1545 h 10316"/>
                  <a:gd name="connsiteX13" fmla="*/ 4260 w 10239"/>
                  <a:gd name="connsiteY13" fmla="*/ 896 h 10316"/>
                  <a:gd name="connsiteX14" fmla="*/ 4771 w 10239"/>
                  <a:gd name="connsiteY14" fmla="*/ 765 h 10316"/>
                  <a:gd name="connsiteX15" fmla="*/ 5950 w 10239"/>
                  <a:gd name="connsiteY15" fmla="*/ 1072 h 10316"/>
                  <a:gd name="connsiteX16" fmla="*/ 6779 w 10239"/>
                  <a:gd name="connsiteY16" fmla="*/ 1166 h 10316"/>
                  <a:gd name="connsiteX17" fmla="*/ 6718 w 10239"/>
                  <a:gd name="connsiteY17" fmla="*/ 633 h 10316"/>
                  <a:gd name="connsiteX18" fmla="*/ 6855 w 10239"/>
                  <a:gd name="connsiteY18" fmla="*/ 23 h 10316"/>
                  <a:gd name="connsiteX19" fmla="*/ 7119 w 10239"/>
                  <a:gd name="connsiteY19" fmla="*/ 468 h 10316"/>
                  <a:gd name="connsiteX20" fmla="*/ 9152 w 10239"/>
                  <a:gd name="connsiteY20" fmla="*/ 1019 h 10316"/>
                  <a:gd name="connsiteX21" fmla="*/ 9683 w 10239"/>
                  <a:gd name="connsiteY21" fmla="*/ 3133 h 10316"/>
                  <a:gd name="connsiteX22" fmla="*/ 7853 w 10239"/>
                  <a:gd name="connsiteY22" fmla="*/ 4166 h 10316"/>
                  <a:gd name="connsiteX23" fmla="*/ 7295 w 10239"/>
                  <a:gd name="connsiteY23" fmla="*/ 6079 h 10316"/>
                  <a:gd name="connsiteX24" fmla="*/ 8831 w 10239"/>
                  <a:gd name="connsiteY24" fmla="*/ 5108 h 10316"/>
                  <a:gd name="connsiteX25" fmla="*/ 9988 w 10239"/>
                  <a:gd name="connsiteY25" fmla="*/ 4717 h 10316"/>
                  <a:gd name="connsiteX26" fmla="*/ 10008 w 10239"/>
                  <a:gd name="connsiteY26" fmla="*/ 5899 h 10316"/>
                  <a:gd name="connsiteX27" fmla="*/ 8776 w 10239"/>
                  <a:gd name="connsiteY27" fmla="*/ 6205 h 10316"/>
                  <a:gd name="connsiteX28" fmla="*/ 8826 w 10239"/>
                  <a:gd name="connsiteY28" fmla="*/ 6831 h 10316"/>
                  <a:gd name="connsiteX29" fmla="*/ 9122 w 10239"/>
                  <a:gd name="connsiteY29" fmla="*/ 7578 h 10316"/>
                  <a:gd name="connsiteX30" fmla="*/ 8820 w 10239"/>
                  <a:gd name="connsiteY30" fmla="*/ 8314 h 10316"/>
                  <a:gd name="connsiteX31" fmla="*/ 8606 w 10239"/>
                  <a:gd name="connsiteY31" fmla="*/ 9017 h 10316"/>
                  <a:gd name="connsiteX32" fmla="*/ 8156 w 10239"/>
                  <a:gd name="connsiteY32" fmla="*/ 9742 h 10316"/>
                  <a:gd name="connsiteX33" fmla="*/ 6806 w 10239"/>
                  <a:gd name="connsiteY33" fmla="*/ 9736 h 10316"/>
                  <a:gd name="connsiteX0" fmla="*/ 6806 w 11021"/>
                  <a:gd name="connsiteY0" fmla="*/ 9736 h 10316"/>
                  <a:gd name="connsiteX1" fmla="*/ 5671 w 11021"/>
                  <a:gd name="connsiteY1" fmla="*/ 8764 h 10316"/>
                  <a:gd name="connsiteX2" fmla="*/ 4583 w 11021"/>
                  <a:gd name="connsiteY2" fmla="*/ 9598 h 10316"/>
                  <a:gd name="connsiteX3" fmla="*/ 2924 w 11021"/>
                  <a:gd name="connsiteY3" fmla="*/ 9957 h 10316"/>
                  <a:gd name="connsiteX4" fmla="*/ 1733 w 11021"/>
                  <a:gd name="connsiteY4" fmla="*/ 8656 h 10316"/>
                  <a:gd name="connsiteX5" fmla="*/ 79 w 11021"/>
                  <a:gd name="connsiteY5" fmla="*/ 6216 h 10316"/>
                  <a:gd name="connsiteX6" fmla="*/ 244 w 11021"/>
                  <a:gd name="connsiteY6" fmla="*/ 5542 h 10316"/>
                  <a:gd name="connsiteX7" fmla="*/ 1061 w 11021"/>
                  <a:gd name="connsiteY7" fmla="*/ 4564 h 10316"/>
                  <a:gd name="connsiteX8" fmla="*/ 1824 w 11021"/>
                  <a:gd name="connsiteY8" fmla="*/ 3905 h 10316"/>
                  <a:gd name="connsiteX9" fmla="*/ 2251 w 11021"/>
                  <a:gd name="connsiteY9" fmla="*/ 2791 h 10316"/>
                  <a:gd name="connsiteX10" fmla="*/ 2724 w 11021"/>
                  <a:gd name="connsiteY10" fmla="*/ 1703 h 10316"/>
                  <a:gd name="connsiteX11" fmla="*/ 3009 w 11021"/>
                  <a:gd name="connsiteY11" fmla="*/ 1660 h 10316"/>
                  <a:gd name="connsiteX12" fmla="*/ 3695 w 11021"/>
                  <a:gd name="connsiteY12" fmla="*/ 1545 h 10316"/>
                  <a:gd name="connsiteX13" fmla="*/ 4260 w 11021"/>
                  <a:gd name="connsiteY13" fmla="*/ 896 h 10316"/>
                  <a:gd name="connsiteX14" fmla="*/ 4771 w 11021"/>
                  <a:gd name="connsiteY14" fmla="*/ 765 h 10316"/>
                  <a:gd name="connsiteX15" fmla="*/ 5950 w 11021"/>
                  <a:gd name="connsiteY15" fmla="*/ 1072 h 10316"/>
                  <a:gd name="connsiteX16" fmla="*/ 6779 w 11021"/>
                  <a:gd name="connsiteY16" fmla="*/ 1166 h 10316"/>
                  <a:gd name="connsiteX17" fmla="*/ 6718 w 11021"/>
                  <a:gd name="connsiteY17" fmla="*/ 633 h 10316"/>
                  <a:gd name="connsiteX18" fmla="*/ 6855 w 11021"/>
                  <a:gd name="connsiteY18" fmla="*/ 23 h 10316"/>
                  <a:gd name="connsiteX19" fmla="*/ 7119 w 11021"/>
                  <a:gd name="connsiteY19" fmla="*/ 468 h 10316"/>
                  <a:gd name="connsiteX20" fmla="*/ 9152 w 11021"/>
                  <a:gd name="connsiteY20" fmla="*/ 1019 h 10316"/>
                  <a:gd name="connsiteX21" fmla="*/ 9683 w 11021"/>
                  <a:gd name="connsiteY21" fmla="*/ 3133 h 10316"/>
                  <a:gd name="connsiteX22" fmla="*/ 7853 w 11021"/>
                  <a:gd name="connsiteY22" fmla="*/ 4166 h 10316"/>
                  <a:gd name="connsiteX23" fmla="*/ 7295 w 11021"/>
                  <a:gd name="connsiteY23" fmla="*/ 6079 h 10316"/>
                  <a:gd name="connsiteX24" fmla="*/ 8831 w 11021"/>
                  <a:gd name="connsiteY24" fmla="*/ 5108 h 10316"/>
                  <a:gd name="connsiteX25" fmla="*/ 11006 w 11021"/>
                  <a:gd name="connsiteY25" fmla="*/ 3990 h 10316"/>
                  <a:gd name="connsiteX26" fmla="*/ 10008 w 11021"/>
                  <a:gd name="connsiteY26" fmla="*/ 5899 h 10316"/>
                  <a:gd name="connsiteX27" fmla="*/ 8776 w 11021"/>
                  <a:gd name="connsiteY27" fmla="*/ 6205 h 10316"/>
                  <a:gd name="connsiteX28" fmla="*/ 8826 w 11021"/>
                  <a:gd name="connsiteY28" fmla="*/ 6831 h 10316"/>
                  <a:gd name="connsiteX29" fmla="*/ 9122 w 11021"/>
                  <a:gd name="connsiteY29" fmla="*/ 7578 h 10316"/>
                  <a:gd name="connsiteX30" fmla="*/ 8820 w 11021"/>
                  <a:gd name="connsiteY30" fmla="*/ 8314 h 10316"/>
                  <a:gd name="connsiteX31" fmla="*/ 8606 w 11021"/>
                  <a:gd name="connsiteY31" fmla="*/ 9017 h 10316"/>
                  <a:gd name="connsiteX32" fmla="*/ 8156 w 11021"/>
                  <a:gd name="connsiteY32" fmla="*/ 9742 h 10316"/>
                  <a:gd name="connsiteX33" fmla="*/ 6806 w 11021"/>
                  <a:gd name="connsiteY33" fmla="*/ 9736 h 10316"/>
                  <a:gd name="connsiteX0" fmla="*/ 6806 w 11021"/>
                  <a:gd name="connsiteY0" fmla="*/ 9736 h 10316"/>
                  <a:gd name="connsiteX1" fmla="*/ 5671 w 11021"/>
                  <a:gd name="connsiteY1" fmla="*/ 8764 h 10316"/>
                  <a:gd name="connsiteX2" fmla="*/ 4583 w 11021"/>
                  <a:gd name="connsiteY2" fmla="*/ 9598 h 10316"/>
                  <a:gd name="connsiteX3" fmla="*/ 2924 w 11021"/>
                  <a:gd name="connsiteY3" fmla="*/ 9957 h 10316"/>
                  <a:gd name="connsiteX4" fmla="*/ 1733 w 11021"/>
                  <a:gd name="connsiteY4" fmla="*/ 8656 h 10316"/>
                  <a:gd name="connsiteX5" fmla="*/ 79 w 11021"/>
                  <a:gd name="connsiteY5" fmla="*/ 6216 h 10316"/>
                  <a:gd name="connsiteX6" fmla="*/ 244 w 11021"/>
                  <a:gd name="connsiteY6" fmla="*/ 5542 h 10316"/>
                  <a:gd name="connsiteX7" fmla="*/ 1061 w 11021"/>
                  <a:gd name="connsiteY7" fmla="*/ 4564 h 10316"/>
                  <a:gd name="connsiteX8" fmla="*/ 1824 w 11021"/>
                  <a:gd name="connsiteY8" fmla="*/ 3905 h 10316"/>
                  <a:gd name="connsiteX9" fmla="*/ 2251 w 11021"/>
                  <a:gd name="connsiteY9" fmla="*/ 2791 h 10316"/>
                  <a:gd name="connsiteX10" fmla="*/ 2724 w 11021"/>
                  <a:gd name="connsiteY10" fmla="*/ 1703 h 10316"/>
                  <a:gd name="connsiteX11" fmla="*/ 3009 w 11021"/>
                  <a:gd name="connsiteY11" fmla="*/ 1660 h 10316"/>
                  <a:gd name="connsiteX12" fmla="*/ 3695 w 11021"/>
                  <a:gd name="connsiteY12" fmla="*/ 1545 h 10316"/>
                  <a:gd name="connsiteX13" fmla="*/ 4260 w 11021"/>
                  <a:gd name="connsiteY13" fmla="*/ 896 h 10316"/>
                  <a:gd name="connsiteX14" fmla="*/ 4771 w 11021"/>
                  <a:gd name="connsiteY14" fmla="*/ 765 h 10316"/>
                  <a:gd name="connsiteX15" fmla="*/ 5950 w 11021"/>
                  <a:gd name="connsiteY15" fmla="*/ 1072 h 10316"/>
                  <a:gd name="connsiteX16" fmla="*/ 6779 w 11021"/>
                  <a:gd name="connsiteY16" fmla="*/ 1166 h 10316"/>
                  <a:gd name="connsiteX17" fmla="*/ 6718 w 11021"/>
                  <a:gd name="connsiteY17" fmla="*/ 633 h 10316"/>
                  <a:gd name="connsiteX18" fmla="*/ 6855 w 11021"/>
                  <a:gd name="connsiteY18" fmla="*/ 23 h 10316"/>
                  <a:gd name="connsiteX19" fmla="*/ 7119 w 11021"/>
                  <a:gd name="connsiteY19" fmla="*/ 468 h 10316"/>
                  <a:gd name="connsiteX20" fmla="*/ 9152 w 11021"/>
                  <a:gd name="connsiteY20" fmla="*/ 1019 h 10316"/>
                  <a:gd name="connsiteX21" fmla="*/ 9683 w 11021"/>
                  <a:gd name="connsiteY21" fmla="*/ 3133 h 10316"/>
                  <a:gd name="connsiteX22" fmla="*/ 7853 w 11021"/>
                  <a:gd name="connsiteY22" fmla="*/ 4166 h 10316"/>
                  <a:gd name="connsiteX23" fmla="*/ 7295 w 11021"/>
                  <a:gd name="connsiteY23" fmla="*/ 6079 h 10316"/>
                  <a:gd name="connsiteX24" fmla="*/ 8831 w 11021"/>
                  <a:gd name="connsiteY24" fmla="*/ 5108 h 10316"/>
                  <a:gd name="connsiteX25" fmla="*/ 11006 w 11021"/>
                  <a:gd name="connsiteY25" fmla="*/ 3990 h 10316"/>
                  <a:gd name="connsiteX26" fmla="*/ 10008 w 11021"/>
                  <a:gd name="connsiteY26" fmla="*/ 5899 h 10316"/>
                  <a:gd name="connsiteX27" fmla="*/ 9794 w 11021"/>
                  <a:gd name="connsiteY27" fmla="*/ 6932 h 10316"/>
                  <a:gd name="connsiteX28" fmla="*/ 8826 w 11021"/>
                  <a:gd name="connsiteY28" fmla="*/ 6831 h 10316"/>
                  <a:gd name="connsiteX29" fmla="*/ 9122 w 11021"/>
                  <a:gd name="connsiteY29" fmla="*/ 7578 h 10316"/>
                  <a:gd name="connsiteX30" fmla="*/ 8820 w 11021"/>
                  <a:gd name="connsiteY30" fmla="*/ 8314 h 10316"/>
                  <a:gd name="connsiteX31" fmla="*/ 8606 w 11021"/>
                  <a:gd name="connsiteY31" fmla="*/ 9017 h 10316"/>
                  <a:gd name="connsiteX32" fmla="*/ 8156 w 11021"/>
                  <a:gd name="connsiteY32" fmla="*/ 9742 h 10316"/>
                  <a:gd name="connsiteX33" fmla="*/ 6806 w 11021"/>
                  <a:gd name="connsiteY33" fmla="*/ 9736 h 10316"/>
                  <a:gd name="connsiteX0" fmla="*/ 6806 w 11021"/>
                  <a:gd name="connsiteY0" fmla="*/ 9736 h 10316"/>
                  <a:gd name="connsiteX1" fmla="*/ 5671 w 11021"/>
                  <a:gd name="connsiteY1" fmla="*/ 8764 h 10316"/>
                  <a:gd name="connsiteX2" fmla="*/ 4583 w 11021"/>
                  <a:gd name="connsiteY2" fmla="*/ 9598 h 10316"/>
                  <a:gd name="connsiteX3" fmla="*/ 2924 w 11021"/>
                  <a:gd name="connsiteY3" fmla="*/ 9957 h 10316"/>
                  <a:gd name="connsiteX4" fmla="*/ 1733 w 11021"/>
                  <a:gd name="connsiteY4" fmla="*/ 8656 h 10316"/>
                  <a:gd name="connsiteX5" fmla="*/ 79 w 11021"/>
                  <a:gd name="connsiteY5" fmla="*/ 6216 h 10316"/>
                  <a:gd name="connsiteX6" fmla="*/ 244 w 11021"/>
                  <a:gd name="connsiteY6" fmla="*/ 5542 h 10316"/>
                  <a:gd name="connsiteX7" fmla="*/ 1061 w 11021"/>
                  <a:gd name="connsiteY7" fmla="*/ 4564 h 10316"/>
                  <a:gd name="connsiteX8" fmla="*/ 1824 w 11021"/>
                  <a:gd name="connsiteY8" fmla="*/ 3905 h 10316"/>
                  <a:gd name="connsiteX9" fmla="*/ 2251 w 11021"/>
                  <a:gd name="connsiteY9" fmla="*/ 2791 h 10316"/>
                  <a:gd name="connsiteX10" fmla="*/ 2724 w 11021"/>
                  <a:gd name="connsiteY10" fmla="*/ 1703 h 10316"/>
                  <a:gd name="connsiteX11" fmla="*/ 3009 w 11021"/>
                  <a:gd name="connsiteY11" fmla="*/ 1660 h 10316"/>
                  <a:gd name="connsiteX12" fmla="*/ 3695 w 11021"/>
                  <a:gd name="connsiteY12" fmla="*/ 1545 h 10316"/>
                  <a:gd name="connsiteX13" fmla="*/ 4260 w 11021"/>
                  <a:gd name="connsiteY13" fmla="*/ 896 h 10316"/>
                  <a:gd name="connsiteX14" fmla="*/ 4771 w 11021"/>
                  <a:gd name="connsiteY14" fmla="*/ 765 h 10316"/>
                  <a:gd name="connsiteX15" fmla="*/ 5950 w 11021"/>
                  <a:gd name="connsiteY15" fmla="*/ 1072 h 10316"/>
                  <a:gd name="connsiteX16" fmla="*/ 6779 w 11021"/>
                  <a:gd name="connsiteY16" fmla="*/ 1166 h 10316"/>
                  <a:gd name="connsiteX17" fmla="*/ 6718 w 11021"/>
                  <a:gd name="connsiteY17" fmla="*/ 633 h 10316"/>
                  <a:gd name="connsiteX18" fmla="*/ 6855 w 11021"/>
                  <a:gd name="connsiteY18" fmla="*/ 23 h 10316"/>
                  <a:gd name="connsiteX19" fmla="*/ 7119 w 11021"/>
                  <a:gd name="connsiteY19" fmla="*/ 468 h 10316"/>
                  <a:gd name="connsiteX20" fmla="*/ 9152 w 11021"/>
                  <a:gd name="connsiteY20" fmla="*/ 1019 h 10316"/>
                  <a:gd name="connsiteX21" fmla="*/ 9683 w 11021"/>
                  <a:gd name="connsiteY21" fmla="*/ 3133 h 10316"/>
                  <a:gd name="connsiteX22" fmla="*/ 7853 w 11021"/>
                  <a:gd name="connsiteY22" fmla="*/ 4166 h 10316"/>
                  <a:gd name="connsiteX23" fmla="*/ 7295 w 11021"/>
                  <a:gd name="connsiteY23" fmla="*/ 6079 h 10316"/>
                  <a:gd name="connsiteX24" fmla="*/ 8831 w 11021"/>
                  <a:gd name="connsiteY24" fmla="*/ 5108 h 10316"/>
                  <a:gd name="connsiteX25" fmla="*/ 11006 w 11021"/>
                  <a:gd name="connsiteY25" fmla="*/ 3990 h 10316"/>
                  <a:gd name="connsiteX26" fmla="*/ 10008 w 11021"/>
                  <a:gd name="connsiteY26" fmla="*/ 5899 h 10316"/>
                  <a:gd name="connsiteX27" fmla="*/ 8826 w 11021"/>
                  <a:gd name="connsiteY27" fmla="*/ 6831 h 10316"/>
                  <a:gd name="connsiteX28" fmla="*/ 9122 w 11021"/>
                  <a:gd name="connsiteY28" fmla="*/ 7578 h 10316"/>
                  <a:gd name="connsiteX29" fmla="*/ 8820 w 11021"/>
                  <a:gd name="connsiteY29" fmla="*/ 8314 h 10316"/>
                  <a:gd name="connsiteX30" fmla="*/ 8606 w 11021"/>
                  <a:gd name="connsiteY30" fmla="*/ 9017 h 10316"/>
                  <a:gd name="connsiteX31" fmla="*/ 8156 w 11021"/>
                  <a:gd name="connsiteY31" fmla="*/ 9742 h 10316"/>
                  <a:gd name="connsiteX32" fmla="*/ 6806 w 11021"/>
                  <a:gd name="connsiteY32" fmla="*/ 9736 h 10316"/>
                  <a:gd name="connsiteX0" fmla="*/ 6806 w 11021"/>
                  <a:gd name="connsiteY0" fmla="*/ 9736 h 10316"/>
                  <a:gd name="connsiteX1" fmla="*/ 5671 w 11021"/>
                  <a:gd name="connsiteY1" fmla="*/ 8764 h 10316"/>
                  <a:gd name="connsiteX2" fmla="*/ 4583 w 11021"/>
                  <a:gd name="connsiteY2" fmla="*/ 9598 h 10316"/>
                  <a:gd name="connsiteX3" fmla="*/ 2924 w 11021"/>
                  <a:gd name="connsiteY3" fmla="*/ 9957 h 10316"/>
                  <a:gd name="connsiteX4" fmla="*/ 1733 w 11021"/>
                  <a:gd name="connsiteY4" fmla="*/ 8656 h 10316"/>
                  <a:gd name="connsiteX5" fmla="*/ 79 w 11021"/>
                  <a:gd name="connsiteY5" fmla="*/ 6216 h 10316"/>
                  <a:gd name="connsiteX6" fmla="*/ 244 w 11021"/>
                  <a:gd name="connsiteY6" fmla="*/ 5542 h 10316"/>
                  <a:gd name="connsiteX7" fmla="*/ 1061 w 11021"/>
                  <a:gd name="connsiteY7" fmla="*/ 4564 h 10316"/>
                  <a:gd name="connsiteX8" fmla="*/ 1824 w 11021"/>
                  <a:gd name="connsiteY8" fmla="*/ 3905 h 10316"/>
                  <a:gd name="connsiteX9" fmla="*/ 2251 w 11021"/>
                  <a:gd name="connsiteY9" fmla="*/ 2791 h 10316"/>
                  <a:gd name="connsiteX10" fmla="*/ 2724 w 11021"/>
                  <a:gd name="connsiteY10" fmla="*/ 1703 h 10316"/>
                  <a:gd name="connsiteX11" fmla="*/ 3009 w 11021"/>
                  <a:gd name="connsiteY11" fmla="*/ 1660 h 10316"/>
                  <a:gd name="connsiteX12" fmla="*/ 3695 w 11021"/>
                  <a:gd name="connsiteY12" fmla="*/ 1545 h 10316"/>
                  <a:gd name="connsiteX13" fmla="*/ 4260 w 11021"/>
                  <a:gd name="connsiteY13" fmla="*/ 896 h 10316"/>
                  <a:gd name="connsiteX14" fmla="*/ 4771 w 11021"/>
                  <a:gd name="connsiteY14" fmla="*/ 765 h 10316"/>
                  <a:gd name="connsiteX15" fmla="*/ 5950 w 11021"/>
                  <a:gd name="connsiteY15" fmla="*/ 1072 h 10316"/>
                  <a:gd name="connsiteX16" fmla="*/ 6779 w 11021"/>
                  <a:gd name="connsiteY16" fmla="*/ 1166 h 10316"/>
                  <a:gd name="connsiteX17" fmla="*/ 6718 w 11021"/>
                  <a:gd name="connsiteY17" fmla="*/ 633 h 10316"/>
                  <a:gd name="connsiteX18" fmla="*/ 6855 w 11021"/>
                  <a:gd name="connsiteY18" fmla="*/ 23 h 10316"/>
                  <a:gd name="connsiteX19" fmla="*/ 7119 w 11021"/>
                  <a:gd name="connsiteY19" fmla="*/ 468 h 10316"/>
                  <a:gd name="connsiteX20" fmla="*/ 9152 w 11021"/>
                  <a:gd name="connsiteY20" fmla="*/ 1019 h 10316"/>
                  <a:gd name="connsiteX21" fmla="*/ 9683 w 11021"/>
                  <a:gd name="connsiteY21" fmla="*/ 3133 h 10316"/>
                  <a:gd name="connsiteX22" fmla="*/ 7853 w 11021"/>
                  <a:gd name="connsiteY22" fmla="*/ 4166 h 10316"/>
                  <a:gd name="connsiteX23" fmla="*/ 7295 w 11021"/>
                  <a:gd name="connsiteY23" fmla="*/ 6079 h 10316"/>
                  <a:gd name="connsiteX24" fmla="*/ 8831 w 11021"/>
                  <a:gd name="connsiteY24" fmla="*/ 5108 h 10316"/>
                  <a:gd name="connsiteX25" fmla="*/ 11006 w 11021"/>
                  <a:gd name="connsiteY25" fmla="*/ 3990 h 10316"/>
                  <a:gd name="connsiteX26" fmla="*/ 10008 w 11021"/>
                  <a:gd name="connsiteY26" fmla="*/ 5899 h 10316"/>
                  <a:gd name="connsiteX27" fmla="*/ 9122 w 11021"/>
                  <a:gd name="connsiteY27" fmla="*/ 7578 h 10316"/>
                  <a:gd name="connsiteX28" fmla="*/ 8820 w 11021"/>
                  <a:gd name="connsiteY28" fmla="*/ 8314 h 10316"/>
                  <a:gd name="connsiteX29" fmla="*/ 8606 w 11021"/>
                  <a:gd name="connsiteY29" fmla="*/ 9017 h 10316"/>
                  <a:gd name="connsiteX30" fmla="*/ 8156 w 11021"/>
                  <a:gd name="connsiteY30" fmla="*/ 9742 h 10316"/>
                  <a:gd name="connsiteX31" fmla="*/ 6806 w 11021"/>
                  <a:gd name="connsiteY31" fmla="*/ 9736 h 10316"/>
                  <a:gd name="connsiteX0" fmla="*/ 6806 w 11021"/>
                  <a:gd name="connsiteY0" fmla="*/ 9736 h 10316"/>
                  <a:gd name="connsiteX1" fmla="*/ 5991 w 11021"/>
                  <a:gd name="connsiteY1" fmla="*/ 9725 h 10316"/>
                  <a:gd name="connsiteX2" fmla="*/ 4583 w 11021"/>
                  <a:gd name="connsiteY2" fmla="*/ 9598 h 10316"/>
                  <a:gd name="connsiteX3" fmla="*/ 2924 w 11021"/>
                  <a:gd name="connsiteY3" fmla="*/ 9957 h 10316"/>
                  <a:gd name="connsiteX4" fmla="*/ 1733 w 11021"/>
                  <a:gd name="connsiteY4" fmla="*/ 8656 h 10316"/>
                  <a:gd name="connsiteX5" fmla="*/ 79 w 11021"/>
                  <a:gd name="connsiteY5" fmla="*/ 6216 h 10316"/>
                  <a:gd name="connsiteX6" fmla="*/ 244 w 11021"/>
                  <a:gd name="connsiteY6" fmla="*/ 5542 h 10316"/>
                  <a:gd name="connsiteX7" fmla="*/ 1061 w 11021"/>
                  <a:gd name="connsiteY7" fmla="*/ 4564 h 10316"/>
                  <a:gd name="connsiteX8" fmla="*/ 1824 w 11021"/>
                  <a:gd name="connsiteY8" fmla="*/ 3905 h 10316"/>
                  <a:gd name="connsiteX9" fmla="*/ 2251 w 11021"/>
                  <a:gd name="connsiteY9" fmla="*/ 2791 h 10316"/>
                  <a:gd name="connsiteX10" fmla="*/ 2724 w 11021"/>
                  <a:gd name="connsiteY10" fmla="*/ 1703 h 10316"/>
                  <a:gd name="connsiteX11" fmla="*/ 3009 w 11021"/>
                  <a:gd name="connsiteY11" fmla="*/ 1660 h 10316"/>
                  <a:gd name="connsiteX12" fmla="*/ 3695 w 11021"/>
                  <a:gd name="connsiteY12" fmla="*/ 1545 h 10316"/>
                  <a:gd name="connsiteX13" fmla="*/ 4260 w 11021"/>
                  <a:gd name="connsiteY13" fmla="*/ 896 h 10316"/>
                  <a:gd name="connsiteX14" fmla="*/ 4771 w 11021"/>
                  <a:gd name="connsiteY14" fmla="*/ 765 h 10316"/>
                  <a:gd name="connsiteX15" fmla="*/ 5950 w 11021"/>
                  <a:gd name="connsiteY15" fmla="*/ 1072 h 10316"/>
                  <a:gd name="connsiteX16" fmla="*/ 6779 w 11021"/>
                  <a:gd name="connsiteY16" fmla="*/ 1166 h 10316"/>
                  <a:gd name="connsiteX17" fmla="*/ 6718 w 11021"/>
                  <a:gd name="connsiteY17" fmla="*/ 633 h 10316"/>
                  <a:gd name="connsiteX18" fmla="*/ 6855 w 11021"/>
                  <a:gd name="connsiteY18" fmla="*/ 23 h 10316"/>
                  <a:gd name="connsiteX19" fmla="*/ 7119 w 11021"/>
                  <a:gd name="connsiteY19" fmla="*/ 468 h 10316"/>
                  <a:gd name="connsiteX20" fmla="*/ 9152 w 11021"/>
                  <a:gd name="connsiteY20" fmla="*/ 1019 h 10316"/>
                  <a:gd name="connsiteX21" fmla="*/ 9683 w 11021"/>
                  <a:gd name="connsiteY21" fmla="*/ 3133 h 10316"/>
                  <a:gd name="connsiteX22" fmla="*/ 7853 w 11021"/>
                  <a:gd name="connsiteY22" fmla="*/ 4166 h 10316"/>
                  <a:gd name="connsiteX23" fmla="*/ 7295 w 11021"/>
                  <a:gd name="connsiteY23" fmla="*/ 6079 h 10316"/>
                  <a:gd name="connsiteX24" fmla="*/ 8831 w 11021"/>
                  <a:gd name="connsiteY24" fmla="*/ 5108 h 10316"/>
                  <a:gd name="connsiteX25" fmla="*/ 11006 w 11021"/>
                  <a:gd name="connsiteY25" fmla="*/ 3990 h 10316"/>
                  <a:gd name="connsiteX26" fmla="*/ 10008 w 11021"/>
                  <a:gd name="connsiteY26" fmla="*/ 5899 h 10316"/>
                  <a:gd name="connsiteX27" fmla="*/ 9122 w 11021"/>
                  <a:gd name="connsiteY27" fmla="*/ 7578 h 10316"/>
                  <a:gd name="connsiteX28" fmla="*/ 8820 w 11021"/>
                  <a:gd name="connsiteY28" fmla="*/ 8314 h 10316"/>
                  <a:gd name="connsiteX29" fmla="*/ 8606 w 11021"/>
                  <a:gd name="connsiteY29" fmla="*/ 9017 h 10316"/>
                  <a:gd name="connsiteX30" fmla="*/ 8156 w 11021"/>
                  <a:gd name="connsiteY30" fmla="*/ 9742 h 10316"/>
                  <a:gd name="connsiteX31" fmla="*/ 6806 w 11021"/>
                  <a:gd name="connsiteY31" fmla="*/ 9736 h 103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1021" h="10316">
                    <a:moveTo>
                      <a:pt x="6806" y="9736"/>
                    </a:moveTo>
                    <a:cubicBezTo>
                      <a:pt x="6515" y="8797"/>
                      <a:pt x="6361" y="9748"/>
                      <a:pt x="5991" y="9725"/>
                    </a:cubicBezTo>
                    <a:cubicBezTo>
                      <a:pt x="5621" y="9702"/>
                      <a:pt x="5041" y="9399"/>
                      <a:pt x="4583" y="9598"/>
                    </a:cubicBezTo>
                    <a:cubicBezTo>
                      <a:pt x="4331" y="10158"/>
                      <a:pt x="3111" y="10693"/>
                      <a:pt x="2924" y="9957"/>
                    </a:cubicBezTo>
                    <a:cubicBezTo>
                      <a:pt x="2710" y="9089"/>
                      <a:pt x="2207" y="9280"/>
                      <a:pt x="1733" y="8656"/>
                    </a:cubicBezTo>
                    <a:cubicBezTo>
                      <a:pt x="1259" y="8033"/>
                      <a:pt x="327" y="6735"/>
                      <a:pt x="79" y="6216"/>
                    </a:cubicBezTo>
                    <a:cubicBezTo>
                      <a:pt x="-169" y="5697"/>
                      <a:pt x="244" y="5855"/>
                      <a:pt x="244" y="5542"/>
                    </a:cubicBezTo>
                    <a:cubicBezTo>
                      <a:pt x="249" y="5009"/>
                      <a:pt x="298" y="4943"/>
                      <a:pt x="1061" y="4564"/>
                    </a:cubicBezTo>
                    <a:cubicBezTo>
                      <a:pt x="1610" y="4290"/>
                      <a:pt x="1857" y="4081"/>
                      <a:pt x="1824" y="3905"/>
                    </a:cubicBezTo>
                    <a:cubicBezTo>
                      <a:pt x="1802" y="3762"/>
                      <a:pt x="1994" y="3263"/>
                      <a:pt x="2251" y="2791"/>
                    </a:cubicBezTo>
                    <a:cubicBezTo>
                      <a:pt x="2510" y="2318"/>
                      <a:pt x="2724" y="1830"/>
                      <a:pt x="2724" y="1703"/>
                    </a:cubicBezTo>
                    <a:cubicBezTo>
                      <a:pt x="2724" y="1528"/>
                      <a:pt x="2779" y="1517"/>
                      <a:pt x="3009" y="1660"/>
                    </a:cubicBezTo>
                    <a:cubicBezTo>
                      <a:pt x="3239" y="1808"/>
                      <a:pt x="3377" y="1780"/>
                      <a:pt x="3695" y="1545"/>
                    </a:cubicBezTo>
                    <a:cubicBezTo>
                      <a:pt x="3915" y="1385"/>
                      <a:pt x="4167" y="1095"/>
                      <a:pt x="4260" y="896"/>
                    </a:cubicBezTo>
                    <a:cubicBezTo>
                      <a:pt x="4408" y="578"/>
                      <a:pt x="4452" y="562"/>
                      <a:pt x="4771" y="765"/>
                    </a:cubicBezTo>
                    <a:cubicBezTo>
                      <a:pt x="4968" y="885"/>
                      <a:pt x="5495" y="1022"/>
                      <a:pt x="5950" y="1072"/>
                    </a:cubicBezTo>
                    <a:lnTo>
                      <a:pt x="6779" y="1166"/>
                    </a:lnTo>
                    <a:cubicBezTo>
                      <a:pt x="6758" y="988"/>
                      <a:pt x="6739" y="811"/>
                      <a:pt x="6718" y="633"/>
                    </a:cubicBezTo>
                    <a:cubicBezTo>
                      <a:pt x="6680" y="293"/>
                      <a:pt x="6730" y="67"/>
                      <a:pt x="6855" y="23"/>
                    </a:cubicBezTo>
                    <a:cubicBezTo>
                      <a:pt x="7108" y="-75"/>
                      <a:pt x="7239" y="150"/>
                      <a:pt x="7119" y="468"/>
                    </a:cubicBezTo>
                    <a:cubicBezTo>
                      <a:pt x="6982" y="825"/>
                      <a:pt x="8725" y="575"/>
                      <a:pt x="9152" y="1019"/>
                    </a:cubicBezTo>
                    <a:cubicBezTo>
                      <a:pt x="9579" y="1463"/>
                      <a:pt x="9710" y="2671"/>
                      <a:pt x="9683" y="3133"/>
                    </a:cubicBezTo>
                    <a:cubicBezTo>
                      <a:pt x="9656" y="3595"/>
                      <a:pt x="8251" y="3675"/>
                      <a:pt x="7853" y="4166"/>
                    </a:cubicBezTo>
                    <a:cubicBezTo>
                      <a:pt x="7455" y="4657"/>
                      <a:pt x="7132" y="5922"/>
                      <a:pt x="7295" y="6079"/>
                    </a:cubicBezTo>
                    <a:cubicBezTo>
                      <a:pt x="7458" y="6236"/>
                      <a:pt x="8213" y="5456"/>
                      <a:pt x="8831" y="5108"/>
                    </a:cubicBezTo>
                    <a:cubicBezTo>
                      <a:pt x="9449" y="4760"/>
                      <a:pt x="10777" y="3558"/>
                      <a:pt x="11006" y="3990"/>
                    </a:cubicBezTo>
                    <a:cubicBezTo>
                      <a:pt x="11133" y="4227"/>
                      <a:pt x="10474" y="5410"/>
                      <a:pt x="10008" y="5899"/>
                    </a:cubicBezTo>
                    <a:cubicBezTo>
                      <a:pt x="9694" y="6497"/>
                      <a:pt x="9320" y="7176"/>
                      <a:pt x="9122" y="7578"/>
                    </a:cubicBezTo>
                    <a:cubicBezTo>
                      <a:pt x="9073" y="7848"/>
                      <a:pt x="8936" y="8177"/>
                      <a:pt x="8820" y="8314"/>
                    </a:cubicBezTo>
                    <a:cubicBezTo>
                      <a:pt x="8705" y="8446"/>
                      <a:pt x="8606" y="8764"/>
                      <a:pt x="8606" y="9017"/>
                    </a:cubicBezTo>
                    <a:cubicBezTo>
                      <a:pt x="8606" y="9357"/>
                      <a:pt x="8491" y="9544"/>
                      <a:pt x="8156" y="9742"/>
                    </a:cubicBezTo>
                    <a:cubicBezTo>
                      <a:pt x="7569" y="10087"/>
                      <a:pt x="6921" y="10087"/>
                      <a:pt x="6806" y="9736"/>
                    </a:cubicBezTo>
                    <a:close/>
                  </a:path>
                </a:pathLst>
              </a:custGeom>
              <a:solidFill>
                <a:srgbClr val="00CC99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3" name="san_luis">
                <a:extLst>
                  <a:ext uri="{FF2B5EF4-FFF2-40B4-BE49-F238E27FC236}">
                    <a16:creationId xmlns:a16="http://schemas.microsoft.com/office/drawing/2014/main" id="{3512218D-260A-4D8E-8066-4EC4FBBD6E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91165" y="4287840"/>
                <a:ext cx="1055687" cy="876301"/>
              </a:xfrm>
              <a:custGeom>
                <a:avLst/>
                <a:gdLst>
                  <a:gd name="T0" fmla="*/ 3130 w 3781"/>
                  <a:gd name="T1" fmla="*/ 3198 h 3283"/>
                  <a:gd name="T2" fmla="*/ 2908 w 3781"/>
                  <a:gd name="T3" fmla="*/ 2871 h 3283"/>
                  <a:gd name="T4" fmla="*/ 2545 w 3781"/>
                  <a:gd name="T5" fmla="*/ 3015 h 3283"/>
                  <a:gd name="T6" fmla="*/ 2166 w 3781"/>
                  <a:gd name="T7" fmla="*/ 3012 h 3283"/>
                  <a:gd name="T8" fmla="*/ 2008 w 3781"/>
                  <a:gd name="T9" fmla="*/ 2930 h 3283"/>
                  <a:gd name="T10" fmla="*/ 1703 w 3781"/>
                  <a:gd name="T11" fmla="*/ 2958 h 3283"/>
                  <a:gd name="T12" fmla="*/ 1168 w 3781"/>
                  <a:gd name="T13" fmla="*/ 2790 h 3283"/>
                  <a:gd name="T14" fmla="*/ 897 w 3781"/>
                  <a:gd name="T15" fmla="*/ 2706 h 3283"/>
                  <a:gd name="T16" fmla="*/ 906 w 3781"/>
                  <a:gd name="T17" fmla="*/ 2194 h 3283"/>
                  <a:gd name="T18" fmla="*/ 872 w 3781"/>
                  <a:gd name="T19" fmla="*/ 1795 h 3283"/>
                  <a:gd name="T20" fmla="*/ 583 w 3781"/>
                  <a:gd name="T21" fmla="*/ 1956 h 3283"/>
                  <a:gd name="T22" fmla="*/ 456 w 3781"/>
                  <a:gd name="T23" fmla="*/ 1925 h 3283"/>
                  <a:gd name="T24" fmla="*/ 96 w 3781"/>
                  <a:gd name="T25" fmla="*/ 1470 h 3283"/>
                  <a:gd name="T26" fmla="*/ 7 w 3781"/>
                  <a:gd name="T27" fmla="*/ 1243 h 3283"/>
                  <a:gd name="T28" fmla="*/ 796 w 3781"/>
                  <a:gd name="T29" fmla="*/ 801 h 3283"/>
                  <a:gd name="T30" fmla="*/ 1072 w 3781"/>
                  <a:gd name="T31" fmla="*/ 326 h 3283"/>
                  <a:gd name="T32" fmla="*/ 1249 w 3781"/>
                  <a:gd name="T33" fmla="*/ 122 h 3283"/>
                  <a:gd name="T34" fmla="*/ 1396 w 3781"/>
                  <a:gd name="T35" fmla="*/ 0 h 3283"/>
                  <a:gd name="T36" fmla="*/ 1556 w 3781"/>
                  <a:gd name="T37" fmla="*/ 372 h 3283"/>
                  <a:gd name="T38" fmla="*/ 1676 w 3781"/>
                  <a:gd name="T39" fmla="*/ 993 h 3283"/>
                  <a:gd name="T40" fmla="*/ 1867 w 3781"/>
                  <a:gd name="T41" fmla="*/ 1332 h 3283"/>
                  <a:gd name="T42" fmla="*/ 2085 w 3781"/>
                  <a:gd name="T43" fmla="*/ 1392 h 3283"/>
                  <a:gd name="T44" fmla="*/ 2164 w 3781"/>
                  <a:gd name="T45" fmla="*/ 1608 h 3283"/>
                  <a:gd name="T46" fmla="*/ 2412 w 3781"/>
                  <a:gd name="T47" fmla="*/ 1872 h 3283"/>
                  <a:gd name="T48" fmla="*/ 2838 w 3781"/>
                  <a:gd name="T49" fmla="*/ 2042 h 3283"/>
                  <a:gd name="T50" fmla="*/ 3331 w 3781"/>
                  <a:gd name="T51" fmla="*/ 2172 h 3283"/>
                  <a:gd name="T52" fmla="*/ 3713 w 3781"/>
                  <a:gd name="T53" fmla="*/ 2363 h 3283"/>
                  <a:gd name="T54" fmla="*/ 3600 w 3781"/>
                  <a:gd name="T55" fmla="*/ 2549 h 3283"/>
                  <a:gd name="T56" fmla="*/ 3604 w 3781"/>
                  <a:gd name="T57" fmla="*/ 2634 h 3283"/>
                  <a:gd name="T58" fmla="*/ 3591 w 3781"/>
                  <a:gd name="T59" fmla="*/ 2821 h 3283"/>
                  <a:gd name="T60" fmla="*/ 3559 w 3781"/>
                  <a:gd name="T61" fmla="*/ 3100 h 3283"/>
                  <a:gd name="T62" fmla="*/ 3415 w 3781"/>
                  <a:gd name="T63" fmla="*/ 3282 h 3283"/>
                  <a:gd name="connsiteX0" fmla="*/ 8550 w 9915"/>
                  <a:gd name="connsiteY0" fmla="*/ 9869 h 9997"/>
                  <a:gd name="connsiteX1" fmla="*/ 8264 w 9915"/>
                  <a:gd name="connsiteY1" fmla="*/ 9741 h 9997"/>
                  <a:gd name="connsiteX2" fmla="*/ 7939 w 9915"/>
                  <a:gd name="connsiteY2" fmla="*/ 9269 h 9997"/>
                  <a:gd name="connsiteX3" fmla="*/ 7677 w 9915"/>
                  <a:gd name="connsiteY3" fmla="*/ 8745 h 9997"/>
                  <a:gd name="connsiteX4" fmla="*/ 7238 w 9915"/>
                  <a:gd name="connsiteY4" fmla="*/ 9242 h 9997"/>
                  <a:gd name="connsiteX5" fmla="*/ 6717 w 9915"/>
                  <a:gd name="connsiteY5" fmla="*/ 9184 h 9997"/>
                  <a:gd name="connsiteX6" fmla="*/ 6267 w 9915"/>
                  <a:gd name="connsiteY6" fmla="*/ 9284 h 9997"/>
                  <a:gd name="connsiteX7" fmla="*/ 5715 w 9915"/>
                  <a:gd name="connsiteY7" fmla="*/ 9175 h 9997"/>
                  <a:gd name="connsiteX8" fmla="*/ 5397 w 9915"/>
                  <a:gd name="connsiteY8" fmla="*/ 9053 h 9997"/>
                  <a:gd name="connsiteX9" fmla="*/ 5297 w 9915"/>
                  <a:gd name="connsiteY9" fmla="*/ 8925 h 9997"/>
                  <a:gd name="connsiteX10" fmla="*/ 4966 w 9915"/>
                  <a:gd name="connsiteY10" fmla="*/ 8797 h 9997"/>
                  <a:gd name="connsiteX11" fmla="*/ 4490 w 9915"/>
                  <a:gd name="connsiteY11" fmla="*/ 9010 h 9997"/>
                  <a:gd name="connsiteX12" fmla="*/ 3726 w 9915"/>
                  <a:gd name="connsiteY12" fmla="*/ 8867 h 9997"/>
                  <a:gd name="connsiteX13" fmla="*/ 3075 w 9915"/>
                  <a:gd name="connsiteY13" fmla="*/ 8498 h 9997"/>
                  <a:gd name="connsiteX14" fmla="*/ 2647 w 9915"/>
                  <a:gd name="connsiteY14" fmla="*/ 8337 h 9997"/>
                  <a:gd name="connsiteX15" fmla="*/ 2358 w 9915"/>
                  <a:gd name="connsiteY15" fmla="*/ 8242 h 9997"/>
                  <a:gd name="connsiteX16" fmla="*/ 2268 w 9915"/>
                  <a:gd name="connsiteY16" fmla="*/ 7974 h 9997"/>
                  <a:gd name="connsiteX17" fmla="*/ 2382 w 9915"/>
                  <a:gd name="connsiteY17" fmla="*/ 6683 h 9997"/>
                  <a:gd name="connsiteX18" fmla="*/ 2417 w 9915"/>
                  <a:gd name="connsiteY18" fmla="*/ 6296 h 9997"/>
                  <a:gd name="connsiteX19" fmla="*/ 2292 w 9915"/>
                  <a:gd name="connsiteY19" fmla="*/ 5468 h 9997"/>
                  <a:gd name="connsiteX20" fmla="*/ 2015 w 9915"/>
                  <a:gd name="connsiteY20" fmla="*/ 5519 h 9997"/>
                  <a:gd name="connsiteX21" fmla="*/ 1337 w 9915"/>
                  <a:gd name="connsiteY21" fmla="*/ 6022 h 9997"/>
                  <a:gd name="connsiteX22" fmla="*/ 1192 w 9915"/>
                  <a:gd name="connsiteY22" fmla="*/ 5864 h 9997"/>
                  <a:gd name="connsiteX23" fmla="*/ 830 w 9915"/>
                  <a:gd name="connsiteY23" fmla="*/ 5449 h 9997"/>
                  <a:gd name="connsiteX24" fmla="*/ 240 w 9915"/>
                  <a:gd name="connsiteY24" fmla="*/ 4478 h 9997"/>
                  <a:gd name="connsiteX25" fmla="*/ 89 w 9915"/>
                  <a:gd name="connsiteY25" fmla="*/ 3917 h 9997"/>
                  <a:gd name="connsiteX26" fmla="*/ 5 w 9915"/>
                  <a:gd name="connsiteY26" fmla="*/ 3786 h 9997"/>
                  <a:gd name="connsiteX27" fmla="*/ 610 w 9915"/>
                  <a:gd name="connsiteY27" fmla="*/ 3463 h 9997"/>
                  <a:gd name="connsiteX28" fmla="*/ 2091 w 9915"/>
                  <a:gd name="connsiteY28" fmla="*/ 2440 h 9997"/>
                  <a:gd name="connsiteX29" fmla="*/ 2702 w 9915"/>
                  <a:gd name="connsiteY29" fmla="*/ 1295 h 9997"/>
                  <a:gd name="connsiteX30" fmla="*/ 2821 w 9915"/>
                  <a:gd name="connsiteY30" fmla="*/ 993 h 9997"/>
                  <a:gd name="connsiteX31" fmla="*/ 3173 w 9915"/>
                  <a:gd name="connsiteY31" fmla="*/ 606 h 9997"/>
                  <a:gd name="connsiteX32" fmla="*/ 3289 w 9915"/>
                  <a:gd name="connsiteY32" fmla="*/ 372 h 9997"/>
                  <a:gd name="connsiteX33" fmla="*/ 3517 w 9915"/>
                  <a:gd name="connsiteY33" fmla="*/ 186 h 9997"/>
                  <a:gd name="connsiteX34" fmla="*/ 3678 w 9915"/>
                  <a:gd name="connsiteY34" fmla="*/ 0 h 9997"/>
                  <a:gd name="connsiteX35" fmla="*/ 3890 w 9915"/>
                  <a:gd name="connsiteY35" fmla="*/ 292 h 9997"/>
                  <a:gd name="connsiteX36" fmla="*/ 4101 w 9915"/>
                  <a:gd name="connsiteY36" fmla="*/ 1133 h 9997"/>
                  <a:gd name="connsiteX37" fmla="*/ 4265 w 9915"/>
                  <a:gd name="connsiteY37" fmla="*/ 1937 h 9997"/>
                  <a:gd name="connsiteX38" fmla="*/ 4419 w 9915"/>
                  <a:gd name="connsiteY38" fmla="*/ 3025 h 9997"/>
                  <a:gd name="connsiteX39" fmla="*/ 4704 w 9915"/>
                  <a:gd name="connsiteY39" fmla="*/ 4155 h 9997"/>
                  <a:gd name="connsiteX40" fmla="*/ 4924 w 9915"/>
                  <a:gd name="connsiteY40" fmla="*/ 4057 h 9997"/>
                  <a:gd name="connsiteX41" fmla="*/ 5360 w 9915"/>
                  <a:gd name="connsiteY41" fmla="*/ 4161 h 9997"/>
                  <a:gd name="connsiteX42" fmla="*/ 5500 w 9915"/>
                  <a:gd name="connsiteY42" fmla="*/ 4240 h 9997"/>
                  <a:gd name="connsiteX43" fmla="*/ 5818 w 9915"/>
                  <a:gd name="connsiteY43" fmla="*/ 4654 h 9997"/>
                  <a:gd name="connsiteX44" fmla="*/ 5709 w 9915"/>
                  <a:gd name="connsiteY44" fmla="*/ 4898 h 9997"/>
                  <a:gd name="connsiteX45" fmla="*/ 5688 w 9915"/>
                  <a:gd name="connsiteY45" fmla="*/ 5416 h 9997"/>
                  <a:gd name="connsiteX46" fmla="*/ 6365 w 9915"/>
                  <a:gd name="connsiteY46" fmla="*/ 5702 h 9997"/>
                  <a:gd name="connsiteX47" fmla="*/ 7013 w 9915"/>
                  <a:gd name="connsiteY47" fmla="*/ 5787 h 9997"/>
                  <a:gd name="connsiteX48" fmla="*/ 7492 w 9915"/>
                  <a:gd name="connsiteY48" fmla="*/ 6220 h 9997"/>
                  <a:gd name="connsiteX49" fmla="*/ 7910 w 9915"/>
                  <a:gd name="connsiteY49" fmla="*/ 6585 h 9997"/>
                  <a:gd name="connsiteX50" fmla="*/ 8796 w 9915"/>
                  <a:gd name="connsiteY50" fmla="*/ 6616 h 9997"/>
                  <a:gd name="connsiteX51" fmla="*/ 9637 w 9915"/>
                  <a:gd name="connsiteY51" fmla="*/ 6793 h 9997"/>
                  <a:gd name="connsiteX52" fmla="*/ 9806 w 9915"/>
                  <a:gd name="connsiteY52" fmla="*/ 7198 h 9997"/>
                  <a:gd name="connsiteX53" fmla="*/ 9722 w 9915"/>
                  <a:gd name="connsiteY53" fmla="*/ 7356 h 9997"/>
                  <a:gd name="connsiteX54" fmla="*/ 9507 w 9915"/>
                  <a:gd name="connsiteY54" fmla="*/ 7764 h 9997"/>
                  <a:gd name="connsiteX55" fmla="*/ 9454 w 9915"/>
                  <a:gd name="connsiteY55" fmla="*/ 7871 h 9997"/>
                  <a:gd name="connsiteX56" fmla="*/ 9518 w 9915"/>
                  <a:gd name="connsiteY56" fmla="*/ 8023 h 9997"/>
                  <a:gd name="connsiteX57" fmla="*/ 9581 w 9915"/>
                  <a:gd name="connsiteY57" fmla="*/ 8267 h 9997"/>
                  <a:gd name="connsiteX58" fmla="*/ 9483 w 9915"/>
                  <a:gd name="connsiteY58" fmla="*/ 8593 h 9997"/>
                  <a:gd name="connsiteX59" fmla="*/ 9441 w 9915"/>
                  <a:gd name="connsiteY59" fmla="*/ 9202 h 9997"/>
                  <a:gd name="connsiteX60" fmla="*/ 9399 w 9915"/>
                  <a:gd name="connsiteY60" fmla="*/ 9443 h 9997"/>
                  <a:gd name="connsiteX61" fmla="*/ 9293 w 9915"/>
                  <a:gd name="connsiteY61" fmla="*/ 9750 h 9997"/>
                  <a:gd name="connsiteX62" fmla="*/ 9018 w 9915"/>
                  <a:gd name="connsiteY62" fmla="*/ 9997 h 9997"/>
                  <a:gd name="connsiteX63" fmla="*/ 8550 w 9915"/>
                  <a:gd name="connsiteY63" fmla="*/ 9869 h 9997"/>
                  <a:gd name="connsiteX0" fmla="*/ 8623 w 10000"/>
                  <a:gd name="connsiteY0" fmla="*/ 9872 h 10000"/>
                  <a:gd name="connsiteX1" fmla="*/ 8335 w 10000"/>
                  <a:gd name="connsiteY1" fmla="*/ 9744 h 10000"/>
                  <a:gd name="connsiteX2" fmla="*/ 8007 w 10000"/>
                  <a:gd name="connsiteY2" fmla="*/ 9272 h 10000"/>
                  <a:gd name="connsiteX3" fmla="*/ 7743 w 10000"/>
                  <a:gd name="connsiteY3" fmla="*/ 8748 h 10000"/>
                  <a:gd name="connsiteX4" fmla="*/ 7300 w 10000"/>
                  <a:gd name="connsiteY4" fmla="*/ 9245 h 10000"/>
                  <a:gd name="connsiteX5" fmla="*/ 6775 w 10000"/>
                  <a:gd name="connsiteY5" fmla="*/ 9187 h 10000"/>
                  <a:gd name="connsiteX6" fmla="*/ 6321 w 10000"/>
                  <a:gd name="connsiteY6" fmla="*/ 9287 h 10000"/>
                  <a:gd name="connsiteX7" fmla="*/ 5764 w 10000"/>
                  <a:gd name="connsiteY7" fmla="*/ 9178 h 10000"/>
                  <a:gd name="connsiteX8" fmla="*/ 5443 w 10000"/>
                  <a:gd name="connsiteY8" fmla="*/ 9056 h 10000"/>
                  <a:gd name="connsiteX9" fmla="*/ 5342 w 10000"/>
                  <a:gd name="connsiteY9" fmla="*/ 8928 h 10000"/>
                  <a:gd name="connsiteX10" fmla="*/ 5009 w 10000"/>
                  <a:gd name="connsiteY10" fmla="*/ 8800 h 10000"/>
                  <a:gd name="connsiteX11" fmla="*/ 4528 w 10000"/>
                  <a:gd name="connsiteY11" fmla="*/ 9013 h 10000"/>
                  <a:gd name="connsiteX12" fmla="*/ 3758 w 10000"/>
                  <a:gd name="connsiteY12" fmla="*/ 8870 h 10000"/>
                  <a:gd name="connsiteX13" fmla="*/ 3101 w 10000"/>
                  <a:gd name="connsiteY13" fmla="*/ 8501 h 10000"/>
                  <a:gd name="connsiteX14" fmla="*/ 2670 w 10000"/>
                  <a:gd name="connsiteY14" fmla="*/ 8340 h 10000"/>
                  <a:gd name="connsiteX15" fmla="*/ 2378 w 10000"/>
                  <a:gd name="connsiteY15" fmla="*/ 8244 h 10000"/>
                  <a:gd name="connsiteX16" fmla="*/ 2287 w 10000"/>
                  <a:gd name="connsiteY16" fmla="*/ 7976 h 10000"/>
                  <a:gd name="connsiteX17" fmla="*/ 2402 w 10000"/>
                  <a:gd name="connsiteY17" fmla="*/ 6685 h 10000"/>
                  <a:gd name="connsiteX18" fmla="*/ 2438 w 10000"/>
                  <a:gd name="connsiteY18" fmla="*/ 6298 h 10000"/>
                  <a:gd name="connsiteX19" fmla="*/ 2312 w 10000"/>
                  <a:gd name="connsiteY19" fmla="*/ 5470 h 10000"/>
                  <a:gd name="connsiteX20" fmla="*/ 2032 w 10000"/>
                  <a:gd name="connsiteY20" fmla="*/ 5521 h 10000"/>
                  <a:gd name="connsiteX21" fmla="*/ 1348 w 10000"/>
                  <a:gd name="connsiteY21" fmla="*/ 6024 h 10000"/>
                  <a:gd name="connsiteX22" fmla="*/ 1202 w 10000"/>
                  <a:gd name="connsiteY22" fmla="*/ 5866 h 10000"/>
                  <a:gd name="connsiteX23" fmla="*/ 837 w 10000"/>
                  <a:gd name="connsiteY23" fmla="*/ 5451 h 10000"/>
                  <a:gd name="connsiteX24" fmla="*/ 242 w 10000"/>
                  <a:gd name="connsiteY24" fmla="*/ 4479 h 10000"/>
                  <a:gd name="connsiteX25" fmla="*/ 90 w 10000"/>
                  <a:gd name="connsiteY25" fmla="*/ 3918 h 10000"/>
                  <a:gd name="connsiteX26" fmla="*/ 5 w 10000"/>
                  <a:gd name="connsiteY26" fmla="*/ 3787 h 10000"/>
                  <a:gd name="connsiteX27" fmla="*/ 615 w 10000"/>
                  <a:gd name="connsiteY27" fmla="*/ 3464 h 10000"/>
                  <a:gd name="connsiteX28" fmla="*/ 2109 w 10000"/>
                  <a:gd name="connsiteY28" fmla="*/ 2441 h 10000"/>
                  <a:gd name="connsiteX29" fmla="*/ 2725 w 10000"/>
                  <a:gd name="connsiteY29" fmla="*/ 1295 h 10000"/>
                  <a:gd name="connsiteX30" fmla="*/ 2845 w 10000"/>
                  <a:gd name="connsiteY30" fmla="*/ 993 h 10000"/>
                  <a:gd name="connsiteX31" fmla="*/ 3200 w 10000"/>
                  <a:gd name="connsiteY31" fmla="*/ 606 h 10000"/>
                  <a:gd name="connsiteX32" fmla="*/ 3317 w 10000"/>
                  <a:gd name="connsiteY32" fmla="*/ 372 h 10000"/>
                  <a:gd name="connsiteX33" fmla="*/ 3547 w 10000"/>
                  <a:gd name="connsiteY33" fmla="*/ 186 h 10000"/>
                  <a:gd name="connsiteX34" fmla="*/ 3710 w 10000"/>
                  <a:gd name="connsiteY34" fmla="*/ 0 h 10000"/>
                  <a:gd name="connsiteX35" fmla="*/ 3923 w 10000"/>
                  <a:gd name="connsiteY35" fmla="*/ 292 h 10000"/>
                  <a:gd name="connsiteX36" fmla="*/ 4136 w 10000"/>
                  <a:gd name="connsiteY36" fmla="*/ 1133 h 10000"/>
                  <a:gd name="connsiteX37" fmla="*/ 4302 w 10000"/>
                  <a:gd name="connsiteY37" fmla="*/ 1938 h 10000"/>
                  <a:gd name="connsiteX38" fmla="*/ 4457 w 10000"/>
                  <a:gd name="connsiteY38" fmla="*/ 3026 h 10000"/>
                  <a:gd name="connsiteX39" fmla="*/ 4744 w 10000"/>
                  <a:gd name="connsiteY39" fmla="*/ 4156 h 10000"/>
                  <a:gd name="connsiteX40" fmla="*/ 4966 w 10000"/>
                  <a:gd name="connsiteY40" fmla="*/ 4058 h 10000"/>
                  <a:gd name="connsiteX41" fmla="*/ 5406 w 10000"/>
                  <a:gd name="connsiteY41" fmla="*/ 4162 h 10000"/>
                  <a:gd name="connsiteX42" fmla="*/ 5547 w 10000"/>
                  <a:gd name="connsiteY42" fmla="*/ 4241 h 10000"/>
                  <a:gd name="connsiteX43" fmla="*/ 5868 w 10000"/>
                  <a:gd name="connsiteY43" fmla="*/ 4655 h 10000"/>
                  <a:gd name="connsiteX44" fmla="*/ 5758 w 10000"/>
                  <a:gd name="connsiteY44" fmla="*/ 4899 h 10000"/>
                  <a:gd name="connsiteX45" fmla="*/ 5737 w 10000"/>
                  <a:gd name="connsiteY45" fmla="*/ 5418 h 10000"/>
                  <a:gd name="connsiteX46" fmla="*/ 6420 w 10000"/>
                  <a:gd name="connsiteY46" fmla="*/ 5704 h 10000"/>
                  <a:gd name="connsiteX47" fmla="*/ 7073 w 10000"/>
                  <a:gd name="connsiteY47" fmla="*/ 5789 h 10000"/>
                  <a:gd name="connsiteX48" fmla="*/ 7556 w 10000"/>
                  <a:gd name="connsiteY48" fmla="*/ 6222 h 10000"/>
                  <a:gd name="connsiteX49" fmla="*/ 7978 w 10000"/>
                  <a:gd name="connsiteY49" fmla="*/ 6587 h 10000"/>
                  <a:gd name="connsiteX50" fmla="*/ 8871 w 10000"/>
                  <a:gd name="connsiteY50" fmla="*/ 6618 h 10000"/>
                  <a:gd name="connsiteX51" fmla="*/ 9720 w 10000"/>
                  <a:gd name="connsiteY51" fmla="*/ 6795 h 10000"/>
                  <a:gd name="connsiteX52" fmla="*/ 9890 w 10000"/>
                  <a:gd name="connsiteY52" fmla="*/ 7200 h 10000"/>
                  <a:gd name="connsiteX53" fmla="*/ 9805 w 10000"/>
                  <a:gd name="connsiteY53" fmla="*/ 7358 h 10000"/>
                  <a:gd name="connsiteX54" fmla="*/ 9589 w 10000"/>
                  <a:gd name="connsiteY54" fmla="*/ 7766 h 10000"/>
                  <a:gd name="connsiteX55" fmla="*/ 9535 w 10000"/>
                  <a:gd name="connsiteY55" fmla="*/ 7873 h 10000"/>
                  <a:gd name="connsiteX56" fmla="*/ 9600 w 10000"/>
                  <a:gd name="connsiteY56" fmla="*/ 8025 h 10000"/>
                  <a:gd name="connsiteX57" fmla="*/ 9663 w 10000"/>
                  <a:gd name="connsiteY57" fmla="*/ 8269 h 10000"/>
                  <a:gd name="connsiteX58" fmla="*/ 9564 w 10000"/>
                  <a:gd name="connsiteY58" fmla="*/ 8596 h 10000"/>
                  <a:gd name="connsiteX59" fmla="*/ 9522 w 10000"/>
                  <a:gd name="connsiteY59" fmla="*/ 9205 h 10000"/>
                  <a:gd name="connsiteX60" fmla="*/ 9480 w 10000"/>
                  <a:gd name="connsiteY60" fmla="*/ 9446 h 10000"/>
                  <a:gd name="connsiteX61" fmla="*/ 9373 w 10000"/>
                  <a:gd name="connsiteY61" fmla="*/ 9753 h 10000"/>
                  <a:gd name="connsiteX62" fmla="*/ 9095 w 10000"/>
                  <a:gd name="connsiteY62" fmla="*/ 10000 h 10000"/>
                  <a:gd name="connsiteX63" fmla="*/ 8623 w 10000"/>
                  <a:gd name="connsiteY63" fmla="*/ 9872 h 10000"/>
                  <a:gd name="connsiteX0" fmla="*/ 8623 w 10000"/>
                  <a:gd name="connsiteY0" fmla="*/ 9872 h 10000"/>
                  <a:gd name="connsiteX1" fmla="*/ 8335 w 10000"/>
                  <a:gd name="connsiteY1" fmla="*/ 9744 h 10000"/>
                  <a:gd name="connsiteX2" fmla="*/ 8007 w 10000"/>
                  <a:gd name="connsiteY2" fmla="*/ 9272 h 10000"/>
                  <a:gd name="connsiteX3" fmla="*/ 7743 w 10000"/>
                  <a:gd name="connsiteY3" fmla="*/ 8748 h 10000"/>
                  <a:gd name="connsiteX4" fmla="*/ 7300 w 10000"/>
                  <a:gd name="connsiteY4" fmla="*/ 9245 h 10000"/>
                  <a:gd name="connsiteX5" fmla="*/ 6775 w 10000"/>
                  <a:gd name="connsiteY5" fmla="*/ 9187 h 10000"/>
                  <a:gd name="connsiteX6" fmla="*/ 6321 w 10000"/>
                  <a:gd name="connsiteY6" fmla="*/ 9287 h 10000"/>
                  <a:gd name="connsiteX7" fmla="*/ 5764 w 10000"/>
                  <a:gd name="connsiteY7" fmla="*/ 9178 h 10000"/>
                  <a:gd name="connsiteX8" fmla="*/ 5443 w 10000"/>
                  <a:gd name="connsiteY8" fmla="*/ 9056 h 10000"/>
                  <a:gd name="connsiteX9" fmla="*/ 5342 w 10000"/>
                  <a:gd name="connsiteY9" fmla="*/ 8928 h 10000"/>
                  <a:gd name="connsiteX10" fmla="*/ 5009 w 10000"/>
                  <a:gd name="connsiteY10" fmla="*/ 8800 h 10000"/>
                  <a:gd name="connsiteX11" fmla="*/ 4528 w 10000"/>
                  <a:gd name="connsiteY11" fmla="*/ 9013 h 10000"/>
                  <a:gd name="connsiteX12" fmla="*/ 3758 w 10000"/>
                  <a:gd name="connsiteY12" fmla="*/ 8870 h 10000"/>
                  <a:gd name="connsiteX13" fmla="*/ 3101 w 10000"/>
                  <a:gd name="connsiteY13" fmla="*/ 8501 h 10000"/>
                  <a:gd name="connsiteX14" fmla="*/ 2670 w 10000"/>
                  <a:gd name="connsiteY14" fmla="*/ 8340 h 10000"/>
                  <a:gd name="connsiteX15" fmla="*/ 2378 w 10000"/>
                  <a:gd name="connsiteY15" fmla="*/ 8244 h 10000"/>
                  <a:gd name="connsiteX16" fmla="*/ 2287 w 10000"/>
                  <a:gd name="connsiteY16" fmla="*/ 7976 h 10000"/>
                  <a:gd name="connsiteX17" fmla="*/ 2402 w 10000"/>
                  <a:gd name="connsiteY17" fmla="*/ 6685 h 10000"/>
                  <a:gd name="connsiteX18" fmla="*/ 2438 w 10000"/>
                  <a:gd name="connsiteY18" fmla="*/ 6298 h 10000"/>
                  <a:gd name="connsiteX19" fmla="*/ 2312 w 10000"/>
                  <a:gd name="connsiteY19" fmla="*/ 5470 h 10000"/>
                  <a:gd name="connsiteX20" fmla="*/ 2178 w 10000"/>
                  <a:gd name="connsiteY20" fmla="*/ 6608 h 10000"/>
                  <a:gd name="connsiteX21" fmla="*/ 1348 w 10000"/>
                  <a:gd name="connsiteY21" fmla="*/ 6024 h 10000"/>
                  <a:gd name="connsiteX22" fmla="*/ 1202 w 10000"/>
                  <a:gd name="connsiteY22" fmla="*/ 5866 h 10000"/>
                  <a:gd name="connsiteX23" fmla="*/ 837 w 10000"/>
                  <a:gd name="connsiteY23" fmla="*/ 5451 h 10000"/>
                  <a:gd name="connsiteX24" fmla="*/ 242 w 10000"/>
                  <a:gd name="connsiteY24" fmla="*/ 4479 h 10000"/>
                  <a:gd name="connsiteX25" fmla="*/ 90 w 10000"/>
                  <a:gd name="connsiteY25" fmla="*/ 3918 h 10000"/>
                  <a:gd name="connsiteX26" fmla="*/ 5 w 10000"/>
                  <a:gd name="connsiteY26" fmla="*/ 3787 h 10000"/>
                  <a:gd name="connsiteX27" fmla="*/ 615 w 10000"/>
                  <a:gd name="connsiteY27" fmla="*/ 3464 h 10000"/>
                  <a:gd name="connsiteX28" fmla="*/ 2109 w 10000"/>
                  <a:gd name="connsiteY28" fmla="*/ 2441 h 10000"/>
                  <a:gd name="connsiteX29" fmla="*/ 2725 w 10000"/>
                  <a:gd name="connsiteY29" fmla="*/ 1295 h 10000"/>
                  <a:gd name="connsiteX30" fmla="*/ 2845 w 10000"/>
                  <a:gd name="connsiteY30" fmla="*/ 993 h 10000"/>
                  <a:gd name="connsiteX31" fmla="*/ 3200 w 10000"/>
                  <a:gd name="connsiteY31" fmla="*/ 606 h 10000"/>
                  <a:gd name="connsiteX32" fmla="*/ 3317 w 10000"/>
                  <a:gd name="connsiteY32" fmla="*/ 372 h 10000"/>
                  <a:gd name="connsiteX33" fmla="*/ 3547 w 10000"/>
                  <a:gd name="connsiteY33" fmla="*/ 186 h 10000"/>
                  <a:gd name="connsiteX34" fmla="*/ 3710 w 10000"/>
                  <a:gd name="connsiteY34" fmla="*/ 0 h 10000"/>
                  <a:gd name="connsiteX35" fmla="*/ 3923 w 10000"/>
                  <a:gd name="connsiteY35" fmla="*/ 292 h 10000"/>
                  <a:gd name="connsiteX36" fmla="*/ 4136 w 10000"/>
                  <a:gd name="connsiteY36" fmla="*/ 1133 h 10000"/>
                  <a:gd name="connsiteX37" fmla="*/ 4302 w 10000"/>
                  <a:gd name="connsiteY37" fmla="*/ 1938 h 10000"/>
                  <a:gd name="connsiteX38" fmla="*/ 4457 w 10000"/>
                  <a:gd name="connsiteY38" fmla="*/ 3026 h 10000"/>
                  <a:gd name="connsiteX39" fmla="*/ 4744 w 10000"/>
                  <a:gd name="connsiteY39" fmla="*/ 4156 h 10000"/>
                  <a:gd name="connsiteX40" fmla="*/ 4966 w 10000"/>
                  <a:gd name="connsiteY40" fmla="*/ 4058 h 10000"/>
                  <a:gd name="connsiteX41" fmla="*/ 5406 w 10000"/>
                  <a:gd name="connsiteY41" fmla="*/ 4162 h 10000"/>
                  <a:gd name="connsiteX42" fmla="*/ 5547 w 10000"/>
                  <a:gd name="connsiteY42" fmla="*/ 4241 h 10000"/>
                  <a:gd name="connsiteX43" fmla="*/ 5868 w 10000"/>
                  <a:gd name="connsiteY43" fmla="*/ 4655 h 10000"/>
                  <a:gd name="connsiteX44" fmla="*/ 5758 w 10000"/>
                  <a:gd name="connsiteY44" fmla="*/ 4899 h 10000"/>
                  <a:gd name="connsiteX45" fmla="*/ 5737 w 10000"/>
                  <a:gd name="connsiteY45" fmla="*/ 5418 h 10000"/>
                  <a:gd name="connsiteX46" fmla="*/ 6420 w 10000"/>
                  <a:gd name="connsiteY46" fmla="*/ 5704 h 10000"/>
                  <a:gd name="connsiteX47" fmla="*/ 7073 w 10000"/>
                  <a:gd name="connsiteY47" fmla="*/ 5789 h 10000"/>
                  <a:gd name="connsiteX48" fmla="*/ 7556 w 10000"/>
                  <a:gd name="connsiteY48" fmla="*/ 6222 h 10000"/>
                  <a:gd name="connsiteX49" fmla="*/ 7978 w 10000"/>
                  <a:gd name="connsiteY49" fmla="*/ 6587 h 10000"/>
                  <a:gd name="connsiteX50" fmla="*/ 8871 w 10000"/>
                  <a:gd name="connsiteY50" fmla="*/ 6618 h 10000"/>
                  <a:gd name="connsiteX51" fmla="*/ 9720 w 10000"/>
                  <a:gd name="connsiteY51" fmla="*/ 6795 h 10000"/>
                  <a:gd name="connsiteX52" fmla="*/ 9890 w 10000"/>
                  <a:gd name="connsiteY52" fmla="*/ 7200 h 10000"/>
                  <a:gd name="connsiteX53" fmla="*/ 9805 w 10000"/>
                  <a:gd name="connsiteY53" fmla="*/ 7358 h 10000"/>
                  <a:gd name="connsiteX54" fmla="*/ 9589 w 10000"/>
                  <a:gd name="connsiteY54" fmla="*/ 7766 h 10000"/>
                  <a:gd name="connsiteX55" fmla="*/ 9535 w 10000"/>
                  <a:gd name="connsiteY55" fmla="*/ 7873 h 10000"/>
                  <a:gd name="connsiteX56" fmla="*/ 9600 w 10000"/>
                  <a:gd name="connsiteY56" fmla="*/ 8025 h 10000"/>
                  <a:gd name="connsiteX57" fmla="*/ 9663 w 10000"/>
                  <a:gd name="connsiteY57" fmla="*/ 8269 h 10000"/>
                  <a:gd name="connsiteX58" fmla="*/ 9564 w 10000"/>
                  <a:gd name="connsiteY58" fmla="*/ 8596 h 10000"/>
                  <a:gd name="connsiteX59" fmla="*/ 9522 w 10000"/>
                  <a:gd name="connsiteY59" fmla="*/ 9205 h 10000"/>
                  <a:gd name="connsiteX60" fmla="*/ 9480 w 10000"/>
                  <a:gd name="connsiteY60" fmla="*/ 9446 h 10000"/>
                  <a:gd name="connsiteX61" fmla="*/ 9373 w 10000"/>
                  <a:gd name="connsiteY61" fmla="*/ 9753 h 10000"/>
                  <a:gd name="connsiteX62" fmla="*/ 9095 w 10000"/>
                  <a:gd name="connsiteY62" fmla="*/ 10000 h 10000"/>
                  <a:gd name="connsiteX63" fmla="*/ 8623 w 10000"/>
                  <a:gd name="connsiteY63" fmla="*/ 9872 h 10000"/>
                  <a:gd name="connsiteX0" fmla="*/ 8682 w 10059"/>
                  <a:gd name="connsiteY0" fmla="*/ 9872 h 10000"/>
                  <a:gd name="connsiteX1" fmla="*/ 8394 w 10059"/>
                  <a:gd name="connsiteY1" fmla="*/ 9744 h 10000"/>
                  <a:gd name="connsiteX2" fmla="*/ 8066 w 10059"/>
                  <a:gd name="connsiteY2" fmla="*/ 9272 h 10000"/>
                  <a:gd name="connsiteX3" fmla="*/ 7802 w 10059"/>
                  <a:gd name="connsiteY3" fmla="*/ 8748 h 10000"/>
                  <a:gd name="connsiteX4" fmla="*/ 7359 w 10059"/>
                  <a:gd name="connsiteY4" fmla="*/ 9245 h 10000"/>
                  <a:gd name="connsiteX5" fmla="*/ 6834 w 10059"/>
                  <a:gd name="connsiteY5" fmla="*/ 9187 h 10000"/>
                  <a:gd name="connsiteX6" fmla="*/ 6380 w 10059"/>
                  <a:gd name="connsiteY6" fmla="*/ 9287 h 10000"/>
                  <a:gd name="connsiteX7" fmla="*/ 5823 w 10059"/>
                  <a:gd name="connsiteY7" fmla="*/ 9178 h 10000"/>
                  <a:gd name="connsiteX8" fmla="*/ 5502 w 10059"/>
                  <a:gd name="connsiteY8" fmla="*/ 9056 h 10000"/>
                  <a:gd name="connsiteX9" fmla="*/ 5401 w 10059"/>
                  <a:gd name="connsiteY9" fmla="*/ 8928 h 10000"/>
                  <a:gd name="connsiteX10" fmla="*/ 5068 w 10059"/>
                  <a:gd name="connsiteY10" fmla="*/ 8800 h 10000"/>
                  <a:gd name="connsiteX11" fmla="*/ 4587 w 10059"/>
                  <a:gd name="connsiteY11" fmla="*/ 9013 h 10000"/>
                  <a:gd name="connsiteX12" fmla="*/ 3817 w 10059"/>
                  <a:gd name="connsiteY12" fmla="*/ 8870 h 10000"/>
                  <a:gd name="connsiteX13" fmla="*/ 3160 w 10059"/>
                  <a:gd name="connsiteY13" fmla="*/ 8501 h 10000"/>
                  <a:gd name="connsiteX14" fmla="*/ 2729 w 10059"/>
                  <a:gd name="connsiteY14" fmla="*/ 8340 h 10000"/>
                  <a:gd name="connsiteX15" fmla="*/ 2437 w 10059"/>
                  <a:gd name="connsiteY15" fmla="*/ 8244 h 10000"/>
                  <a:gd name="connsiteX16" fmla="*/ 2346 w 10059"/>
                  <a:gd name="connsiteY16" fmla="*/ 7976 h 10000"/>
                  <a:gd name="connsiteX17" fmla="*/ 2461 w 10059"/>
                  <a:gd name="connsiteY17" fmla="*/ 6685 h 10000"/>
                  <a:gd name="connsiteX18" fmla="*/ 2497 w 10059"/>
                  <a:gd name="connsiteY18" fmla="*/ 6298 h 10000"/>
                  <a:gd name="connsiteX19" fmla="*/ 2371 w 10059"/>
                  <a:gd name="connsiteY19" fmla="*/ 5470 h 10000"/>
                  <a:gd name="connsiteX20" fmla="*/ 2237 w 10059"/>
                  <a:gd name="connsiteY20" fmla="*/ 6608 h 10000"/>
                  <a:gd name="connsiteX21" fmla="*/ 1407 w 10059"/>
                  <a:gd name="connsiteY21" fmla="*/ 6024 h 10000"/>
                  <a:gd name="connsiteX22" fmla="*/ 1261 w 10059"/>
                  <a:gd name="connsiteY22" fmla="*/ 5866 h 10000"/>
                  <a:gd name="connsiteX23" fmla="*/ 896 w 10059"/>
                  <a:gd name="connsiteY23" fmla="*/ 5451 h 10000"/>
                  <a:gd name="connsiteX24" fmla="*/ 1 w 10059"/>
                  <a:gd name="connsiteY24" fmla="*/ 4708 h 10000"/>
                  <a:gd name="connsiteX25" fmla="*/ 149 w 10059"/>
                  <a:gd name="connsiteY25" fmla="*/ 3918 h 10000"/>
                  <a:gd name="connsiteX26" fmla="*/ 64 w 10059"/>
                  <a:gd name="connsiteY26" fmla="*/ 3787 h 10000"/>
                  <a:gd name="connsiteX27" fmla="*/ 674 w 10059"/>
                  <a:gd name="connsiteY27" fmla="*/ 3464 h 10000"/>
                  <a:gd name="connsiteX28" fmla="*/ 2168 w 10059"/>
                  <a:gd name="connsiteY28" fmla="*/ 2441 h 10000"/>
                  <a:gd name="connsiteX29" fmla="*/ 2784 w 10059"/>
                  <a:gd name="connsiteY29" fmla="*/ 1295 h 10000"/>
                  <a:gd name="connsiteX30" fmla="*/ 2904 w 10059"/>
                  <a:gd name="connsiteY30" fmla="*/ 993 h 10000"/>
                  <a:gd name="connsiteX31" fmla="*/ 3259 w 10059"/>
                  <a:gd name="connsiteY31" fmla="*/ 606 h 10000"/>
                  <a:gd name="connsiteX32" fmla="*/ 3376 w 10059"/>
                  <a:gd name="connsiteY32" fmla="*/ 372 h 10000"/>
                  <a:gd name="connsiteX33" fmla="*/ 3606 w 10059"/>
                  <a:gd name="connsiteY33" fmla="*/ 186 h 10000"/>
                  <a:gd name="connsiteX34" fmla="*/ 3769 w 10059"/>
                  <a:gd name="connsiteY34" fmla="*/ 0 h 10000"/>
                  <a:gd name="connsiteX35" fmla="*/ 3982 w 10059"/>
                  <a:gd name="connsiteY35" fmla="*/ 292 h 10000"/>
                  <a:gd name="connsiteX36" fmla="*/ 4195 w 10059"/>
                  <a:gd name="connsiteY36" fmla="*/ 1133 h 10000"/>
                  <a:gd name="connsiteX37" fmla="*/ 4361 w 10059"/>
                  <a:gd name="connsiteY37" fmla="*/ 1938 h 10000"/>
                  <a:gd name="connsiteX38" fmla="*/ 4516 w 10059"/>
                  <a:gd name="connsiteY38" fmla="*/ 3026 h 10000"/>
                  <a:gd name="connsiteX39" fmla="*/ 4803 w 10059"/>
                  <a:gd name="connsiteY39" fmla="*/ 4156 h 10000"/>
                  <a:gd name="connsiteX40" fmla="*/ 5025 w 10059"/>
                  <a:gd name="connsiteY40" fmla="*/ 4058 h 10000"/>
                  <a:gd name="connsiteX41" fmla="*/ 5465 w 10059"/>
                  <a:gd name="connsiteY41" fmla="*/ 4162 h 10000"/>
                  <a:gd name="connsiteX42" fmla="*/ 5606 w 10059"/>
                  <a:gd name="connsiteY42" fmla="*/ 4241 h 10000"/>
                  <a:gd name="connsiteX43" fmla="*/ 5927 w 10059"/>
                  <a:gd name="connsiteY43" fmla="*/ 4655 h 10000"/>
                  <a:gd name="connsiteX44" fmla="*/ 5817 w 10059"/>
                  <a:gd name="connsiteY44" fmla="*/ 4899 h 10000"/>
                  <a:gd name="connsiteX45" fmla="*/ 5796 w 10059"/>
                  <a:gd name="connsiteY45" fmla="*/ 5418 h 10000"/>
                  <a:gd name="connsiteX46" fmla="*/ 6479 w 10059"/>
                  <a:gd name="connsiteY46" fmla="*/ 5704 h 10000"/>
                  <a:gd name="connsiteX47" fmla="*/ 7132 w 10059"/>
                  <a:gd name="connsiteY47" fmla="*/ 5789 h 10000"/>
                  <a:gd name="connsiteX48" fmla="*/ 7615 w 10059"/>
                  <a:gd name="connsiteY48" fmla="*/ 6222 h 10000"/>
                  <a:gd name="connsiteX49" fmla="*/ 8037 w 10059"/>
                  <a:gd name="connsiteY49" fmla="*/ 6587 h 10000"/>
                  <a:gd name="connsiteX50" fmla="*/ 8930 w 10059"/>
                  <a:gd name="connsiteY50" fmla="*/ 6618 h 10000"/>
                  <a:gd name="connsiteX51" fmla="*/ 9779 w 10059"/>
                  <a:gd name="connsiteY51" fmla="*/ 6795 h 10000"/>
                  <a:gd name="connsiteX52" fmla="*/ 9949 w 10059"/>
                  <a:gd name="connsiteY52" fmla="*/ 7200 h 10000"/>
                  <a:gd name="connsiteX53" fmla="*/ 9864 w 10059"/>
                  <a:gd name="connsiteY53" fmla="*/ 7358 h 10000"/>
                  <a:gd name="connsiteX54" fmla="*/ 9648 w 10059"/>
                  <a:gd name="connsiteY54" fmla="*/ 7766 h 10000"/>
                  <a:gd name="connsiteX55" fmla="*/ 9594 w 10059"/>
                  <a:gd name="connsiteY55" fmla="*/ 7873 h 10000"/>
                  <a:gd name="connsiteX56" fmla="*/ 9659 w 10059"/>
                  <a:gd name="connsiteY56" fmla="*/ 8025 h 10000"/>
                  <a:gd name="connsiteX57" fmla="*/ 9722 w 10059"/>
                  <a:gd name="connsiteY57" fmla="*/ 8269 h 10000"/>
                  <a:gd name="connsiteX58" fmla="*/ 9623 w 10059"/>
                  <a:gd name="connsiteY58" fmla="*/ 8596 h 10000"/>
                  <a:gd name="connsiteX59" fmla="*/ 9581 w 10059"/>
                  <a:gd name="connsiteY59" fmla="*/ 9205 h 10000"/>
                  <a:gd name="connsiteX60" fmla="*/ 9539 w 10059"/>
                  <a:gd name="connsiteY60" fmla="*/ 9446 h 10000"/>
                  <a:gd name="connsiteX61" fmla="*/ 9432 w 10059"/>
                  <a:gd name="connsiteY61" fmla="*/ 9753 h 10000"/>
                  <a:gd name="connsiteX62" fmla="*/ 9154 w 10059"/>
                  <a:gd name="connsiteY62" fmla="*/ 10000 h 10000"/>
                  <a:gd name="connsiteX63" fmla="*/ 8682 w 10059"/>
                  <a:gd name="connsiteY63" fmla="*/ 9872 h 10000"/>
                  <a:gd name="connsiteX0" fmla="*/ 8697 w 10074"/>
                  <a:gd name="connsiteY0" fmla="*/ 9872 h 10000"/>
                  <a:gd name="connsiteX1" fmla="*/ 8409 w 10074"/>
                  <a:gd name="connsiteY1" fmla="*/ 9744 h 10000"/>
                  <a:gd name="connsiteX2" fmla="*/ 8081 w 10074"/>
                  <a:gd name="connsiteY2" fmla="*/ 9272 h 10000"/>
                  <a:gd name="connsiteX3" fmla="*/ 7817 w 10074"/>
                  <a:gd name="connsiteY3" fmla="*/ 8748 h 10000"/>
                  <a:gd name="connsiteX4" fmla="*/ 7374 w 10074"/>
                  <a:gd name="connsiteY4" fmla="*/ 9245 h 10000"/>
                  <a:gd name="connsiteX5" fmla="*/ 6849 w 10074"/>
                  <a:gd name="connsiteY5" fmla="*/ 9187 h 10000"/>
                  <a:gd name="connsiteX6" fmla="*/ 6395 w 10074"/>
                  <a:gd name="connsiteY6" fmla="*/ 9287 h 10000"/>
                  <a:gd name="connsiteX7" fmla="*/ 5838 w 10074"/>
                  <a:gd name="connsiteY7" fmla="*/ 9178 h 10000"/>
                  <a:gd name="connsiteX8" fmla="*/ 5517 w 10074"/>
                  <a:gd name="connsiteY8" fmla="*/ 9056 h 10000"/>
                  <a:gd name="connsiteX9" fmla="*/ 5416 w 10074"/>
                  <a:gd name="connsiteY9" fmla="*/ 8928 h 10000"/>
                  <a:gd name="connsiteX10" fmla="*/ 5083 w 10074"/>
                  <a:gd name="connsiteY10" fmla="*/ 8800 h 10000"/>
                  <a:gd name="connsiteX11" fmla="*/ 4602 w 10074"/>
                  <a:gd name="connsiteY11" fmla="*/ 9013 h 10000"/>
                  <a:gd name="connsiteX12" fmla="*/ 3832 w 10074"/>
                  <a:gd name="connsiteY12" fmla="*/ 8870 h 10000"/>
                  <a:gd name="connsiteX13" fmla="*/ 3175 w 10074"/>
                  <a:gd name="connsiteY13" fmla="*/ 8501 h 10000"/>
                  <a:gd name="connsiteX14" fmla="*/ 2744 w 10074"/>
                  <a:gd name="connsiteY14" fmla="*/ 8340 h 10000"/>
                  <a:gd name="connsiteX15" fmla="*/ 2452 w 10074"/>
                  <a:gd name="connsiteY15" fmla="*/ 8244 h 10000"/>
                  <a:gd name="connsiteX16" fmla="*/ 2361 w 10074"/>
                  <a:gd name="connsiteY16" fmla="*/ 7976 h 10000"/>
                  <a:gd name="connsiteX17" fmla="*/ 2476 w 10074"/>
                  <a:gd name="connsiteY17" fmla="*/ 6685 h 10000"/>
                  <a:gd name="connsiteX18" fmla="*/ 2512 w 10074"/>
                  <a:gd name="connsiteY18" fmla="*/ 6298 h 10000"/>
                  <a:gd name="connsiteX19" fmla="*/ 2386 w 10074"/>
                  <a:gd name="connsiteY19" fmla="*/ 5470 h 10000"/>
                  <a:gd name="connsiteX20" fmla="*/ 2252 w 10074"/>
                  <a:gd name="connsiteY20" fmla="*/ 6608 h 10000"/>
                  <a:gd name="connsiteX21" fmla="*/ 1422 w 10074"/>
                  <a:gd name="connsiteY21" fmla="*/ 6024 h 10000"/>
                  <a:gd name="connsiteX22" fmla="*/ 1276 w 10074"/>
                  <a:gd name="connsiteY22" fmla="*/ 5866 h 10000"/>
                  <a:gd name="connsiteX23" fmla="*/ 711 w 10074"/>
                  <a:gd name="connsiteY23" fmla="*/ 5794 h 10000"/>
                  <a:gd name="connsiteX24" fmla="*/ 16 w 10074"/>
                  <a:gd name="connsiteY24" fmla="*/ 4708 h 10000"/>
                  <a:gd name="connsiteX25" fmla="*/ 164 w 10074"/>
                  <a:gd name="connsiteY25" fmla="*/ 3918 h 10000"/>
                  <a:gd name="connsiteX26" fmla="*/ 79 w 10074"/>
                  <a:gd name="connsiteY26" fmla="*/ 3787 h 10000"/>
                  <a:gd name="connsiteX27" fmla="*/ 689 w 10074"/>
                  <a:gd name="connsiteY27" fmla="*/ 3464 h 10000"/>
                  <a:gd name="connsiteX28" fmla="*/ 2183 w 10074"/>
                  <a:gd name="connsiteY28" fmla="*/ 2441 h 10000"/>
                  <a:gd name="connsiteX29" fmla="*/ 2799 w 10074"/>
                  <a:gd name="connsiteY29" fmla="*/ 1295 h 10000"/>
                  <a:gd name="connsiteX30" fmla="*/ 2919 w 10074"/>
                  <a:gd name="connsiteY30" fmla="*/ 993 h 10000"/>
                  <a:gd name="connsiteX31" fmla="*/ 3274 w 10074"/>
                  <a:gd name="connsiteY31" fmla="*/ 606 h 10000"/>
                  <a:gd name="connsiteX32" fmla="*/ 3391 w 10074"/>
                  <a:gd name="connsiteY32" fmla="*/ 372 h 10000"/>
                  <a:gd name="connsiteX33" fmla="*/ 3621 w 10074"/>
                  <a:gd name="connsiteY33" fmla="*/ 186 h 10000"/>
                  <a:gd name="connsiteX34" fmla="*/ 3784 w 10074"/>
                  <a:gd name="connsiteY34" fmla="*/ 0 h 10000"/>
                  <a:gd name="connsiteX35" fmla="*/ 3997 w 10074"/>
                  <a:gd name="connsiteY35" fmla="*/ 292 h 10000"/>
                  <a:gd name="connsiteX36" fmla="*/ 4210 w 10074"/>
                  <a:gd name="connsiteY36" fmla="*/ 1133 h 10000"/>
                  <a:gd name="connsiteX37" fmla="*/ 4376 w 10074"/>
                  <a:gd name="connsiteY37" fmla="*/ 1938 h 10000"/>
                  <a:gd name="connsiteX38" fmla="*/ 4531 w 10074"/>
                  <a:gd name="connsiteY38" fmla="*/ 3026 h 10000"/>
                  <a:gd name="connsiteX39" fmla="*/ 4818 w 10074"/>
                  <a:gd name="connsiteY39" fmla="*/ 4156 h 10000"/>
                  <a:gd name="connsiteX40" fmla="*/ 5040 w 10074"/>
                  <a:gd name="connsiteY40" fmla="*/ 4058 h 10000"/>
                  <a:gd name="connsiteX41" fmla="*/ 5480 w 10074"/>
                  <a:gd name="connsiteY41" fmla="*/ 4162 h 10000"/>
                  <a:gd name="connsiteX42" fmla="*/ 5621 w 10074"/>
                  <a:gd name="connsiteY42" fmla="*/ 4241 h 10000"/>
                  <a:gd name="connsiteX43" fmla="*/ 5942 w 10074"/>
                  <a:gd name="connsiteY43" fmla="*/ 4655 h 10000"/>
                  <a:gd name="connsiteX44" fmla="*/ 5832 w 10074"/>
                  <a:gd name="connsiteY44" fmla="*/ 4899 h 10000"/>
                  <a:gd name="connsiteX45" fmla="*/ 5811 w 10074"/>
                  <a:gd name="connsiteY45" fmla="*/ 5418 h 10000"/>
                  <a:gd name="connsiteX46" fmla="*/ 6494 w 10074"/>
                  <a:gd name="connsiteY46" fmla="*/ 5704 h 10000"/>
                  <a:gd name="connsiteX47" fmla="*/ 7147 w 10074"/>
                  <a:gd name="connsiteY47" fmla="*/ 5789 h 10000"/>
                  <a:gd name="connsiteX48" fmla="*/ 7630 w 10074"/>
                  <a:gd name="connsiteY48" fmla="*/ 6222 h 10000"/>
                  <a:gd name="connsiteX49" fmla="*/ 8052 w 10074"/>
                  <a:gd name="connsiteY49" fmla="*/ 6587 h 10000"/>
                  <a:gd name="connsiteX50" fmla="*/ 8945 w 10074"/>
                  <a:gd name="connsiteY50" fmla="*/ 6618 h 10000"/>
                  <a:gd name="connsiteX51" fmla="*/ 9794 w 10074"/>
                  <a:gd name="connsiteY51" fmla="*/ 6795 h 10000"/>
                  <a:gd name="connsiteX52" fmla="*/ 9964 w 10074"/>
                  <a:gd name="connsiteY52" fmla="*/ 7200 h 10000"/>
                  <a:gd name="connsiteX53" fmla="*/ 9879 w 10074"/>
                  <a:gd name="connsiteY53" fmla="*/ 7358 h 10000"/>
                  <a:gd name="connsiteX54" fmla="*/ 9663 w 10074"/>
                  <a:gd name="connsiteY54" fmla="*/ 7766 h 10000"/>
                  <a:gd name="connsiteX55" fmla="*/ 9609 w 10074"/>
                  <a:gd name="connsiteY55" fmla="*/ 7873 h 10000"/>
                  <a:gd name="connsiteX56" fmla="*/ 9674 w 10074"/>
                  <a:gd name="connsiteY56" fmla="*/ 8025 h 10000"/>
                  <a:gd name="connsiteX57" fmla="*/ 9737 w 10074"/>
                  <a:gd name="connsiteY57" fmla="*/ 8269 h 10000"/>
                  <a:gd name="connsiteX58" fmla="*/ 9638 w 10074"/>
                  <a:gd name="connsiteY58" fmla="*/ 8596 h 10000"/>
                  <a:gd name="connsiteX59" fmla="*/ 9596 w 10074"/>
                  <a:gd name="connsiteY59" fmla="*/ 9205 h 10000"/>
                  <a:gd name="connsiteX60" fmla="*/ 9554 w 10074"/>
                  <a:gd name="connsiteY60" fmla="*/ 9446 h 10000"/>
                  <a:gd name="connsiteX61" fmla="*/ 9447 w 10074"/>
                  <a:gd name="connsiteY61" fmla="*/ 9753 h 10000"/>
                  <a:gd name="connsiteX62" fmla="*/ 9169 w 10074"/>
                  <a:gd name="connsiteY62" fmla="*/ 10000 h 10000"/>
                  <a:gd name="connsiteX63" fmla="*/ 8697 w 10074"/>
                  <a:gd name="connsiteY63" fmla="*/ 9872 h 10000"/>
                  <a:gd name="connsiteX0" fmla="*/ 8697 w 10074"/>
                  <a:gd name="connsiteY0" fmla="*/ 9872 h 10000"/>
                  <a:gd name="connsiteX1" fmla="*/ 8409 w 10074"/>
                  <a:gd name="connsiteY1" fmla="*/ 9744 h 10000"/>
                  <a:gd name="connsiteX2" fmla="*/ 8081 w 10074"/>
                  <a:gd name="connsiteY2" fmla="*/ 9272 h 10000"/>
                  <a:gd name="connsiteX3" fmla="*/ 7817 w 10074"/>
                  <a:gd name="connsiteY3" fmla="*/ 8748 h 10000"/>
                  <a:gd name="connsiteX4" fmla="*/ 7374 w 10074"/>
                  <a:gd name="connsiteY4" fmla="*/ 9245 h 10000"/>
                  <a:gd name="connsiteX5" fmla="*/ 6849 w 10074"/>
                  <a:gd name="connsiteY5" fmla="*/ 9187 h 10000"/>
                  <a:gd name="connsiteX6" fmla="*/ 6395 w 10074"/>
                  <a:gd name="connsiteY6" fmla="*/ 9287 h 10000"/>
                  <a:gd name="connsiteX7" fmla="*/ 5838 w 10074"/>
                  <a:gd name="connsiteY7" fmla="*/ 9178 h 10000"/>
                  <a:gd name="connsiteX8" fmla="*/ 5517 w 10074"/>
                  <a:gd name="connsiteY8" fmla="*/ 9056 h 10000"/>
                  <a:gd name="connsiteX9" fmla="*/ 5416 w 10074"/>
                  <a:gd name="connsiteY9" fmla="*/ 8928 h 10000"/>
                  <a:gd name="connsiteX10" fmla="*/ 5083 w 10074"/>
                  <a:gd name="connsiteY10" fmla="*/ 8800 h 10000"/>
                  <a:gd name="connsiteX11" fmla="*/ 4602 w 10074"/>
                  <a:gd name="connsiteY11" fmla="*/ 9013 h 10000"/>
                  <a:gd name="connsiteX12" fmla="*/ 3832 w 10074"/>
                  <a:gd name="connsiteY12" fmla="*/ 8870 h 10000"/>
                  <a:gd name="connsiteX13" fmla="*/ 3175 w 10074"/>
                  <a:gd name="connsiteY13" fmla="*/ 8501 h 10000"/>
                  <a:gd name="connsiteX14" fmla="*/ 2744 w 10074"/>
                  <a:gd name="connsiteY14" fmla="*/ 8340 h 10000"/>
                  <a:gd name="connsiteX15" fmla="*/ 2452 w 10074"/>
                  <a:gd name="connsiteY15" fmla="*/ 8244 h 10000"/>
                  <a:gd name="connsiteX16" fmla="*/ 2361 w 10074"/>
                  <a:gd name="connsiteY16" fmla="*/ 7976 h 10000"/>
                  <a:gd name="connsiteX17" fmla="*/ 2476 w 10074"/>
                  <a:gd name="connsiteY17" fmla="*/ 6685 h 10000"/>
                  <a:gd name="connsiteX18" fmla="*/ 2512 w 10074"/>
                  <a:gd name="connsiteY18" fmla="*/ 6298 h 10000"/>
                  <a:gd name="connsiteX19" fmla="*/ 2386 w 10074"/>
                  <a:gd name="connsiteY19" fmla="*/ 5470 h 10000"/>
                  <a:gd name="connsiteX20" fmla="*/ 2252 w 10074"/>
                  <a:gd name="connsiteY20" fmla="*/ 6608 h 10000"/>
                  <a:gd name="connsiteX21" fmla="*/ 1422 w 10074"/>
                  <a:gd name="connsiteY21" fmla="*/ 6024 h 10000"/>
                  <a:gd name="connsiteX22" fmla="*/ 1326 w 10074"/>
                  <a:gd name="connsiteY22" fmla="*/ 6381 h 10000"/>
                  <a:gd name="connsiteX23" fmla="*/ 711 w 10074"/>
                  <a:gd name="connsiteY23" fmla="*/ 5794 h 10000"/>
                  <a:gd name="connsiteX24" fmla="*/ 16 w 10074"/>
                  <a:gd name="connsiteY24" fmla="*/ 4708 h 10000"/>
                  <a:gd name="connsiteX25" fmla="*/ 164 w 10074"/>
                  <a:gd name="connsiteY25" fmla="*/ 3918 h 10000"/>
                  <a:gd name="connsiteX26" fmla="*/ 79 w 10074"/>
                  <a:gd name="connsiteY26" fmla="*/ 3787 h 10000"/>
                  <a:gd name="connsiteX27" fmla="*/ 689 w 10074"/>
                  <a:gd name="connsiteY27" fmla="*/ 3464 h 10000"/>
                  <a:gd name="connsiteX28" fmla="*/ 2183 w 10074"/>
                  <a:gd name="connsiteY28" fmla="*/ 2441 h 10000"/>
                  <a:gd name="connsiteX29" fmla="*/ 2799 w 10074"/>
                  <a:gd name="connsiteY29" fmla="*/ 1295 h 10000"/>
                  <a:gd name="connsiteX30" fmla="*/ 2919 w 10074"/>
                  <a:gd name="connsiteY30" fmla="*/ 993 h 10000"/>
                  <a:gd name="connsiteX31" fmla="*/ 3274 w 10074"/>
                  <a:gd name="connsiteY31" fmla="*/ 606 h 10000"/>
                  <a:gd name="connsiteX32" fmla="*/ 3391 w 10074"/>
                  <a:gd name="connsiteY32" fmla="*/ 372 h 10000"/>
                  <a:gd name="connsiteX33" fmla="*/ 3621 w 10074"/>
                  <a:gd name="connsiteY33" fmla="*/ 186 h 10000"/>
                  <a:gd name="connsiteX34" fmla="*/ 3784 w 10074"/>
                  <a:gd name="connsiteY34" fmla="*/ 0 h 10000"/>
                  <a:gd name="connsiteX35" fmla="*/ 3997 w 10074"/>
                  <a:gd name="connsiteY35" fmla="*/ 292 h 10000"/>
                  <a:gd name="connsiteX36" fmla="*/ 4210 w 10074"/>
                  <a:gd name="connsiteY36" fmla="*/ 1133 h 10000"/>
                  <a:gd name="connsiteX37" fmla="*/ 4376 w 10074"/>
                  <a:gd name="connsiteY37" fmla="*/ 1938 h 10000"/>
                  <a:gd name="connsiteX38" fmla="*/ 4531 w 10074"/>
                  <a:gd name="connsiteY38" fmla="*/ 3026 h 10000"/>
                  <a:gd name="connsiteX39" fmla="*/ 4818 w 10074"/>
                  <a:gd name="connsiteY39" fmla="*/ 4156 h 10000"/>
                  <a:gd name="connsiteX40" fmla="*/ 5040 w 10074"/>
                  <a:gd name="connsiteY40" fmla="*/ 4058 h 10000"/>
                  <a:gd name="connsiteX41" fmla="*/ 5480 w 10074"/>
                  <a:gd name="connsiteY41" fmla="*/ 4162 h 10000"/>
                  <a:gd name="connsiteX42" fmla="*/ 5621 w 10074"/>
                  <a:gd name="connsiteY42" fmla="*/ 4241 h 10000"/>
                  <a:gd name="connsiteX43" fmla="*/ 5942 w 10074"/>
                  <a:gd name="connsiteY43" fmla="*/ 4655 h 10000"/>
                  <a:gd name="connsiteX44" fmla="*/ 5832 w 10074"/>
                  <a:gd name="connsiteY44" fmla="*/ 4899 h 10000"/>
                  <a:gd name="connsiteX45" fmla="*/ 5811 w 10074"/>
                  <a:gd name="connsiteY45" fmla="*/ 5418 h 10000"/>
                  <a:gd name="connsiteX46" fmla="*/ 6494 w 10074"/>
                  <a:gd name="connsiteY46" fmla="*/ 5704 h 10000"/>
                  <a:gd name="connsiteX47" fmla="*/ 7147 w 10074"/>
                  <a:gd name="connsiteY47" fmla="*/ 5789 h 10000"/>
                  <a:gd name="connsiteX48" fmla="*/ 7630 w 10074"/>
                  <a:gd name="connsiteY48" fmla="*/ 6222 h 10000"/>
                  <a:gd name="connsiteX49" fmla="*/ 8052 w 10074"/>
                  <a:gd name="connsiteY49" fmla="*/ 6587 h 10000"/>
                  <a:gd name="connsiteX50" fmla="*/ 8945 w 10074"/>
                  <a:gd name="connsiteY50" fmla="*/ 6618 h 10000"/>
                  <a:gd name="connsiteX51" fmla="*/ 9794 w 10074"/>
                  <a:gd name="connsiteY51" fmla="*/ 6795 h 10000"/>
                  <a:gd name="connsiteX52" fmla="*/ 9964 w 10074"/>
                  <a:gd name="connsiteY52" fmla="*/ 7200 h 10000"/>
                  <a:gd name="connsiteX53" fmla="*/ 9879 w 10074"/>
                  <a:gd name="connsiteY53" fmla="*/ 7358 h 10000"/>
                  <a:gd name="connsiteX54" fmla="*/ 9663 w 10074"/>
                  <a:gd name="connsiteY54" fmla="*/ 7766 h 10000"/>
                  <a:gd name="connsiteX55" fmla="*/ 9609 w 10074"/>
                  <a:gd name="connsiteY55" fmla="*/ 7873 h 10000"/>
                  <a:gd name="connsiteX56" fmla="*/ 9674 w 10074"/>
                  <a:gd name="connsiteY56" fmla="*/ 8025 h 10000"/>
                  <a:gd name="connsiteX57" fmla="*/ 9737 w 10074"/>
                  <a:gd name="connsiteY57" fmla="*/ 8269 h 10000"/>
                  <a:gd name="connsiteX58" fmla="*/ 9638 w 10074"/>
                  <a:gd name="connsiteY58" fmla="*/ 8596 h 10000"/>
                  <a:gd name="connsiteX59" fmla="*/ 9596 w 10074"/>
                  <a:gd name="connsiteY59" fmla="*/ 9205 h 10000"/>
                  <a:gd name="connsiteX60" fmla="*/ 9554 w 10074"/>
                  <a:gd name="connsiteY60" fmla="*/ 9446 h 10000"/>
                  <a:gd name="connsiteX61" fmla="*/ 9447 w 10074"/>
                  <a:gd name="connsiteY61" fmla="*/ 9753 h 10000"/>
                  <a:gd name="connsiteX62" fmla="*/ 9169 w 10074"/>
                  <a:gd name="connsiteY62" fmla="*/ 10000 h 10000"/>
                  <a:gd name="connsiteX63" fmla="*/ 8697 w 10074"/>
                  <a:gd name="connsiteY63" fmla="*/ 9872 h 10000"/>
                  <a:gd name="connsiteX0" fmla="*/ 8697 w 10074"/>
                  <a:gd name="connsiteY0" fmla="*/ 9872 h 10000"/>
                  <a:gd name="connsiteX1" fmla="*/ 8409 w 10074"/>
                  <a:gd name="connsiteY1" fmla="*/ 9744 h 10000"/>
                  <a:gd name="connsiteX2" fmla="*/ 8081 w 10074"/>
                  <a:gd name="connsiteY2" fmla="*/ 9272 h 10000"/>
                  <a:gd name="connsiteX3" fmla="*/ 7817 w 10074"/>
                  <a:gd name="connsiteY3" fmla="*/ 8748 h 10000"/>
                  <a:gd name="connsiteX4" fmla="*/ 7374 w 10074"/>
                  <a:gd name="connsiteY4" fmla="*/ 9245 h 10000"/>
                  <a:gd name="connsiteX5" fmla="*/ 6849 w 10074"/>
                  <a:gd name="connsiteY5" fmla="*/ 9187 h 10000"/>
                  <a:gd name="connsiteX6" fmla="*/ 6395 w 10074"/>
                  <a:gd name="connsiteY6" fmla="*/ 9287 h 10000"/>
                  <a:gd name="connsiteX7" fmla="*/ 5838 w 10074"/>
                  <a:gd name="connsiteY7" fmla="*/ 9178 h 10000"/>
                  <a:gd name="connsiteX8" fmla="*/ 5517 w 10074"/>
                  <a:gd name="connsiteY8" fmla="*/ 9056 h 10000"/>
                  <a:gd name="connsiteX9" fmla="*/ 5416 w 10074"/>
                  <a:gd name="connsiteY9" fmla="*/ 8928 h 10000"/>
                  <a:gd name="connsiteX10" fmla="*/ 5083 w 10074"/>
                  <a:gd name="connsiteY10" fmla="*/ 8800 h 10000"/>
                  <a:gd name="connsiteX11" fmla="*/ 4602 w 10074"/>
                  <a:gd name="connsiteY11" fmla="*/ 9013 h 10000"/>
                  <a:gd name="connsiteX12" fmla="*/ 3832 w 10074"/>
                  <a:gd name="connsiteY12" fmla="*/ 8870 h 10000"/>
                  <a:gd name="connsiteX13" fmla="*/ 3175 w 10074"/>
                  <a:gd name="connsiteY13" fmla="*/ 8501 h 10000"/>
                  <a:gd name="connsiteX14" fmla="*/ 2744 w 10074"/>
                  <a:gd name="connsiteY14" fmla="*/ 8340 h 10000"/>
                  <a:gd name="connsiteX15" fmla="*/ 2452 w 10074"/>
                  <a:gd name="connsiteY15" fmla="*/ 8244 h 10000"/>
                  <a:gd name="connsiteX16" fmla="*/ 2361 w 10074"/>
                  <a:gd name="connsiteY16" fmla="*/ 7976 h 10000"/>
                  <a:gd name="connsiteX17" fmla="*/ 2476 w 10074"/>
                  <a:gd name="connsiteY17" fmla="*/ 6685 h 10000"/>
                  <a:gd name="connsiteX18" fmla="*/ 2512 w 10074"/>
                  <a:gd name="connsiteY18" fmla="*/ 6298 h 10000"/>
                  <a:gd name="connsiteX19" fmla="*/ 2386 w 10074"/>
                  <a:gd name="connsiteY19" fmla="*/ 5470 h 10000"/>
                  <a:gd name="connsiteX20" fmla="*/ 2252 w 10074"/>
                  <a:gd name="connsiteY20" fmla="*/ 6608 h 10000"/>
                  <a:gd name="connsiteX21" fmla="*/ 1326 w 10074"/>
                  <a:gd name="connsiteY21" fmla="*/ 6381 h 10000"/>
                  <a:gd name="connsiteX22" fmla="*/ 711 w 10074"/>
                  <a:gd name="connsiteY22" fmla="*/ 5794 h 10000"/>
                  <a:gd name="connsiteX23" fmla="*/ 16 w 10074"/>
                  <a:gd name="connsiteY23" fmla="*/ 4708 h 10000"/>
                  <a:gd name="connsiteX24" fmla="*/ 164 w 10074"/>
                  <a:gd name="connsiteY24" fmla="*/ 3918 h 10000"/>
                  <a:gd name="connsiteX25" fmla="*/ 79 w 10074"/>
                  <a:gd name="connsiteY25" fmla="*/ 3787 h 10000"/>
                  <a:gd name="connsiteX26" fmla="*/ 689 w 10074"/>
                  <a:gd name="connsiteY26" fmla="*/ 3464 h 10000"/>
                  <a:gd name="connsiteX27" fmla="*/ 2183 w 10074"/>
                  <a:gd name="connsiteY27" fmla="*/ 2441 h 10000"/>
                  <a:gd name="connsiteX28" fmla="*/ 2799 w 10074"/>
                  <a:gd name="connsiteY28" fmla="*/ 1295 h 10000"/>
                  <a:gd name="connsiteX29" fmla="*/ 2919 w 10074"/>
                  <a:gd name="connsiteY29" fmla="*/ 993 h 10000"/>
                  <a:gd name="connsiteX30" fmla="*/ 3274 w 10074"/>
                  <a:gd name="connsiteY30" fmla="*/ 606 h 10000"/>
                  <a:gd name="connsiteX31" fmla="*/ 3391 w 10074"/>
                  <a:gd name="connsiteY31" fmla="*/ 372 h 10000"/>
                  <a:gd name="connsiteX32" fmla="*/ 3621 w 10074"/>
                  <a:gd name="connsiteY32" fmla="*/ 186 h 10000"/>
                  <a:gd name="connsiteX33" fmla="*/ 3784 w 10074"/>
                  <a:gd name="connsiteY33" fmla="*/ 0 h 10000"/>
                  <a:gd name="connsiteX34" fmla="*/ 3997 w 10074"/>
                  <a:gd name="connsiteY34" fmla="*/ 292 h 10000"/>
                  <a:gd name="connsiteX35" fmla="*/ 4210 w 10074"/>
                  <a:gd name="connsiteY35" fmla="*/ 1133 h 10000"/>
                  <a:gd name="connsiteX36" fmla="*/ 4376 w 10074"/>
                  <a:gd name="connsiteY36" fmla="*/ 1938 h 10000"/>
                  <a:gd name="connsiteX37" fmla="*/ 4531 w 10074"/>
                  <a:gd name="connsiteY37" fmla="*/ 3026 h 10000"/>
                  <a:gd name="connsiteX38" fmla="*/ 4818 w 10074"/>
                  <a:gd name="connsiteY38" fmla="*/ 4156 h 10000"/>
                  <a:gd name="connsiteX39" fmla="*/ 5040 w 10074"/>
                  <a:gd name="connsiteY39" fmla="*/ 4058 h 10000"/>
                  <a:gd name="connsiteX40" fmla="*/ 5480 w 10074"/>
                  <a:gd name="connsiteY40" fmla="*/ 4162 h 10000"/>
                  <a:gd name="connsiteX41" fmla="*/ 5621 w 10074"/>
                  <a:gd name="connsiteY41" fmla="*/ 4241 h 10000"/>
                  <a:gd name="connsiteX42" fmla="*/ 5942 w 10074"/>
                  <a:gd name="connsiteY42" fmla="*/ 4655 h 10000"/>
                  <a:gd name="connsiteX43" fmla="*/ 5832 w 10074"/>
                  <a:gd name="connsiteY43" fmla="*/ 4899 h 10000"/>
                  <a:gd name="connsiteX44" fmla="*/ 5811 w 10074"/>
                  <a:gd name="connsiteY44" fmla="*/ 5418 h 10000"/>
                  <a:gd name="connsiteX45" fmla="*/ 6494 w 10074"/>
                  <a:gd name="connsiteY45" fmla="*/ 5704 h 10000"/>
                  <a:gd name="connsiteX46" fmla="*/ 7147 w 10074"/>
                  <a:gd name="connsiteY46" fmla="*/ 5789 h 10000"/>
                  <a:gd name="connsiteX47" fmla="*/ 7630 w 10074"/>
                  <a:gd name="connsiteY47" fmla="*/ 6222 h 10000"/>
                  <a:gd name="connsiteX48" fmla="*/ 8052 w 10074"/>
                  <a:gd name="connsiteY48" fmla="*/ 6587 h 10000"/>
                  <a:gd name="connsiteX49" fmla="*/ 8945 w 10074"/>
                  <a:gd name="connsiteY49" fmla="*/ 6618 h 10000"/>
                  <a:gd name="connsiteX50" fmla="*/ 9794 w 10074"/>
                  <a:gd name="connsiteY50" fmla="*/ 6795 h 10000"/>
                  <a:gd name="connsiteX51" fmla="*/ 9964 w 10074"/>
                  <a:gd name="connsiteY51" fmla="*/ 7200 h 10000"/>
                  <a:gd name="connsiteX52" fmla="*/ 9879 w 10074"/>
                  <a:gd name="connsiteY52" fmla="*/ 7358 h 10000"/>
                  <a:gd name="connsiteX53" fmla="*/ 9663 w 10074"/>
                  <a:gd name="connsiteY53" fmla="*/ 7766 h 10000"/>
                  <a:gd name="connsiteX54" fmla="*/ 9609 w 10074"/>
                  <a:gd name="connsiteY54" fmla="*/ 7873 h 10000"/>
                  <a:gd name="connsiteX55" fmla="*/ 9674 w 10074"/>
                  <a:gd name="connsiteY55" fmla="*/ 8025 h 10000"/>
                  <a:gd name="connsiteX56" fmla="*/ 9737 w 10074"/>
                  <a:gd name="connsiteY56" fmla="*/ 8269 h 10000"/>
                  <a:gd name="connsiteX57" fmla="*/ 9638 w 10074"/>
                  <a:gd name="connsiteY57" fmla="*/ 8596 h 10000"/>
                  <a:gd name="connsiteX58" fmla="*/ 9596 w 10074"/>
                  <a:gd name="connsiteY58" fmla="*/ 9205 h 10000"/>
                  <a:gd name="connsiteX59" fmla="*/ 9554 w 10074"/>
                  <a:gd name="connsiteY59" fmla="*/ 9446 h 10000"/>
                  <a:gd name="connsiteX60" fmla="*/ 9447 w 10074"/>
                  <a:gd name="connsiteY60" fmla="*/ 9753 h 10000"/>
                  <a:gd name="connsiteX61" fmla="*/ 9169 w 10074"/>
                  <a:gd name="connsiteY61" fmla="*/ 10000 h 10000"/>
                  <a:gd name="connsiteX62" fmla="*/ 8697 w 10074"/>
                  <a:gd name="connsiteY62" fmla="*/ 9872 h 10000"/>
                  <a:gd name="connsiteX0" fmla="*/ 9169 w 10546"/>
                  <a:gd name="connsiteY0" fmla="*/ 9872 h 10000"/>
                  <a:gd name="connsiteX1" fmla="*/ 8881 w 10546"/>
                  <a:gd name="connsiteY1" fmla="*/ 9744 h 10000"/>
                  <a:gd name="connsiteX2" fmla="*/ 8553 w 10546"/>
                  <a:gd name="connsiteY2" fmla="*/ 9272 h 10000"/>
                  <a:gd name="connsiteX3" fmla="*/ 8289 w 10546"/>
                  <a:gd name="connsiteY3" fmla="*/ 8748 h 10000"/>
                  <a:gd name="connsiteX4" fmla="*/ 7846 w 10546"/>
                  <a:gd name="connsiteY4" fmla="*/ 9245 h 10000"/>
                  <a:gd name="connsiteX5" fmla="*/ 7321 w 10546"/>
                  <a:gd name="connsiteY5" fmla="*/ 9187 h 10000"/>
                  <a:gd name="connsiteX6" fmla="*/ 6867 w 10546"/>
                  <a:gd name="connsiteY6" fmla="*/ 9287 h 10000"/>
                  <a:gd name="connsiteX7" fmla="*/ 6310 w 10546"/>
                  <a:gd name="connsiteY7" fmla="*/ 9178 h 10000"/>
                  <a:gd name="connsiteX8" fmla="*/ 5989 w 10546"/>
                  <a:gd name="connsiteY8" fmla="*/ 9056 h 10000"/>
                  <a:gd name="connsiteX9" fmla="*/ 5888 w 10546"/>
                  <a:gd name="connsiteY9" fmla="*/ 8928 h 10000"/>
                  <a:gd name="connsiteX10" fmla="*/ 5555 w 10546"/>
                  <a:gd name="connsiteY10" fmla="*/ 8800 h 10000"/>
                  <a:gd name="connsiteX11" fmla="*/ 5074 w 10546"/>
                  <a:gd name="connsiteY11" fmla="*/ 9013 h 10000"/>
                  <a:gd name="connsiteX12" fmla="*/ 4304 w 10546"/>
                  <a:gd name="connsiteY12" fmla="*/ 8870 h 10000"/>
                  <a:gd name="connsiteX13" fmla="*/ 3647 w 10546"/>
                  <a:gd name="connsiteY13" fmla="*/ 8501 h 10000"/>
                  <a:gd name="connsiteX14" fmla="*/ 3216 w 10546"/>
                  <a:gd name="connsiteY14" fmla="*/ 8340 h 10000"/>
                  <a:gd name="connsiteX15" fmla="*/ 2924 w 10546"/>
                  <a:gd name="connsiteY15" fmla="*/ 8244 h 10000"/>
                  <a:gd name="connsiteX16" fmla="*/ 2833 w 10546"/>
                  <a:gd name="connsiteY16" fmla="*/ 7976 h 10000"/>
                  <a:gd name="connsiteX17" fmla="*/ 2948 w 10546"/>
                  <a:gd name="connsiteY17" fmla="*/ 6685 h 10000"/>
                  <a:gd name="connsiteX18" fmla="*/ 2984 w 10546"/>
                  <a:gd name="connsiteY18" fmla="*/ 6298 h 10000"/>
                  <a:gd name="connsiteX19" fmla="*/ 2858 w 10546"/>
                  <a:gd name="connsiteY19" fmla="*/ 5470 h 10000"/>
                  <a:gd name="connsiteX20" fmla="*/ 2724 w 10546"/>
                  <a:gd name="connsiteY20" fmla="*/ 6608 h 10000"/>
                  <a:gd name="connsiteX21" fmla="*/ 1798 w 10546"/>
                  <a:gd name="connsiteY21" fmla="*/ 6381 h 10000"/>
                  <a:gd name="connsiteX22" fmla="*/ 1183 w 10546"/>
                  <a:gd name="connsiteY22" fmla="*/ 5794 h 10000"/>
                  <a:gd name="connsiteX23" fmla="*/ 488 w 10546"/>
                  <a:gd name="connsiteY23" fmla="*/ 4708 h 10000"/>
                  <a:gd name="connsiteX24" fmla="*/ 636 w 10546"/>
                  <a:gd name="connsiteY24" fmla="*/ 3918 h 10000"/>
                  <a:gd name="connsiteX25" fmla="*/ 0 w 10546"/>
                  <a:gd name="connsiteY25" fmla="*/ 3673 h 10000"/>
                  <a:gd name="connsiteX26" fmla="*/ 1161 w 10546"/>
                  <a:gd name="connsiteY26" fmla="*/ 3464 h 10000"/>
                  <a:gd name="connsiteX27" fmla="*/ 2655 w 10546"/>
                  <a:gd name="connsiteY27" fmla="*/ 2441 h 10000"/>
                  <a:gd name="connsiteX28" fmla="*/ 3271 w 10546"/>
                  <a:gd name="connsiteY28" fmla="*/ 1295 h 10000"/>
                  <a:gd name="connsiteX29" fmla="*/ 3391 w 10546"/>
                  <a:gd name="connsiteY29" fmla="*/ 993 h 10000"/>
                  <a:gd name="connsiteX30" fmla="*/ 3746 w 10546"/>
                  <a:gd name="connsiteY30" fmla="*/ 606 h 10000"/>
                  <a:gd name="connsiteX31" fmla="*/ 3863 w 10546"/>
                  <a:gd name="connsiteY31" fmla="*/ 372 h 10000"/>
                  <a:gd name="connsiteX32" fmla="*/ 4093 w 10546"/>
                  <a:gd name="connsiteY32" fmla="*/ 186 h 10000"/>
                  <a:gd name="connsiteX33" fmla="*/ 4256 w 10546"/>
                  <a:gd name="connsiteY33" fmla="*/ 0 h 10000"/>
                  <a:gd name="connsiteX34" fmla="*/ 4469 w 10546"/>
                  <a:gd name="connsiteY34" fmla="*/ 292 h 10000"/>
                  <a:gd name="connsiteX35" fmla="*/ 4682 w 10546"/>
                  <a:gd name="connsiteY35" fmla="*/ 1133 h 10000"/>
                  <a:gd name="connsiteX36" fmla="*/ 4848 w 10546"/>
                  <a:gd name="connsiteY36" fmla="*/ 1938 h 10000"/>
                  <a:gd name="connsiteX37" fmla="*/ 5003 w 10546"/>
                  <a:gd name="connsiteY37" fmla="*/ 3026 h 10000"/>
                  <a:gd name="connsiteX38" fmla="*/ 5290 w 10546"/>
                  <a:gd name="connsiteY38" fmla="*/ 4156 h 10000"/>
                  <a:gd name="connsiteX39" fmla="*/ 5512 w 10546"/>
                  <a:gd name="connsiteY39" fmla="*/ 4058 h 10000"/>
                  <a:gd name="connsiteX40" fmla="*/ 5952 w 10546"/>
                  <a:gd name="connsiteY40" fmla="*/ 4162 h 10000"/>
                  <a:gd name="connsiteX41" fmla="*/ 6093 w 10546"/>
                  <a:gd name="connsiteY41" fmla="*/ 4241 h 10000"/>
                  <a:gd name="connsiteX42" fmla="*/ 6414 w 10546"/>
                  <a:gd name="connsiteY42" fmla="*/ 4655 h 10000"/>
                  <a:gd name="connsiteX43" fmla="*/ 6304 w 10546"/>
                  <a:gd name="connsiteY43" fmla="*/ 4899 h 10000"/>
                  <a:gd name="connsiteX44" fmla="*/ 6283 w 10546"/>
                  <a:gd name="connsiteY44" fmla="*/ 5418 h 10000"/>
                  <a:gd name="connsiteX45" fmla="*/ 6966 w 10546"/>
                  <a:gd name="connsiteY45" fmla="*/ 5704 h 10000"/>
                  <a:gd name="connsiteX46" fmla="*/ 7619 w 10546"/>
                  <a:gd name="connsiteY46" fmla="*/ 5789 h 10000"/>
                  <a:gd name="connsiteX47" fmla="*/ 8102 w 10546"/>
                  <a:gd name="connsiteY47" fmla="*/ 6222 h 10000"/>
                  <a:gd name="connsiteX48" fmla="*/ 8524 w 10546"/>
                  <a:gd name="connsiteY48" fmla="*/ 6587 h 10000"/>
                  <a:gd name="connsiteX49" fmla="*/ 9417 w 10546"/>
                  <a:gd name="connsiteY49" fmla="*/ 6618 h 10000"/>
                  <a:gd name="connsiteX50" fmla="*/ 10266 w 10546"/>
                  <a:gd name="connsiteY50" fmla="*/ 6795 h 10000"/>
                  <a:gd name="connsiteX51" fmla="*/ 10436 w 10546"/>
                  <a:gd name="connsiteY51" fmla="*/ 7200 h 10000"/>
                  <a:gd name="connsiteX52" fmla="*/ 10351 w 10546"/>
                  <a:gd name="connsiteY52" fmla="*/ 7358 h 10000"/>
                  <a:gd name="connsiteX53" fmla="*/ 10135 w 10546"/>
                  <a:gd name="connsiteY53" fmla="*/ 7766 h 10000"/>
                  <a:gd name="connsiteX54" fmla="*/ 10081 w 10546"/>
                  <a:gd name="connsiteY54" fmla="*/ 7873 h 10000"/>
                  <a:gd name="connsiteX55" fmla="*/ 10146 w 10546"/>
                  <a:gd name="connsiteY55" fmla="*/ 8025 h 10000"/>
                  <a:gd name="connsiteX56" fmla="*/ 10209 w 10546"/>
                  <a:gd name="connsiteY56" fmla="*/ 8269 h 10000"/>
                  <a:gd name="connsiteX57" fmla="*/ 10110 w 10546"/>
                  <a:gd name="connsiteY57" fmla="*/ 8596 h 10000"/>
                  <a:gd name="connsiteX58" fmla="*/ 10068 w 10546"/>
                  <a:gd name="connsiteY58" fmla="*/ 9205 h 10000"/>
                  <a:gd name="connsiteX59" fmla="*/ 10026 w 10546"/>
                  <a:gd name="connsiteY59" fmla="*/ 9446 h 10000"/>
                  <a:gd name="connsiteX60" fmla="*/ 9919 w 10546"/>
                  <a:gd name="connsiteY60" fmla="*/ 9753 h 10000"/>
                  <a:gd name="connsiteX61" fmla="*/ 9641 w 10546"/>
                  <a:gd name="connsiteY61" fmla="*/ 10000 h 10000"/>
                  <a:gd name="connsiteX62" fmla="*/ 9169 w 10546"/>
                  <a:gd name="connsiteY62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889 w 10547"/>
                  <a:gd name="connsiteY9" fmla="*/ 8928 h 10000"/>
                  <a:gd name="connsiteX10" fmla="*/ 5556 w 10547"/>
                  <a:gd name="connsiteY10" fmla="*/ 8800 h 10000"/>
                  <a:gd name="connsiteX11" fmla="*/ 5075 w 10547"/>
                  <a:gd name="connsiteY11" fmla="*/ 9013 h 10000"/>
                  <a:gd name="connsiteX12" fmla="*/ 4305 w 10547"/>
                  <a:gd name="connsiteY12" fmla="*/ 8870 h 10000"/>
                  <a:gd name="connsiteX13" fmla="*/ 3648 w 10547"/>
                  <a:gd name="connsiteY13" fmla="*/ 8501 h 10000"/>
                  <a:gd name="connsiteX14" fmla="*/ 3217 w 10547"/>
                  <a:gd name="connsiteY14" fmla="*/ 8340 h 10000"/>
                  <a:gd name="connsiteX15" fmla="*/ 2925 w 10547"/>
                  <a:gd name="connsiteY15" fmla="*/ 8244 h 10000"/>
                  <a:gd name="connsiteX16" fmla="*/ 2834 w 10547"/>
                  <a:gd name="connsiteY16" fmla="*/ 7976 h 10000"/>
                  <a:gd name="connsiteX17" fmla="*/ 2949 w 10547"/>
                  <a:gd name="connsiteY17" fmla="*/ 6685 h 10000"/>
                  <a:gd name="connsiteX18" fmla="*/ 2985 w 10547"/>
                  <a:gd name="connsiteY18" fmla="*/ 6298 h 10000"/>
                  <a:gd name="connsiteX19" fmla="*/ 2859 w 10547"/>
                  <a:gd name="connsiteY19" fmla="*/ 5470 h 10000"/>
                  <a:gd name="connsiteX20" fmla="*/ 2725 w 10547"/>
                  <a:gd name="connsiteY20" fmla="*/ 6608 h 10000"/>
                  <a:gd name="connsiteX21" fmla="*/ 1799 w 10547"/>
                  <a:gd name="connsiteY21" fmla="*/ 6381 h 10000"/>
                  <a:gd name="connsiteX22" fmla="*/ 1184 w 10547"/>
                  <a:gd name="connsiteY22" fmla="*/ 5794 h 10000"/>
                  <a:gd name="connsiteX23" fmla="*/ 489 w 10547"/>
                  <a:gd name="connsiteY23" fmla="*/ 4708 h 10000"/>
                  <a:gd name="connsiteX24" fmla="*/ 186 w 10547"/>
                  <a:gd name="connsiteY24" fmla="*/ 3918 h 10000"/>
                  <a:gd name="connsiteX25" fmla="*/ 1 w 10547"/>
                  <a:gd name="connsiteY25" fmla="*/ 3673 h 10000"/>
                  <a:gd name="connsiteX26" fmla="*/ 1162 w 10547"/>
                  <a:gd name="connsiteY26" fmla="*/ 3464 h 10000"/>
                  <a:gd name="connsiteX27" fmla="*/ 2656 w 10547"/>
                  <a:gd name="connsiteY27" fmla="*/ 2441 h 10000"/>
                  <a:gd name="connsiteX28" fmla="*/ 3272 w 10547"/>
                  <a:gd name="connsiteY28" fmla="*/ 1295 h 10000"/>
                  <a:gd name="connsiteX29" fmla="*/ 3392 w 10547"/>
                  <a:gd name="connsiteY29" fmla="*/ 993 h 10000"/>
                  <a:gd name="connsiteX30" fmla="*/ 3747 w 10547"/>
                  <a:gd name="connsiteY30" fmla="*/ 606 h 10000"/>
                  <a:gd name="connsiteX31" fmla="*/ 3864 w 10547"/>
                  <a:gd name="connsiteY31" fmla="*/ 372 h 10000"/>
                  <a:gd name="connsiteX32" fmla="*/ 4094 w 10547"/>
                  <a:gd name="connsiteY32" fmla="*/ 186 h 10000"/>
                  <a:gd name="connsiteX33" fmla="*/ 4257 w 10547"/>
                  <a:gd name="connsiteY33" fmla="*/ 0 h 10000"/>
                  <a:gd name="connsiteX34" fmla="*/ 4470 w 10547"/>
                  <a:gd name="connsiteY34" fmla="*/ 292 h 10000"/>
                  <a:gd name="connsiteX35" fmla="*/ 4683 w 10547"/>
                  <a:gd name="connsiteY35" fmla="*/ 1133 h 10000"/>
                  <a:gd name="connsiteX36" fmla="*/ 4849 w 10547"/>
                  <a:gd name="connsiteY36" fmla="*/ 1938 h 10000"/>
                  <a:gd name="connsiteX37" fmla="*/ 5004 w 10547"/>
                  <a:gd name="connsiteY37" fmla="*/ 3026 h 10000"/>
                  <a:gd name="connsiteX38" fmla="*/ 5291 w 10547"/>
                  <a:gd name="connsiteY38" fmla="*/ 4156 h 10000"/>
                  <a:gd name="connsiteX39" fmla="*/ 5513 w 10547"/>
                  <a:gd name="connsiteY39" fmla="*/ 4058 h 10000"/>
                  <a:gd name="connsiteX40" fmla="*/ 5953 w 10547"/>
                  <a:gd name="connsiteY40" fmla="*/ 4162 h 10000"/>
                  <a:gd name="connsiteX41" fmla="*/ 6094 w 10547"/>
                  <a:gd name="connsiteY41" fmla="*/ 4241 h 10000"/>
                  <a:gd name="connsiteX42" fmla="*/ 6415 w 10547"/>
                  <a:gd name="connsiteY42" fmla="*/ 4655 h 10000"/>
                  <a:gd name="connsiteX43" fmla="*/ 6305 w 10547"/>
                  <a:gd name="connsiteY43" fmla="*/ 4899 h 10000"/>
                  <a:gd name="connsiteX44" fmla="*/ 6284 w 10547"/>
                  <a:gd name="connsiteY44" fmla="*/ 5418 h 10000"/>
                  <a:gd name="connsiteX45" fmla="*/ 6967 w 10547"/>
                  <a:gd name="connsiteY45" fmla="*/ 5704 h 10000"/>
                  <a:gd name="connsiteX46" fmla="*/ 7620 w 10547"/>
                  <a:gd name="connsiteY46" fmla="*/ 5789 h 10000"/>
                  <a:gd name="connsiteX47" fmla="*/ 8103 w 10547"/>
                  <a:gd name="connsiteY47" fmla="*/ 6222 h 10000"/>
                  <a:gd name="connsiteX48" fmla="*/ 8525 w 10547"/>
                  <a:gd name="connsiteY48" fmla="*/ 6587 h 10000"/>
                  <a:gd name="connsiteX49" fmla="*/ 9418 w 10547"/>
                  <a:gd name="connsiteY49" fmla="*/ 6618 h 10000"/>
                  <a:gd name="connsiteX50" fmla="*/ 10267 w 10547"/>
                  <a:gd name="connsiteY50" fmla="*/ 6795 h 10000"/>
                  <a:gd name="connsiteX51" fmla="*/ 10437 w 10547"/>
                  <a:gd name="connsiteY51" fmla="*/ 7200 h 10000"/>
                  <a:gd name="connsiteX52" fmla="*/ 10352 w 10547"/>
                  <a:gd name="connsiteY52" fmla="*/ 7358 h 10000"/>
                  <a:gd name="connsiteX53" fmla="*/ 10136 w 10547"/>
                  <a:gd name="connsiteY53" fmla="*/ 7766 h 10000"/>
                  <a:gd name="connsiteX54" fmla="*/ 10082 w 10547"/>
                  <a:gd name="connsiteY54" fmla="*/ 7873 h 10000"/>
                  <a:gd name="connsiteX55" fmla="*/ 10147 w 10547"/>
                  <a:gd name="connsiteY55" fmla="*/ 8025 h 10000"/>
                  <a:gd name="connsiteX56" fmla="*/ 10210 w 10547"/>
                  <a:gd name="connsiteY56" fmla="*/ 8269 h 10000"/>
                  <a:gd name="connsiteX57" fmla="*/ 10111 w 10547"/>
                  <a:gd name="connsiteY57" fmla="*/ 8596 h 10000"/>
                  <a:gd name="connsiteX58" fmla="*/ 10069 w 10547"/>
                  <a:gd name="connsiteY58" fmla="*/ 9205 h 10000"/>
                  <a:gd name="connsiteX59" fmla="*/ 10027 w 10547"/>
                  <a:gd name="connsiteY59" fmla="*/ 9446 h 10000"/>
                  <a:gd name="connsiteX60" fmla="*/ 9920 w 10547"/>
                  <a:gd name="connsiteY60" fmla="*/ 9753 h 10000"/>
                  <a:gd name="connsiteX61" fmla="*/ 9642 w 10547"/>
                  <a:gd name="connsiteY61" fmla="*/ 10000 h 10000"/>
                  <a:gd name="connsiteX62" fmla="*/ 9170 w 10547"/>
                  <a:gd name="connsiteY62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889 w 10547"/>
                  <a:gd name="connsiteY9" fmla="*/ 8928 h 10000"/>
                  <a:gd name="connsiteX10" fmla="*/ 5556 w 10547"/>
                  <a:gd name="connsiteY10" fmla="*/ 8800 h 10000"/>
                  <a:gd name="connsiteX11" fmla="*/ 5075 w 10547"/>
                  <a:gd name="connsiteY11" fmla="*/ 9013 h 10000"/>
                  <a:gd name="connsiteX12" fmla="*/ 4305 w 10547"/>
                  <a:gd name="connsiteY12" fmla="*/ 8870 h 10000"/>
                  <a:gd name="connsiteX13" fmla="*/ 3648 w 10547"/>
                  <a:gd name="connsiteY13" fmla="*/ 8501 h 10000"/>
                  <a:gd name="connsiteX14" fmla="*/ 3217 w 10547"/>
                  <a:gd name="connsiteY14" fmla="*/ 8340 h 10000"/>
                  <a:gd name="connsiteX15" fmla="*/ 2925 w 10547"/>
                  <a:gd name="connsiteY15" fmla="*/ 8244 h 10000"/>
                  <a:gd name="connsiteX16" fmla="*/ 2834 w 10547"/>
                  <a:gd name="connsiteY16" fmla="*/ 7976 h 10000"/>
                  <a:gd name="connsiteX17" fmla="*/ 2949 w 10547"/>
                  <a:gd name="connsiteY17" fmla="*/ 6685 h 10000"/>
                  <a:gd name="connsiteX18" fmla="*/ 2985 w 10547"/>
                  <a:gd name="connsiteY18" fmla="*/ 6298 h 10000"/>
                  <a:gd name="connsiteX19" fmla="*/ 2859 w 10547"/>
                  <a:gd name="connsiteY19" fmla="*/ 5470 h 10000"/>
                  <a:gd name="connsiteX20" fmla="*/ 2725 w 10547"/>
                  <a:gd name="connsiteY20" fmla="*/ 6608 h 10000"/>
                  <a:gd name="connsiteX21" fmla="*/ 1799 w 10547"/>
                  <a:gd name="connsiteY21" fmla="*/ 6381 h 10000"/>
                  <a:gd name="connsiteX22" fmla="*/ 1184 w 10547"/>
                  <a:gd name="connsiteY22" fmla="*/ 5794 h 10000"/>
                  <a:gd name="connsiteX23" fmla="*/ 489 w 10547"/>
                  <a:gd name="connsiteY23" fmla="*/ 4708 h 10000"/>
                  <a:gd name="connsiteX24" fmla="*/ 186 w 10547"/>
                  <a:gd name="connsiteY24" fmla="*/ 3918 h 10000"/>
                  <a:gd name="connsiteX25" fmla="*/ 1 w 10547"/>
                  <a:gd name="connsiteY25" fmla="*/ 3673 h 10000"/>
                  <a:gd name="connsiteX26" fmla="*/ 1162 w 10547"/>
                  <a:gd name="connsiteY26" fmla="*/ 3464 h 10000"/>
                  <a:gd name="connsiteX27" fmla="*/ 2205 w 10547"/>
                  <a:gd name="connsiteY27" fmla="*/ 2212 h 10000"/>
                  <a:gd name="connsiteX28" fmla="*/ 3272 w 10547"/>
                  <a:gd name="connsiteY28" fmla="*/ 1295 h 10000"/>
                  <a:gd name="connsiteX29" fmla="*/ 3392 w 10547"/>
                  <a:gd name="connsiteY29" fmla="*/ 993 h 10000"/>
                  <a:gd name="connsiteX30" fmla="*/ 3747 w 10547"/>
                  <a:gd name="connsiteY30" fmla="*/ 606 h 10000"/>
                  <a:gd name="connsiteX31" fmla="*/ 3864 w 10547"/>
                  <a:gd name="connsiteY31" fmla="*/ 372 h 10000"/>
                  <a:gd name="connsiteX32" fmla="*/ 4094 w 10547"/>
                  <a:gd name="connsiteY32" fmla="*/ 186 h 10000"/>
                  <a:gd name="connsiteX33" fmla="*/ 4257 w 10547"/>
                  <a:gd name="connsiteY33" fmla="*/ 0 h 10000"/>
                  <a:gd name="connsiteX34" fmla="*/ 4470 w 10547"/>
                  <a:gd name="connsiteY34" fmla="*/ 292 h 10000"/>
                  <a:gd name="connsiteX35" fmla="*/ 4683 w 10547"/>
                  <a:gd name="connsiteY35" fmla="*/ 1133 h 10000"/>
                  <a:gd name="connsiteX36" fmla="*/ 4849 w 10547"/>
                  <a:gd name="connsiteY36" fmla="*/ 1938 h 10000"/>
                  <a:gd name="connsiteX37" fmla="*/ 5004 w 10547"/>
                  <a:gd name="connsiteY37" fmla="*/ 3026 h 10000"/>
                  <a:gd name="connsiteX38" fmla="*/ 5291 w 10547"/>
                  <a:gd name="connsiteY38" fmla="*/ 4156 h 10000"/>
                  <a:gd name="connsiteX39" fmla="*/ 5513 w 10547"/>
                  <a:gd name="connsiteY39" fmla="*/ 4058 h 10000"/>
                  <a:gd name="connsiteX40" fmla="*/ 5953 w 10547"/>
                  <a:gd name="connsiteY40" fmla="*/ 4162 h 10000"/>
                  <a:gd name="connsiteX41" fmla="*/ 6094 w 10547"/>
                  <a:gd name="connsiteY41" fmla="*/ 4241 h 10000"/>
                  <a:gd name="connsiteX42" fmla="*/ 6415 w 10547"/>
                  <a:gd name="connsiteY42" fmla="*/ 4655 h 10000"/>
                  <a:gd name="connsiteX43" fmla="*/ 6305 w 10547"/>
                  <a:gd name="connsiteY43" fmla="*/ 4899 h 10000"/>
                  <a:gd name="connsiteX44" fmla="*/ 6284 w 10547"/>
                  <a:gd name="connsiteY44" fmla="*/ 5418 h 10000"/>
                  <a:gd name="connsiteX45" fmla="*/ 6967 w 10547"/>
                  <a:gd name="connsiteY45" fmla="*/ 5704 h 10000"/>
                  <a:gd name="connsiteX46" fmla="*/ 7620 w 10547"/>
                  <a:gd name="connsiteY46" fmla="*/ 5789 h 10000"/>
                  <a:gd name="connsiteX47" fmla="*/ 8103 w 10547"/>
                  <a:gd name="connsiteY47" fmla="*/ 6222 h 10000"/>
                  <a:gd name="connsiteX48" fmla="*/ 8525 w 10547"/>
                  <a:gd name="connsiteY48" fmla="*/ 6587 h 10000"/>
                  <a:gd name="connsiteX49" fmla="*/ 9418 w 10547"/>
                  <a:gd name="connsiteY49" fmla="*/ 6618 h 10000"/>
                  <a:gd name="connsiteX50" fmla="*/ 10267 w 10547"/>
                  <a:gd name="connsiteY50" fmla="*/ 6795 h 10000"/>
                  <a:gd name="connsiteX51" fmla="*/ 10437 w 10547"/>
                  <a:gd name="connsiteY51" fmla="*/ 7200 h 10000"/>
                  <a:gd name="connsiteX52" fmla="*/ 10352 w 10547"/>
                  <a:gd name="connsiteY52" fmla="*/ 7358 h 10000"/>
                  <a:gd name="connsiteX53" fmla="*/ 10136 w 10547"/>
                  <a:gd name="connsiteY53" fmla="*/ 7766 h 10000"/>
                  <a:gd name="connsiteX54" fmla="*/ 10082 w 10547"/>
                  <a:gd name="connsiteY54" fmla="*/ 7873 h 10000"/>
                  <a:gd name="connsiteX55" fmla="*/ 10147 w 10547"/>
                  <a:gd name="connsiteY55" fmla="*/ 8025 h 10000"/>
                  <a:gd name="connsiteX56" fmla="*/ 10210 w 10547"/>
                  <a:gd name="connsiteY56" fmla="*/ 8269 h 10000"/>
                  <a:gd name="connsiteX57" fmla="*/ 10111 w 10547"/>
                  <a:gd name="connsiteY57" fmla="*/ 8596 h 10000"/>
                  <a:gd name="connsiteX58" fmla="*/ 10069 w 10547"/>
                  <a:gd name="connsiteY58" fmla="*/ 9205 h 10000"/>
                  <a:gd name="connsiteX59" fmla="*/ 10027 w 10547"/>
                  <a:gd name="connsiteY59" fmla="*/ 9446 h 10000"/>
                  <a:gd name="connsiteX60" fmla="*/ 9920 w 10547"/>
                  <a:gd name="connsiteY60" fmla="*/ 9753 h 10000"/>
                  <a:gd name="connsiteX61" fmla="*/ 9642 w 10547"/>
                  <a:gd name="connsiteY61" fmla="*/ 10000 h 10000"/>
                  <a:gd name="connsiteX62" fmla="*/ 9170 w 10547"/>
                  <a:gd name="connsiteY62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889 w 10547"/>
                  <a:gd name="connsiteY9" fmla="*/ 8928 h 10000"/>
                  <a:gd name="connsiteX10" fmla="*/ 5556 w 10547"/>
                  <a:gd name="connsiteY10" fmla="*/ 8800 h 10000"/>
                  <a:gd name="connsiteX11" fmla="*/ 5075 w 10547"/>
                  <a:gd name="connsiteY11" fmla="*/ 9013 h 10000"/>
                  <a:gd name="connsiteX12" fmla="*/ 4305 w 10547"/>
                  <a:gd name="connsiteY12" fmla="*/ 8870 h 10000"/>
                  <a:gd name="connsiteX13" fmla="*/ 3648 w 10547"/>
                  <a:gd name="connsiteY13" fmla="*/ 8501 h 10000"/>
                  <a:gd name="connsiteX14" fmla="*/ 3217 w 10547"/>
                  <a:gd name="connsiteY14" fmla="*/ 8340 h 10000"/>
                  <a:gd name="connsiteX15" fmla="*/ 2925 w 10547"/>
                  <a:gd name="connsiteY15" fmla="*/ 8244 h 10000"/>
                  <a:gd name="connsiteX16" fmla="*/ 2834 w 10547"/>
                  <a:gd name="connsiteY16" fmla="*/ 7976 h 10000"/>
                  <a:gd name="connsiteX17" fmla="*/ 2949 w 10547"/>
                  <a:gd name="connsiteY17" fmla="*/ 6685 h 10000"/>
                  <a:gd name="connsiteX18" fmla="*/ 2985 w 10547"/>
                  <a:gd name="connsiteY18" fmla="*/ 6298 h 10000"/>
                  <a:gd name="connsiteX19" fmla="*/ 2859 w 10547"/>
                  <a:gd name="connsiteY19" fmla="*/ 5470 h 10000"/>
                  <a:gd name="connsiteX20" fmla="*/ 2725 w 10547"/>
                  <a:gd name="connsiteY20" fmla="*/ 6608 h 10000"/>
                  <a:gd name="connsiteX21" fmla="*/ 1799 w 10547"/>
                  <a:gd name="connsiteY21" fmla="*/ 6381 h 10000"/>
                  <a:gd name="connsiteX22" fmla="*/ 1184 w 10547"/>
                  <a:gd name="connsiteY22" fmla="*/ 5794 h 10000"/>
                  <a:gd name="connsiteX23" fmla="*/ 489 w 10547"/>
                  <a:gd name="connsiteY23" fmla="*/ 4708 h 10000"/>
                  <a:gd name="connsiteX24" fmla="*/ 186 w 10547"/>
                  <a:gd name="connsiteY24" fmla="*/ 3918 h 10000"/>
                  <a:gd name="connsiteX25" fmla="*/ 1 w 10547"/>
                  <a:gd name="connsiteY25" fmla="*/ 3673 h 10000"/>
                  <a:gd name="connsiteX26" fmla="*/ 1162 w 10547"/>
                  <a:gd name="connsiteY26" fmla="*/ 3464 h 10000"/>
                  <a:gd name="connsiteX27" fmla="*/ 2205 w 10547"/>
                  <a:gd name="connsiteY27" fmla="*/ 2212 h 10000"/>
                  <a:gd name="connsiteX28" fmla="*/ 3072 w 10547"/>
                  <a:gd name="connsiteY28" fmla="*/ 1066 h 10000"/>
                  <a:gd name="connsiteX29" fmla="*/ 3392 w 10547"/>
                  <a:gd name="connsiteY29" fmla="*/ 993 h 10000"/>
                  <a:gd name="connsiteX30" fmla="*/ 3747 w 10547"/>
                  <a:gd name="connsiteY30" fmla="*/ 606 h 10000"/>
                  <a:gd name="connsiteX31" fmla="*/ 3864 w 10547"/>
                  <a:gd name="connsiteY31" fmla="*/ 372 h 10000"/>
                  <a:gd name="connsiteX32" fmla="*/ 4094 w 10547"/>
                  <a:gd name="connsiteY32" fmla="*/ 186 h 10000"/>
                  <a:gd name="connsiteX33" fmla="*/ 4257 w 10547"/>
                  <a:gd name="connsiteY33" fmla="*/ 0 h 10000"/>
                  <a:gd name="connsiteX34" fmla="*/ 4470 w 10547"/>
                  <a:gd name="connsiteY34" fmla="*/ 292 h 10000"/>
                  <a:gd name="connsiteX35" fmla="*/ 4683 w 10547"/>
                  <a:gd name="connsiteY35" fmla="*/ 1133 h 10000"/>
                  <a:gd name="connsiteX36" fmla="*/ 4849 w 10547"/>
                  <a:gd name="connsiteY36" fmla="*/ 1938 h 10000"/>
                  <a:gd name="connsiteX37" fmla="*/ 5004 w 10547"/>
                  <a:gd name="connsiteY37" fmla="*/ 3026 h 10000"/>
                  <a:gd name="connsiteX38" fmla="*/ 5291 w 10547"/>
                  <a:gd name="connsiteY38" fmla="*/ 4156 h 10000"/>
                  <a:gd name="connsiteX39" fmla="*/ 5513 w 10547"/>
                  <a:gd name="connsiteY39" fmla="*/ 4058 h 10000"/>
                  <a:gd name="connsiteX40" fmla="*/ 5953 w 10547"/>
                  <a:gd name="connsiteY40" fmla="*/ 4162 h 10000"/>
                  <a:gd name="connsiteX41" fmla="*/ 6094 w 10547"/>
                  <a:gd name="connsiteY41" fmla="*/ 4241 h 10000"/>
                  <a:gd name="connsiteX42" fmla="*/ 6415 w 10547"/>
                  <a:gd name="connsiteY42" fmla="*/ 4655 h 10000"/>
                  <a:gd name="connsiteX43" fmla="*/ 6305 w 10547"/>
                  <a:gd name="connsiteY43" fmla="*/ 4899 h 10000"/>
                  <a:gd name="connsiteX44" fmla="*/ 6284 w 10547"/>
                  <a:gd name="connsiteY44" fmla="*/ 5418 h 10000"/>
                  <a:gd name="connsiteX45" fmla="*/ 6967 w 10547"/>
                  <a:gd name="connsiteY45" fmla="*/ 5704 h 10000"/>
                  <a:gd name="connsiteX46" fmla="*/ 7620 w 10547"/>
                  <a:gd name="connsiteY46" fmla="*/ 5789 h 10000"/>
                  <a:gd name="connsiteX47" fmla="*/ 8103 w 10547"/>
                  <a:gd name="connsiteY47" fmla="*/ 6222 h 10000"/>
                  <a:gd name="connsiteX48" fmla="*/ 8525 w 10547"/>
                  <a:gd name="connsiteY48" fmla="*/ 6587 h 10000"/>
                  <a:gd name="connsiteX49" fmla="*/ 9418 w 10547"/>
                  <a:gd name="connsiteY49" fmla="*/ 6618 h 10000"/>
                  <a:gd name="connsiteX50" fmla="*/ 10267 w 10547"/>
                  <a:gd name="connsiteY50" fmla="*/ 6795 h 10000"/>
                  <a:gd name="connsiteX51" fmla="*/ 10437 w 10547"/>
                  <a:gd name="connsiteY51" fmla="*/ 7200 h 10000"/>
                  <a:gd name="connsiteX52" fmla="*/ 10352 w 10547"/>
                  <a:gd name="connsiteY52" fmla="*/ 7358 h 10000"/>
                  <a:gd name="connsiteX53" fmla="*/ 10136 w 10547"/>
                  <a:gd name="connsiteY53" fmla="*/ 7766 h 10000"/>
                  <a:gd name="connsiteX54" fmla="*/ 10082 w 10547"/>
                  <a:gd name="connsiteY54" fmla="*/ 7873 h 10000"/>
                  <a:gd name="connsiteX55" fmla="*/ 10147 w 10547"/>
                  <a:gd name="connsiteY55" fmla="*/ 8025 h 10000"/>
                  <a:gd name="connsiteX56" fmla="*/ 10210 w 10547"/>
                  <a:gd name="connsiteY56" fmla="*/ 8269 h 10000"/>
                  <a:gd name="connsiteX57" fmla="*/ 10111 w 10547"/>
                  <a:gd name="connsiteY57" fmla="*/ 8596 h 10000"/>
                  <a:gd name="connsiteX58" fmla="*/ 10069 w 10547"/>
                  <a:gd name="connsiteY58" fmla="*/ 9205 h 10000"/>
                  <a:gd name="connsiteX59" fmla="*/ 10027 w 10547"/>
                  <a:gd name="connsiteY59" fmla="*/ 9446 h 10000"/>
                  <a:gd name="connsiteX60" fmla="*/ 9920 w 10547"/>
                  <a:gd name="connsiteY60" fmla="*/ 9753 h 10000"/>
                  <a:gd name="connsiteX61" fmla="*/ 9642 w 10547"/>
                  <a:gd name="connsiteY61" fmla="*/ 10000 h 10000"/>
                  <a:gd name="connsiteX62" fmla="*/ 9170 w 10547"/>
                  <a:gd name="connsiteY62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889 w 10547"/>
                  <a:gd name="connsiteY9" fmla="*/ 8928 h 10000"/>
                  <a:gd name="connsiteX10" fmla="*/ 5556 w 10547"/>
                  <a:gd name="connsiteY10" fmla="*/ 8800 h 10000"/>
                  <a:gd name="connsiteX11" fmla="*/ 5075 w 10547"/>
                  <a:gd name="connsiteY11" fmla="*/ 9013 h 10000"/>
                  <a:gd name="connsiteX12" fmla="*/ 4305 w 10547"/>
                  <a:gd name="connsiteY12" fmla="*/ 8870 h 10000"/>
                  <a:gd name="connsiteX13" fmla="*/ 3648 w 10547"/>
                  <a:gd name="connsiteY13" fmla="*/ 8501 h 10000"/>
                  <a:gd name="connsiteX14" fmla="*/ 3217 w 10547"/>
                  <a:gd name="connsiteY14" fmla="*/ 8340 h 10000"/>
                  <a:gd name="connsiteX15" fmla="*/ 2925 w 10547"/>
                  <a:gd name="connsiteY15" fmla="*/ 8244 h 10000"/>
                  <a:gd name="connsiteX16" fmla="*/ 2834 w 10547"/>
                  <a:gd name="connsiteY16" fmla="*/ 7976 h 10000"/>
                  <a:gd name="connsiteX17" fmla="*/ 2949 w 10547"/>
                  <a:gd name="connsiteY17" fmla="*/ 6685 h 10000"/>
                  <a:gd name="connsiteX18" fmla="*/ 2985 w 10547"/>
                  <a:gd name="connsiteY18" fmla="*/ 6298 h 10000"/>
                  <a:gd name="connsiteX19" fmla="*/ 2725 w 10547"/>
                  <a:gd name="connsiteY19" fmla="*/ 6608 h 10000"/>
                  <a:gd name="connsiteX20" fmla="*/ 1799 w 10547"/>
                  <a:gd name="connsiteY20" fmla="*/ 6381 h 10000"/>
                  <a:gd name="connsiteX21" fmla="*/ 1184 w 10547"/>
                  <a:gd name="connsiteY21" fmla="*/ 5794 h 10000"/>
                  <a:gd name="connsiteX22" fmla="*/ 489 w 10547"/>
                  <a:gd name="connsiteY22" fmla="*/ 4708 h 10000"/>
                  <a:gd name="connsiteX23" fmla="*/ 186 w 10547"/>
                  <a:gd name="connsiteY23" fmla="*/ 3918 h 10000"/>
                  <a:gd name="connsiteX24" fmla="*/ 1 w 10547"/>
                  <a:gd name="connsiteY24" fmla="*/ 3673 h 10000"/>
                  <a:gd name="connsiteX25" fmla="*/ 1162 w 10547"/>
                  <a:gd name="connsiteY25" fmla="*/ 3464 h 10000"/>
                  <a:gd name="connsiteX26" fmla="*/ 2205 w 10547"/>
                  <a:gd name="connsiteY26" fmla="*/ 2212 h 10000"/>
                  <a:gd name="connsiteX27" fmla="*/ 3072 w 10547"/>
                  <a:gd name="connsiteY27" fmla="*/ 1066 h 10000"/>
                  <a:gd name="connsiteX28" fmla="*/ 3392 w 10547"/>
                  <a:gd name="connsiteY28" fmla="*/ 993 h 10000"/>
                  <a:gd name="connsiteX29" fmla="*/ 3747 w 10547"/>
                  <a:gd name="connsiteY29" fmla="*/ 606 h 10000"/>
                  <a:gd name="connsiteX30" fmla="*/ 3864 w 10547"/>
                  <a:gd name="connsiteY30" fmla="*/ 372 h 10000"/>
                  <a:gd name="connsiteX31" fmla="*/ 4094 w 10547"/>
                  <a:gd name="connsiteY31" fmla="*/ 186 h 10000"/>
                  <a:gd name="connsiteX32" fmla="*/ 4257 w 10547"/>
                  <a:gd name="connsiteY32" fmla="*/ 0 h 10000"/>
                  <a:gd name="connsiteX33" fmla="*/ 4470 w 10547"/>
                  <a:gd name="connsiteY33" fmla="*/ 292 h 10000"/>
                  <a:gd name="connsiteX34" fmla="*/ 4683 w 10547"/>
                  <a:gd name="connsiteY34" fmla="*/ 1133 h 10000"/>
                  <a:gd name="connsiteX35" fmla="*/ 4849 w 10547"/>
                  <a:gd name="connsiteY35" fmla="*/ 1938 h 10000"/>
                  <a:gd name="connsiteX36" fmla="*/ 5004 w 10547"/>
                  <a:gd name="connsiteY36" fmla="*/ 3026 h 10000"/>
                  <a:gd name="connsiteX37" fmla="*/ 5291 w 10547"/>
                  <a:gd name="connsiteY37" fmla="*/ 4156 h 10000"/>
                  <a:gd name="connsiteX38" fmla="*/ 5513 w 10547"/>
                  <a:gd name="connsiteY38" fmla="*/ 4058 h 10000"/>
                  <a:gd name="connsiteX39" fmla="*/ 5953 w 10547"/>
                  <a:gd name="connsiteY39" fmla="*/ 4162 h 10000"/>
                  <a:gd name="connsiteX40" fmla="*/ 6094 w 10547"/>
                  <a:gd name="connsiteY40" fmla="*/ 4241 h 10000"/>
                  <a:gd name="connsiteX41" fmla="*/ 6415 w 10547"/>
                  <a:gd name="connsiteY41" fmla="*/ 4655 h 10000"/>
                  <a:gd name="connsiteX42" fmla="*/ 6305 w 10547"/>
                  <a:gd name="connsiteY42" fmla="*/ 4899 h 10000"/>
                  <a:gd name="connsiteX43" fmla="*/ 6284 w 10547"/>
                  <a:gd name="connsiteY43" fmla="*/ 5418 h 10000"/>
                  <a:gd name="connsiteX44" fmla="*/ 6967 w 10547"/>
                  <a:gd name="connsiteY44" fmla="*/ 5704 h 10000"/>
                  <a:gd name="connsiteX45" fmla="*/ 7620 w 10547"/>
                  <a:gd name="connsiteY45" fmla="*/ 5789 h 10000"/>
                  <a:gd name="connsiteX46" fmla="*/ 8103 w 10547"/>
                  <a:gd name="connsiteY46" fmla="*/ 6222 h 10000"/>
                  <a:gd name="connsiteX47" fmla="*/ 8525 w 10547"/>
                  <a:gd name="connsiteY47" fmla="*/ 6587 h 10000"/>
                  <a:gd name="connsiteX48" fmla="*/ 9418 w 10547"/>
                  <a:gd name="connsiteY48" fmla="*/ 6618 h 10000"/>
                  <a:gd name="connsiteX49" fmla="*/ 10267 w 10547"/>
                  <a:gd name="connsiteY49" fmla="*/ 6795 h 10000"/>
                  <a:gd name="connsiteX50" fmla="*/ 10437 w 10547"/>
                  <a:gd name="connsiteY50" fmla="*/ 7200 h 10000"/>
                  <a:gd name="connsiteX51" fmla="*/ 10352 w 10547"/>
                  <a:gd name="connsiteY51" fmla="*/ 7358 h 10000"/>
                  <a:gd name="connsiteX52" fmla="*/ 10136 w 10547"/>
                  <a:gd name="connsiteY52" fmla="*/ 7766 h 10000"/>
                  <a:gd name="connsiteX53" fmla="*/ 10082 w 10547"/>
                  <a:gd name="connsiteY53" fmla="*/ 7873 h 10000"/>
                  <a:gd name="connsiteX54" fmla="*/ 10147 w 10547"/>
                  <a:gd name="connsiteY54" fmla="*/ 8025 h 10000"/>
                  <a:gd name="connsiteX55" fmla="*/ 10210 w 10547"/>
                  <a:gd name="connsiteY55" fmla="*/ 8269 h 10000"/>
                  <a:gd name="connsiteX56" fmla="*/ 10111 w 10547"/>
                  <a:gd name="connsiteY56" fmla="*/ 8596 h 10000"/>
                  <a:gd name="connsiteX57" fmla="*/ 10069 w 10547"/>
                  <a:gd name="connsiteY57" fmla="*/ 9205 h 10000"/>
                  <a:gd name="connsiteX58" fmla="*/ 10027 w 10547"/>
                  <a:gd name="connsiteY58" fmla="*/ 9446 h 10000"/>
                  <a:gd name="connsiteX59" fmla="*/ 9920 w 10547"/>
                  <a:gd name="connsiteY59" fmla="*/ 9753 h 10000"/>
                  <a:gd name="connsiteX60" fmla="*/ 9642 w 10547"/>
                  <a:gd name="connsiteY60" fmla="*/ 10000 h 10000"/>
                  <a:gd name="connsiteX61" fmla="*/ 9170 w 10547"/>
                  <a:gd name="connsiteY61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889 w 10547"/>
                  <a:gd name="connsiteY9" fmla="*/ 8928 h 10000"/>
                  <a:gd name="connsiteX10" fmla="*/ 5556 w 10547"/>
                  <a:gd name="connsiteY10" fmla="*/ 8800 h 10000"/>
                  <a:gd name="connsiteX11" fmla="*/ 5075 w 10547"/>
                  <a:gd name="connsiteY11" fmla="*/ 9013 h 10000"/>
                  <a:gd name="connsiteX12" fmla="*/ 4305 w 10547"/>
                  <a:gd name="connsiteY12" fmla="*/ 8870 h 10000"/>
                  <a:gd name="connsiteX13" fmla="*/ 3648 w 10547"/>
                  <a:gd name="connsiteY13" fmla="*/ 8501 h 10000"/>
                  <a:gd name="connsiteX14" fmla="*/ 3217 w 10547"/>
                  <a:gd name="connsiteY14" fmla="*/ 8340 h 10000"/>
                  <a:gd name="connsiteX15" fmla="*/ 2925 w 10547"/>
                  <a:gd name="connsiteY15" fmla="*/ 8244 h 10000"/>
                  <a:gd name="connsiteX16" fmla="*/ 2834 w 10547"/>
                  <a:gd name="connsiteY16" fmla="*/ 7976 h 10000"/>
                  <a:gd name="connsiteX17" fmla="*/ 2949 w 10547"/>
                  <a:gd name="connsiteY17" fmla="*/ 6685 h 10000"/>
                  <a:gd name="connsiteX18" fmla="*/ 2725 w 10547"/>
                  <a:gd name="connsiteY18" fmla="*/ 6608 h 10000"/>
                  <a:gd name="connsiteX19" fmla="*/ 1799 w 10547"/>
                  <a:gd name="connsiteY19" fmla="*/ 6381 h 10000"/>
                  <a:gd name="connsiteX20" fmla="*/ 1184 w 10547"/>
                  <a:gd name="connsiteY20" fmla="*/ 5794 h 10000"/>
                  <a:gd name="connsiteX21" fmla="*/ 489 w 10547"/>
                  <a:gd name="connsiteY21" fmla="*/ 4708 h 10000"/>
                  <a:gd name="connsiteX22" fmla="*/ 186 w 10547"/>
                  <a:gd name="connsiteY22" fmla="*/ 3918 h 10000"/>
                  <a:gd name="connsiteX23" fmla="*/ 1 w 10547"/>
                  <a:gd name="connsiteY23" fmla="*/ 3673 h 10000"/>
                  <a:gd name="connsiteX24" fmla="*/ 1162 w 10547"/>
                  <a:gd name="connsiteY24" fmla="*/ 3464 h 10000"/>
                  <a:gd name="connsiteX25" fmla="*/ 2205 w 10547"/>
                  <a:gd name="connsiteY25" fmla="*/ 2212 h 10000"/>
                  <a:gd name="connsiteX26" fmla="*/ 3072 w 10547"/>
                  <a:gd name="connsiteY26" fmla="*/ 1066 h 10000"/>
                  <a:gd name="connsiteX27" fmla="*/ 3392 w 10547"/>
                  <a:gd name="connsiteY27" fmla="*/ 993 h 10000"/>
                  <a:gd name="connsiteX28" fmla="*/ 3747 w 10547"/>
                  <a:gd name="connsiteY28" fmla="*/ 606 h 10000"/>
                  <a:gd name="connsiteX29" fmla="*/ 3864 w 10547"/>
                  <a:gd name="connsiteY29" fmla="*/ 372 h 10000"/>
                  <a:gd name="connsiteX30" fmla="*/ 4094 w 10547"/>
                  <a:gd name="connsiteY30" fmla="*/ 186 h 10000"/>
                  <a:gd name="connsiteX31" fmla="*/ 4257 w 10547"/>
                  <a:gd name="connsiteY31" fmla="*/ 0 h 10000"/>
                  <a:gd name="connsiteX32" fmla="*/ 4470 w 10547"/>
                  <a:gd name="connsiteY32" fmla="*/ 292 h 10000"/>
                  <a:gd name="connsiteX33" fmla="*/ 4683 w 10547"/>
                  <a:gd name="connsiteY33" fmla="*/ 1133 h 10000"/>
                  <a:gd name="connsiteX34" fmla="*/ 4849 w 10547"/>
                  <a:gd name="connsiteY34" fmla="*/ 1938 h 10000"/>
                  <a:gd name="connsiteX35" fmla="*/ 5004 w 10547"/>
                  <a:gd name="connsiteY35" fmla="*/ 3026 h 10000"/>
                  <a:gd name="connsiteX36" fmla="*/ 5291 w 10547"/>
                  <a:gd name="connsiteY36" fmla="*/ 4156 h 10000"/>
                  <a:gd name="connsiteX37" fmla="*/ 5513 w 10547"/>
                  <a:gd name="connsiteY37" fmla="*/ 4058 h 10000"/>
                  <a:gd name="connsiteX38" fmla="*/ 5953 w 10547"/>
                  <a:gd name="connsiteY38" fmla="*/ 4162 h 10000"/>
                  <a:gd name="connsiteX39" fmla="*/ 6094 w 10547"/>
                  <a:gd name="connsiteY39" fmla="*/ 4241 h 10000"/>
                  <a:gd name="connsiteX40" fmla="*/ 6415 w 10547"/>
                  <a:gd name="connsiteY40" fmla="*/ 4655 h 10000"/>
                  <a:gd name="connsiteX41" fmla="*/ 6305 w 10547"/>
                  <a:gd name="connsiteY41" fmla="*/ 4899 h 10000"/>
                  <a:gd name="connsiteX42" fmla="*/ 6284 w 10547"/>
                  <a:gd name="connsiteY42" fmla="*/ 5418 h 10000"/>
                  <a:gd name="connsiteX43" fmla="*/ 6967 w 10547"/>
                  <a:gd name="connsiteY43" fmla="*/ 5704 h 10000"/>
                  <a:gd name="connsiteX44" fmla="*/ 7620 w 10547"/>
                  <a:gd name="connsiteY44" fmla="*/ 5789 h 10000"/>
                  <a:gd name="connsiteX45" fmla="*/ 8103 w 10547"/>
                  <a:gd name="connsiteY45" fmla="*/ 6222 h 10000"/>
                  <a:gd name="connsiteX46" fmla="*/ 8525 w 10547"/>
                  <a:gd name="connsiteY46" fmla="*/ 6587 h 10000"/>
                  <a:gd name="connsiteX47" fmla="*/ 9418 w 10547"/>
                  <a:gd name="connsiteY47" fmla="*/ 6618 h 10000"/>
                  <a:gd name="connsiteX48" fmla="*/ 10267 w 10547"/>
                  <a:gd name="connsiteY48" fmla="*/ 6795 h 10000"/>
                  <a:gd name="connsiteX49" fmla="*/ 10437 w 10547"/>
                  <a:gd name="connsiteY49" fmla="*/ 7200 h 10000"/>
                  <a:gd name="connsiteX50" fmla="*/ 10352 w 10547"/>
                  <a:gd name="connsiteY50" fmla="*/ 7358 h 10000"/>
                  <a:gd name="connsiteX51" fmla="*/ 10136 w 10547"/>
                  <a:gd name="connsiteY51" fmla="*/ 7766 h 10000"/>
                  <a:gd name="connsiteX52" fmla="*/ 10082 w 10547"/>
                  <a:gd name="connsiteY52" fmla="*/ 7873 h 10000"/>
                  <a:gd name="connsiteX53" fmla="*/ 10147 w 10547"/>
                  <a:gd name="connsiteY53" fmla="*/ 8025 h 10000"/>
                  <a:gd name="connsiteX54" fmla="*/ 10210 w 10547"/>
                  <a:gd name="connsiteY54" fmla="*/ 8269 h 10000"/>
                  <a:gd name="connsiteX55" fmla="*/ 10111 w 10547"/>
                  <a:gd name="connsiteY55" fmla="*/ 8596 h 10000"/>
                  <a:gd name="connsiteX56" fmla="*/ 10069 w 10547"/>
                  <a:gd name="connsiteY56" fmla="*/ 9205 h 10000"/>
                  <a:gd name="connsiteX57" fmla="*/ 10027 w 10547"/>
                  <a:gd name="connsiteY57" fmla="*/ 9446 h 10000"/>
                  <a:gd name="connsiteX58" fmla="*/ 9920 w 10547"/>
                  <a:gd name="connsiteY58" fmla="*/ 9753 h 10000"/>
                  <a:gd name="connsiteX59" fmla="*/ 9642 w 10547"/>
                  <a:gd name="connsiteY59" fmla="*/ 10000 h 10000"/>
                  <a:gd name="connsiteX60" fmla="*/ 9170 w 10547"/>
                  <a:gd name="connsiteY60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889 w 10547"/>
                  <a:gd name="connsiteY9" fmla="*/ 8928 h 10000"/>
                  <a:gd name="connsiteX10" fmla="*/ 5556 w 10547"/>
                  <a:gd name="connsiteY10" fmla="*/ 8800 h 10000"/>
                  <a:gd name="connsiteX11" fmla="*/ 5075 w 10547"/>
                  <a:gd name="connsiteY11" fmla="*/ 9013 h 10000"/>
                  <a:gd name="connsiteX12" fmla="*/ 4305 w 10547"/>
                  <a:gd name="connsiteY12" fmla="*/ 8870 h 10000"/>
                  <a:gd name="connsiteX13" fmla="*/ 3648 w 10547"/>
                  <a:gd name="connsiteY13" fmla="*/ 8501 h 10000"/>
                  <a:gd name="connsiteX14" fmla="*/ 3217 w 10547"/>
                  <a:gd name="connsiteY14" fmla="*/ 8340 h 10000"/>
                  <a:gd name="connsiteX15" fmla="*/ 2925 w 10547"/>
                  <a:gd name="connsiteY15" fmla="*/ 8244 h 10000"/>
                  <a:gd name="connsiteX16" fmla="*/ 2834 w 10547"/>
                  <a:gd name="connsiteY16" fmla="*/ 7976 h 10000"/>
                  <a:gd name="connsiteX17" fmla="*/ 2725 w 10547"/>
                  <a:gd name="connsiteY17" fmla="*/ 6608 h 10000"/>
                  <a:gd name="connsiteX18" fmla="*/ 1799 w 10547"/>
                  <a:gd name="connsiteY18" fmla="*/ 6381 h 10000"/>
                  <a:gd name="connsiteX19" fmla="*/ 1184 w 10547"/>
                  <a:gd name="connsiteY19" fmla="*/ 5794 h 10000"/>
                  <a:gd name="connsiteX20" fmla="*/ 489 w 10547"/>
                  <a:gd name="connsiteY20" fmla="*/ 4708 h 10000"/>
                  <a:gd name="connsiteX21" fmla="*/ 186 w 10547"/>
                  <a:gd name="connsiteY21" fmla="*/ 3918 h 10000"/>
                  <a:gd name="connsiteX22" fmla="*/ 1 w 10547"/>
                  <a:gd name="connsiteY22" fmla="*/ 3673 h 10000"/>
                  <a:gd name="connsiteX23" fmla="*/ 1162 w 10547"/>
                  <a:gd name="connsiteY23" fmla="*/ 3464 h 10000"/>
                  <a:gd name="connsiteX24" fmla="*/ 2205 w 10547"/>
                  <a:gd name="connsiteY24" fmla="*/ 2212 h 10000"/>
                  <a:gd name="connsiteX25" fmla="*/ 3072 w 10547"/>
                  <a:gd name="connsiteY25" fmla="*/ 1066 h 10000"/>
                  <a:gd name="connsiteX26" fmla="*/ 3392 w 10547"/>
                  <a:gd name="connsiteY26" fmla="*/ 993 h 10000"/>
                  <a:gd name="connsiteX27" fmla="*/ 3747 w 10547"/>
                  <a:gd name="connsiteY27" fmla="*/ 606 h 10000"/>
                  <a:gd name="connsiteX28" fmla="*/ 3864 w 10547"/>
                  <a:gd name="connsiteY28" fmla="*/ 372 h 10000"/>
                  <a:gd name="connsiteX29" fmla="*/ 4094 w 10547"/>
                  <a:gd name="connsiteY29" fmla="*/ 186 h 10000"/>
                  <a:gd name="connsiteX30" fmla="*/ 4257 w 10547"/>
                  <a:gd name="connsiteY30" fmla="*/ 0 h 10000"/>
                  <a:gd name="connsiteX31" fmla="*/ 4470 w 10547"/>
                  <a:gd name="connsiteY31" fmla="*/ 292 h 10000"/>
                  <a:gd name="connsiteX32" fmla="*/ 4683 w 10547"/>
                  <a:gd name="connsiteY32" fmla="*/ 1133 h 10000"/>
                  <a:gd name="connsiteX33" fmla="*/ 4849 w 10547"/>
                  <a:gd name="connsiteY33" fmla="*/ 1938 h 10000"/>
                  <a:gd name="connsiteX34" fmla="*/ 5004 w 10547"/>
                  <a:gd name="connsiteY34" fmla="*/ 3026 h 10000"/>
                  <a:gd name="connsiteX35" fmla="*/ 5291 w 10547"/>
                  <a:gd name="connsiteY35" fmla="*/ 4156 h 10000"/>
                  <a:gd name="connsiteX36" fmla="*/ 5513 w 10547"/>
                  <a:gd name="connsiteY36" fmla="*/ 4058 h 10000"/>
                  <a:gd name="connsiteX37" fmla="*/ 5953 w 10547"/>
                  <a:gd name="connsiteY37" fmla="*/ 4162 h 10000"/>
                  <a:gd name="connsiteX38" fmla="*/ 6094 w 10547"/>
                  <a:gd name="connsiteY38" fmla="*/ 4241 h 10000"/>
                  <a:gd name="connsiteX39" fmla="*/ 6415 w 10547"/>
                  <a:gd name="connsiteY39" fmla="*/ 4655 h 10000"/>
                  <a:gd name="connsiteX40" fmla="*/ 6305 w 10547"/>
                  <a:gd name="connsiteY40" fmla="*/ 4899 h 10000"/>
                  <a:gd name="connsiteX41" fmla="*/ 6284 w 10547"/>
                  <a:gd name="connsiteY41" fmla="*/ 5418 h 10000"/>
                  <a:gd name="connsiteX42" fmla="*/ 6967 w 10547"/>
                  <a:gd name="connsiteY42" fmla="*/ 5704 h 10000"/>
                  <a:gd name="connsiteX43" fmla="*/ 7620 w 10547"/>
                  <a:gd name="connsiteY43" fmla="*/ 5789 h 10000"/>
                  <a:gd name="connsiteX44" fmla="*/ 8103 w 10547"/>
                  <a:gd name="connsiteY44" fmla="*/ 6222 h 10000"/>
                  <a:gd name="connsiteX45" fmla="*/ 8525 w 10547"/>
                  <a:gd name="connsiteY45" fmla="*/ 6587 h 10000"/>
                  <a:gd name="connsiteX46" fmla="*/ 9418 w 10547"/>
                  <a:gd name="connsiteY46" fmla="*/ 6618 h 10000"/>
                  <a:gd name="connsiteX47" fmla="*/ 10267 w 10547"/>
                  <a:gd name="connsiteY47" fmla="*/ 6795 h 10000"/>
                  <a:gd name="connsiteX48" fmla="*/ 10437 w 10547"/>
                  <a:gd name="connsiteY48" fmla="*/ 7200 h 10000"/>
                  <a:gd name="connsiteX49" fmla="*/ 10352 w 10547"/>
                  <a:gd name="connsiteY49" fmla="*/ 7358 h 10000"/>
                  <a:gd name="connsiteX50" fmla="*/ 10136 w 10547"/>
                  <a:gd name="connsiteY50" fmla="*/ 7766 h 10000"/>
                  <a:gd name="connsiteX51" fmla="*/ 10082 w 10547"/>
                  <a:gd name="connsiteY51" fmla="*/ 7873 h 10000"/>
                  <a:gd name="connsiteX52" fmla="*/ 10147 w 10547"/>
                  <a:gd name="connsiteY52" fmla="*/ 8025 h 10000"/>
                  <a:gd name="connsiteX53" fmla="*/ 10210 w 10547"/>
                  <a:gd name="connsiteY53" fmla="*/ 8269 h 10000"/>
                  <a:gd name="connsiteX54" fmla="*/ 10111 w 10547"/>
                  <a:gd name="connsiteY54" fmla="*/ 8596 h 10000"/>
                  <a:gd name="connsiteX55" fmla="*/ 10069 w 10547"/>
                  <a:gd name="connsiteY55" fmla="*/ 9205 h 10000"/>
                  <a:gd name="connsiteX56" fmla="*/ 10027 w 10547"/>
                  <a:gd name="connsiteY56" fmla="*/ 9446 h 10000"/>
                  <a:gd name="connsiteX57" fmla="*/ 9920 w 10547"/>
                  <a:gd name="connsiteY57" fmla="*/ 9753 h 10000"/>
                  <a:gd name="connsiteX58" fmla="*/ 9642 w 10547"/>
                  <a:gd name="connsiteY58" fmla="*/ 10000 h 10000"/>
                  <a:gd name="connsiteX59" fmla="*/ 9170 w 10547"/>
                  <a:gd name="connsiteY59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889 w 10547"/>
                  <a:gd name="connsiteY9" fmla="*/ 8928 h 10000"/>
                  <a:gd name="connsiteX10" fmla="*/ 5556 w 10547"/>
                  <a:gd name="connsiteY10" fmla="*/ 8800 h 10000"/>
                  <a:gd name="connsiteX11" fmla="*/ 5075 w 10547"/>
                  <a:gd name="connsiteY11" fmla="*/ 9013 h 10000"/>
                  <a:gd name="connsiteX12" fmla="*/ 4305 w 10547"/>
                  <a:gd name="connsiteY12" fmla="*/ 8870 h 10000"/>
                  <a:gd name="connsiteX13" fmla="*/ 3648 w 10547"/>
                  <a:gd name="connsiteY13" fmla="*/ 8501 h 10000"/>
                  <a:gd name="connsiteX14" fmla="*/ 3217 w 10547"/>
                  <a:gd name="connsiteY14" fmla="*/ 8340 h 10000"/>
                  <a:gd name="connsiteX15" fmla="*/ 2925 w 10547"/>
                  <a:gd name="connsiteY15" fmla="*/ 8244 h 10000"/>
                  <a:gd name="connsiteX16" fmla="*/ 2834 w 10547"/>
                  <a:gd name="connsiteY16" fmla="*/ 7976 h 10000"/>
                  <a:gd name="connsiteX17" fmla="*/ 2725 w 10547"/>
                  <a:gd name="connsiteY17" fmla="*/ 6608 h 10000"/>
                  <a:gd name="connsiteX18" fmla="*/ 1799 w 10547"/>
                  <a:gd name="connsiteY18" fmla="*/ 6381 h 10000"/>
                  <a:gd name="connsiteX19" fmla="*/ 1184 w 10547"/>
                  <a:gd name="connsiteY19" fmla="*/ 5794 h 10000"/>
                  <a:gd name="connsiteX20" fmla="*/ 489 w 10547"/>
                  <a:gd name="connsiteY20" fmla="*/ 4708 h 10000"/>
                  <a:gd name="connsiteX21" fmla="*/ 186 w 10547"/>
                  <a:gd name="connsiteY21" fmla="*/ 3918 h 10000"/>
                  <a:gd name="connsiteX22" fmla="*/ 1 w 10547"/>
                  <a:gd name="connsiteY22" fmla="*/ 3673 h 10000"/>
                  <a:gd name="connsiteX23" fmla="*/ 1162 w 10547"/>
                  <a:gd name="connsiteY23" fmla="*/ 3464 h 10000"/>
                  <a:gd name="connsiteX24" fmla="*/ 2205 w 10547"/>
                  <a:gd name="connsiteY24" fmla="*/ 2212 h 10000"/>
                  <a:gd name="connsiteX25" fmla="*/ 3072 w 10547"/>
                  <a:gd name="connsiteY25" fmla="*/ 1066 h 10000"/>
                  <a:gd name="connsiteX26" fmla="*/ 3392 w 10547"/>
                  <a:gd name="connsiteY26" fmla="*/ 993 h 10000"/>
                  <a:gd name="connsiteX27" fmla="*/ 3747 w 10547"/>
                  <a:gd name="connsiteY27" fmla="*/ 606 h 10000"/>
                  <a:gd name="connsiteX28" fmla="*/ 3864 w 10547"/>
                  <a:gd name="connsiteY28" fmla="*/ 372 h 10000"/>
                  <a:gd name="connsiteX29" fmla="*/ 4094 w 10547"/>
                  <a:gd name="connsiteY29" fmla="*/ 186 h 10000"/>
                  <a:gd name="connsiteX30" fmla="*/ 4257 w 10547"/>
                  <a:gd name="connsiteY30" fmla="*/ 0 h 10000"/>
                  <a:gd name="connsiteX31" fmla="*/ 4470 w 10547"/>
                  <a:gd name="connsiteY31" fmla="*/ 292 h 10000"/>
                  <a:gd name="connsiteX32" fmla="*/ 4683 w 10547"/>
                  <a:gd name="connsiteY32" fmla="*/ 1133 h 10000"/>
                  <a:gd name="connsiteX33" fmla="*/ 4849 w 10547"/>
                  <a:gd name="connsiteY33" fmla="*/ 1938 h 10000"/>
                  <a:gd name="connsiteX34" fmla="*/ 5004 w 10547"/>
                  <a:gd name="connsiteY34" fmla="*/ 3026 h 10000"/>
                  <a:gd name="connsiteX35" fmla="*/ 5513 w 10547"/>
                  <a:gd name="connsiteY35" fmla="*/ 4058 h 10000"/>
                  <a:gd name="connsiteX36" fmla="*/ 5953 w 10547"/>
                  <a:gd name="connsiteY36" fmla="*/ 4162 h 10000"/>
                  <a:gd name="connsiteX37" fmla="*/ 6094 w 10547"/>
                  <a:gd name="connsiteY37" fmla="*/ 4241 h 10000"/>
                  <a:gd name="connsiteX38" fmla="*/ 6415 w 10547"/>
                  <a:gd name="connsiteY38" fmla="*/ 4655 h 10000"/>
                  <a:gd name="connsiteX39" fmla="*/ 6305 w 10547"/>
                  <a:gd name="connsiteY39" fmla="*/ 4899 h 10000"/>
                  <a:gd name="connsiteX40" fmla="*/ 6284 w 10547"/>
                  <a:gd name="connsiteY40" fmla="*/ 5418 h 10000"/>
                  <a:gd name="connsiteX41" fmla="*/ 6967 w 10547"/>
                  <a:gd name="connsiteY41" fmla="*/ 5704 h 10000"/>
                  <a:gd name="connsiteX42" fmla="*/ 7620 w 10547"/>
                  <a:gd name="connsiteY42" fmla="*/ 5789 h 10000"/>
                  <a:gd name="connsiteX43" fmla="*/ 8103 w 10547"/>
                  <a:gd name="connsiteY43" fmla="*/ 6222 h 10000"/>
                  <a:gd name="connsiteX44" fmla="*/ 8525 w 10547"/>
                  <a:gd name="connsiteY44" fmla="*/ 6587 h 10000"/>
                  <a:gd name="connsiteX45" fmla="*/ 9418 w 10547"/>
                  <a:gd name="connsiteY45" fmla="*/ 6618 h 10000"/>
                  <a:gd name="connsiteX46" fmla="*/ 10267 w 10547"/>
                  <a:gd name="connsiteY46" fmla="*/ 6795 h 10000"/>
                  <a:gd name="connsiteX47" fmla="*/ 10437 w 10547"/>
                  <a:gd name="connsiteY47" fmla="*/ 7200 h 10000"/>
                  <a:gd name="connsiteX48" fmla="*/ 10352 w 10547"/>
                  <a:gd name="connsiteY48" fmla="*/ 7358 h 10000"/>
                  <a:gd name="connsiteX49" fmla="*/ 10136 w 10547"/>
                  <a:gd name="connsiteY49" fmla="*/ 7766 h 10000"/>
                  <a:gd name="connsiteX50" fmla="*/ 10082 w 10547"/>
                  <a:gd name="connsiteY50" fmla="*/ 7873 h 10000"/>
                  <a:gd name="connsiteX51" fmla="*/ 10147 w 10547"/>
                  <a:gd name="connsiteY51" fmla="*/ 8025 h 10000"/>
                  <a:gd name="connsiteX52" fmla="*/ 10210 w 10547"/>
                  <a:gd name="connsiteY52" fmla="*/ 8269 h 10000"/>
                  <a:gd name="connsiteX53" fmla="*/ 10111 w 10547"/>
                  <a:gd name="connsiteY53" fmla="*/ 8596 h 10000"/>
                  <a:gd name="connsiteX54" fmla="*/ 10069 w 10547"/>
                  <a:gd name="connsiteY54" fmla="*/ 9205 h 10000"/>
                  <a:gd name="connsiteX55" fmla="*/ 10027 w 10547"/>
                  <a:gd name="connsiteY55" fmla="*/ 9446 h 10000"/>
                  <a:gd name="connsiteX56" fmla="*/ 9920 w 10547"/>
                  <a:gd name="connsiteY56" fmla="*/ 9753 h 10000"/>
                  <a:gd name="connsiteX57" fmla="*/ 9642 w 10547"/>
                  <a:gd name="connsiteY57" fmla="*/ 10000 h 10000"/>
                  <a:gd name="connsiteX58" fmla="*/ 9170 w 10547"/>
                  <a:gd name="connsiteY58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889 w 10547"/>
                  <a:gd name="connsiteY9" fmla="*/ 8928 h 10000"/>
                  <a:gd name="connsiteX10" fmla="*/ 5556 w 10547"/>
                  <a:gd name="connsiteY10" fmla="*/ 8800 h 10000"/>
                  <a:gd name="connsiteX11" fmla="*/ 5075 w 10547"/>
                  <a:gd name="connsiteY11" fmla="*/ 9013 h 10000"/>
                  <a:gd name="connsiteX12" fmla="*/ 4305 w 10547"/>
                  <a:gd name="connsiteY12" fmla="*/ 8870 h 10000"/>
                  <a:gd name="connsiteX13" fmla="*/ 3698 w 10547"/>
                  <a:gd name="connsiteY13" fmla="*/ 9016 h 10000"/>
                  <a:gd name="connsiteX14" fmla="*/ 3217 w 10547"/>
                  <a:gd name="connsiteY14" fmla="*/ 8340 h 10000"/>
                  <a:gd name="connsiteX15" fmla="*/ 2925 w 10547"/>
                  <a:gd name="connsiteY15" fmla="*/ 8244 h 10000"/>
                  <a:gd name="connsiteX16" fmla="*/ 2834 w 10547"/>
                  <a:gd name="connsiteY16" fmla="*/ 7976 h 10000"/>
                  <a:gd name="connsiteX17" fmla="*/ 2725 w 10547"/>
                  <a:gd name="connsiteY17" fmla="*/ 6608 h 10000"/>
                  <a:gd name="connsiteX18" fmla="*/ 1799 w 10547"/>
                  <a:gd name="connsiteY18" fmla="*/ 6381 h 10000"/>
                  <a:gd name="connsiteX19" fmla="*/ 1184 w 10547"/>
                  <a:gd name="connsiteY19" fmla="*/ 5794 h 10000"/>
                  <a:gd name="connsiteX20" fmla="*/ 489 w 10547"/>
                  <a:gd name="connsiteY20" fmla="*/ 4708 h 10000"/>
                  <a:gd name="connsiteX21" fmla="*/ 186 w 10547"/>
                  <a:gd name="connsiteY21" fmla="*/ 3918 h 10000"/>
                  <a:gd name="connsiteX22" fmla="*/ 1 w 10547"/>
                  <a:gd name="connsiteY22" fmla="*/ 3673 h 10000"/>
                  <a:gd name="connsiteX23" fmla="*/ 1162 w 10547"/>
                  <a:gd name="connsiteY23" fmla="*/ 3464 h 10000"/>
                  <a:gd name="connsiteX24" fmla="*/ 2205 w 10547"/>
                  <a:gd name="connsiteY24" fmla="*/ 2212 h 10000"/>
                  <a:gd name="connsiteX25" fmla="*/ 3072 w 10547"/>
                  <a:gd name="connsiteY25" fmla="*/ 1066 h 10000"/>
                  <a:gd name="connsiteX26" fmla="*/ 3392 w 10547"/>
                  <a:gd name="connsiteY26" fmla="*/ 993 h 10000"/>
                  <a:gd name="connsiteX27" fmla="*/ 3747 w 10547"/>
                  <a:gd name="connsiteY27" fmla="*/ 606 h 10000"/>
                  <a:gd name="connsiteX28" fmla="*/ 3864 w 10547"/>
                  <a:gd name="connsiteY28" fmla="*/ 372 h 10000"/>
                  <a:gd name="connsiteX29" fmla="*/ 4094 w 10547"/>
                  <a:gd name="connsiteY29" fmla="*/ 186 h 10000"/>
                  <a:gd name="connsiteX30" fmla="*/ 4257 w 10547"/>
                  <a:gd name="connsiteY30" fmla="*/ 0 h 10000"/>
                  <a:gd name="connsiteX31" fmla="*/ 4470 w 10547"/>
                  <a:gd name="connsiteY31" fmla="*/ 292 h 10000"/>
                  <a:gd name="connsiteX32" fmla="*/ 4683 w 10547"/>
                  <a:gd name="connsiteY32" fmla="*/ 1133 h 10000"/>
                  <a:gd name="connsiteX33" fmla="*/ 4849 w 10547"/>
                  <a:gd name="connsiteY33" fmla="*/ 1938 h 10000"/>
                  <a:gd name="connsiteX34" fmla="*/ 5004 w 10547"/>
                  <a:gd name="connsiteY34" fmla="*/ 3026 h 10000"/>
                  <a:gd name="connsiteX35" fmla="*/ 5513 w 10547"/>
                  <a:gd name="connsiteY35" fmla="*/ 4058 h 10000"/>
                  <a:gd name="connsiteX36" fmla="*/ 5953 w 10547"/>
                  <a:gd name="connsiteY36" fmla="*/ 4162 h 10000"/>
                  <a:gd name="connsiteX37" fmla="*/ 6094 w 10547"/>
                  <a:gd name="connsiteY37" fmla="*/ 4241 h 10000"/>
                  <a:gd name="connsiteX38" fmla="*/ 6415 w 10547"/>
                  <a:gd name="connsiteY38" fmla="*/ 4655 h 10000"/>
                  <a:gd name="connsiteX39" fmla="*/ 6305 w 10547"/>
                  <a:gd name="connsiteY39" fmla="*/ 4899 h 10000"/>
                  <a:gd name="connsiteX40" fmla="*/ 6284 w 10547"/>
                  <a:gd name="connsiteY40" fmla="*/ 5418 h 10000"/>
                  <a:gd name="connsiteX41" fmla="*/ 6967 w 10547"/>
                  <a:gd name="connsiteY41" fmla="*/ 5704 h 10000"/>
                  <a:gd name="connsiteX42" fmla="*/ 7620 w 10547"/>
                  <a:gd name="connsiteY42" fmla="*/ 5789 h 10000"/>
                  <a:gd name="connsiteX43" fmla="*/ 8103 w 10547"/>
                  <a:gd name="connsiteY43" fmla="*/ 6222 h 10000"/>
                  <a:gd name="connsiteX44" fmla="*/ 8525 w 10547"/>
                  <a:gd name="connsiteY44" fmla="*/ 6587 h 10000"/>
                  <a:gd name="connsiteX45" fmla="*/ 9418 w 10547"/>
                  <a:gd name="connsiteY45" fmla="*/ 6618 h 10000"/>
                  <a:gd name="connsiteX46" fmla="*/ 10267 w 10547"/>
                  <a:gd name="connsiteY46" fmla="*/ 6795 h 10000"/>
                  <a:gd name="connsiteX47" fmla="*/ 10437 w 10547"/>
                  <a:gd name="connsiteY47" fmla="*/ 7200 h 10000"/>
                  <a:gd name="connsiteX48" fmla="*/ 10352 w 10547"/>
                  <a:gd name="connsiteY48" fmla="*/ 7358 h 10000"/>
                  <a:gd name="connsiteX49" fmla="*/ 10136 w 10547"/>
                  <a:gd name="connsiteY49" fmla="*/ 7766 h 10000"/>
                  <a:gd name="connsiteX50" fmla="*/ 10082 w 10547"/>
                  <a:gd name="connsiteY50" fmla="*/ 7873 h 10000"/>
                  <a:gd name="connsiteX51" fmla="*/ 10147 w 10547"/>
                  <a:gd name="connsiteY51" fmla="*/ 8025 h 10000"/>
                  <a:gd name="connsiteX52" fmla="*/ 10210 w 10547"/>
                  <a:gd name="connsiteY52" fmla="*/ 8269 h 10000"/>
                  <a:gd name="connsiteX53" fmla="*/ 10111 w 10547"/>
                  <a:gd name="connsiteY53" fmla="*/ 8596 h 10000"/>
                  <a:gd name="connsiteX54" fmla="*/ 10069 w 10547"/>
                  <a:gd name="connsiteY54" fmla="*/ 9205 h 10000"/>
                  <a:gd name="connsiteX55" fmla="*/ 10027 w 10547"/>
                  <a:gd name="connsiteY55" fmla="*/ 9446 h 10000"/>
                  <a:gd name="connsiteX56" fmla="*/ 9920 w 10547"/>
                  <a:gd name="connsiteY56" fmla="*/ 9753 h 10000"/>
                  <a:gd name="connsiteX57" fmla="*/ 9642 w 10547"/>
                  <a:gd name="connsiteY57" fmla="*/ 10000 h 10000"/>
                  <a:gd name="connsiteX58" fmla="*/ 9170 w 10547"/>
                  <a:gd name="connsiteY58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889 w 10547"/>
                  <a:gd name="connsiteY9" fmla="*/ 8928 h 10000"/>
                  <a:gd name="connsiteX10" fmla="*/ 5556 w 10547"/>
                  <a:gd name="connsiteY10" fmla="*/ 8800 h 10000"/>
                  <a:gd name="connsiteX11" fmla="*/ 5075 w 10547"/>
                  <a:gd name="connsiteY11" fmla="*/ 9013 h 10000"/>
                  <a:gd name="connsiteX12" fmla="*/ 4305 w 10547"/>
                  <a:gd name="connsiteY12" fmla="*/ 9328 h 10000"/>
                  <a:gd name="connsiteX13" fmla="*/ 3698 w 10547"/>
                  <a:gd name="connsiteY13" fmla="*/ 9016 h 10000"/>
                  <a:gd name="connsiteX14" fmla="*/ 3217 w 10547"/>
                  <a:gd name="connsiteY14" fmla="*/ 8340 h 10000"/>
                  <a:gd name="connsiteX15" fmla="*/ 2925 w 10547"/>
                  <a:gd name="connsiteY15" fmla="*/ 8244 h 10000"/>
                  <a:gd name="connsiteX16" fmla="*/ 2834 w 10547"/>
                  <a:gd name="connsiteY16" fmla="*/ 7976 h 10000"/>
                  <a:gd name="connsiteX17" fmla="*/ 2725 w 10547"/>
                  <a:gd name="connsiteY17" fmla="*/ 6608 h 10000"/>
                  <a:gd name="connsiteX18" fmla="*/ 1799 w 10547"/>
                  <a:gd name="connsiteY18" fmla="*/ 6381 h 10000"/>
                  <a:gd name="connsiteX19" fmla="*/ 1184 w 10547"/>
                  <a:gd name="connsiteY19" fmla="*/ 5794 h 10000"/>
                  <a:gd name="connsiteX20" fmla="*/ 489 w 10547"/>
                  <a:gd name="connsiteY20" fmla="*/ 4708 h 10000"/>
                  <a:gd name="connsiteX21" fmla="*/ 186 w 10547"/>
                  <a:gd name="connsiteY21" fmla="*/ 3918 h 10000"/>
                  <a:gd name="connsiteX22" fmla="*/ 1 w 10547"/>
                  <a:gd name="connsiteY22" fmla="*/ 3673 h 10000"/>
                  <a:gd name="connsiteX23" fmla="*/ 1162 w 10547"/>
                  <a:gd name="connsiteY23" fmla="*/ 3464 h 10000"/>
                  <a:gd name="connsiteX24" fmla="*/ 2205 w 10547"/>
                  <a:gd name="connsiteY24" fmla="*/ 2212 h 10000"/>
                  <a:gd name="connsiteX25" fmla="*/ 3072 w 10547"/>
                  <a:gd name="connsiteY25" fmla="*/ 1066 h 10000"/>
                  <a:gd name="connsiteX26" fmla="*/ 3392 w 10547"/>
                  <a:gd name="connsiteY26" fmla="*/ 993 h 10000"/>
                  <a:gd name="connsiteX27" fmla="*/ 3747 w 10547"/>
                  <a:gd name="connsiteY27" fmla="*/ 606 h 10000"/>
                  <a:gd name="connsiteX28" fmla="*/ 3864 w 10547"/>
                  <a:gd name="connsiteY28" fmla="*/ 372 h 10000"/>
                  <a:gd name="connsiteX29" fmla="*/ 4094 w 10547"/>
                  <a:gd name="connsiteY29" fmla="*/ 186 h 10000"/>
                  <a:gd name="connsiteX30" fmla="*/ 4257 w 10547"/>
                  <a:gd name="connsiteY30" fmla="*/ 0 h 10000"/>
                  <a:gd name="connsiteX31" fmla="*/ 4470 w 10547"/>
                  <a:gd name="connsiteY31" fmla="*/ 292 h 10000"/>
                  <a:gd name="connsiteX32" fmla="*/ 4683 w 10547"/>
                  <a:gd name="connsiteY32" fmla="*/ 1133 h 10000"/>
                  <a:gd name="connsiteX33" fmla="*/ 4849 w 10547"/>
                  <a:gd name="connsiteY33" fmla="*/ 1938 h 10000"/>
                  <a:gd name="connsiteX34" fmla="*/ 5004 w 10547"/>
                  <a:gd name="connsiteY34" fmla="*/ 3026 h 10000"/>
                  <a:gd name="connsiteX35" fmla="*/ 5513 w 10547"/>
                  <a:gd name="connsiteY35" fmla="*/ 4058 h 10000"/>
                  <a:gd name="connsiteX36" fmla="*/ 5953 w 10547"/>
                  <a:gd name="connsiteY36" fmla="*/ 4162 h 10000"/>
                  <a:gd name="connsiteX37" fmla="*/ 6094 w 10547"/>
                  <a:gd name="connsiteY37" fmla="*/ 4241 h 10000"/>
                  <a:gd name="connsiteX38" fmla="*/ 6415 w 10547"/>
                  <a:gd name="connsiteY38" fmla="*/ 4655 h 10000"/>
                  <a:gd name="connsiteX39" fmla="*/ 6305 w 10547"/>
                  <a:gd name="connsiteY39" fmla="*/ 4899 h 10000"/>
                  <a:gd name="connsiteX40" fmla="*/ 6284 w 10547"/>
                  <a:gd name="connsiteY40" fmla="*/ 5418 h 10000"/>
                  <a:gd name="connsiteX41" fmla="*/ 6967 w 10547"/>
                  <a:gd name="connsiteY41" fmla="*/ 5704 h 10000"/>
                  <a:gd name="connsiteX42" fmla="*/ 7620 w 10547"/>
                  <a:gd name="connsiteY42" fmla="*/ 5789 h 10000"/>
                  <a:gd name="connsiteX43" fmla="*/ 8103 w 10547"/>
                  <a:gd name="connsiteY43" fmla="*/ 6222 h 10000"/>
                  <a:gd name="connsiteX44" fmla="*/ 8525 w 10547"/>
                  <a:gd name="connsiteY44" fmla="*/ 6587 h 10000"/>
                  <a:gd name="connsiteX45" fmla="*/ 9418 w 10547"/>
                  <a:gd name="connsiteY45" fmla="*/ 6618 h 10000"/>
                  <a:gd name="connsiteX46" fmla="*/ 10267 w 10547"/>
                  <a:gd name="connsiteY46" fmla="*/ 6795 h 10000"/>
                  <a:gd name="connsiteX47" fmla="*/ 10437 w 10547"/>
                  <a:gd name="connsiteY47" fmla="*/ 7200 h 10000"/>
                  <a:gd name="connsiteX48" fmla="*/ 10352 w 10547"/>
                  <a:gd name="connsiteY48" fmla="*/ 7358 h 10000"/>
                  <a:gd name="connsiteX49" fmla="*/ 10136 w 10547"/>
                  <a:gd name="connsiteY49" fmla="*/ 7766 h 10000"/>
                  <a:gd name="connsiteX50" fmla="*/ 10082 w 10547"/>
                  <a:gd name="connsiteY50" fmla="*/ 7873 h 10000"/>
                  <a:gd name="connsiteX51" fmla="*/ 10147 w 10547"/>
                  <a:gd name="connsiteY51" fmla="*/ 8025 h 10000"/>
                  <a:gd name="connsiteX52" fmla="*/ 10210 w 10547"/>
                  <a:gd name="connsiteY52" fmla="*/ 8269 h 10000"/>
                  <a:gd name="connsiteX53" fmla="*/ 10111 w 10547"/>
                  <a:gd name="connsiteY53" fmla="*/ 8596 h 10000"/>
                  <a:gd name="connsiteX54" fmla="*/ 10069 w 10547"/>
                  <a:gd name="connsiteY54" fmla="*/ 9205 h 10000"/>
                  <a:gd name="connsiteX55" fmla="*/ 10027 w 10547"/>
                  <a:gd name="connsiteY55" fmla="*/ 9446 h 10000"/>
                  <a:gd name="connsiteX56" fmla="*/ 9920 w 10547"/>
                  <a:gd name="connsiteY56" fmla="*/ 9753 h 10000"/>
                  <a:gd name="connsiteX57" fmla="*/ 9642 w 10547"/>
                  <a:gd name="connsiteY57" fmla="*/ 10000 h 10000"/>
                  <a:gd name="connsiteX58" fmla="*/ 9170 w 10547"/>
                  <a:gd name="connsiteY58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889 w 10547"/>
                  <a:gd name="connsiteY9" fmla="*/ 8928 h 10000"/>
                  <a:gd name="connsiteX10" fmla="*/ 5556 w 10547"/>
                  <a:gd name="connsiteY10" fmla="*/ 8800 h 10000"/>
                  <a:gd name="connsiteX11" fmla="*/ 5275 w 10547"/>
                  <a:gd name="connsiteY11" fmla="*/ 9356 h 10000"/>
                  <a:gd name="connsiteX12" fmla="*/ 4305 w 10547"/>
                  <a:gd name="connsiteY12" fmla="*/ 9328 h 10000"/>
                  <a:gd name="connsiteX13" fmla="*/ 3698 w 10547"/>
                  <a:gd name="connsiteY13" fmla="*/ 9016 h 10000"/>
                  <a:gd name="connsiteX14" fmla="*/ 3217 w 10547"/>
                  <a:gd name="connsiteY14" fmla="*/ 8340 h 10000"/>
                  <a:gd name="connsiteX15" fmla="*/ 2925 w 10547"/>
                  <a:gd name="connsiteY15" fmla="*/ 8244 h 10000"/>
                  <a:gd name="connsiteX16" fmla="*/ 2834 w 10547"/>
                  <a:gd name="connsiteY16" fmla="*/ 7976 h 10000"/>
                  <a:gd name="connsiteX17" fmla="*/ 2725 w 10547"/>
                  <a:gd name="connsiteY17" fmla="*/ 6608 h 10000"/>
                  <a:gd name="connsiteX18" fmla="*/ 1799 w 10547"/>
                  <a:gd name="connsiteY18" fmla="*/ 6381 h 10000"/>
                  <a:gd name="connsiteX19" fmla="*/ 1184 w 10547"/>
                  <a:gd name="connsiteY19" fmla="*/ 5794 h 10000"/>
                  <a:gd name="connsiteX20" fmla="*/ 489 w 10547"/>
                  <a:gd name="connsiteY20" fmla="*/ 4708 h 10000"/>
                  <a:gd name="connsiteX21" fmla="*/ 186 w 10547"/>
                  <a:gd name="connsiteY21" fmla="*/ 3918 h 10000"/>
                  <a:gd name="connsiteX22" fmla="*/ 1 w 10547"/>
                  <a:gd name="connsiteY22" fmla="*/ 3673 h 10000"/>
                  <a:gd name="connsiteX23" fmla="*/ 1162 w 10547"/>
                  <a:gd name="connsiteY23" fmla="*/ 3464 h 10000"/>
                  <a:gd name="connsiteX24" fmla="*/ 2205 w 10547"/>
                  <a:gd name="connsiteY24" fmla="*/ 2212 h 10000"/>
                  <a:gd name="connsiteX25" fmla="*/ 3072 w 10547"/>
                  <a:gd name="connsiteY25" fmla="*/ 1066 h 10000"/>
                  <a:gd name="connsiteX26" fmla="*/ 3392 w 10547"/>
                  <a:gd name="connsiteY26" fmla="*/ 993 h 10000"/>
                  <a:gd name="connsiteX27" fmla="*/ 3747 w 10547"/>
                  <a:gd name="connsiteY27" fmla="*/ 606 h 10000"/>
                  <a:gd name="connsiteX28" fmla="*/ 3864 w 10547"/>
                  <a:gd name="connsiteY28" fmla="*/ 372 h 10000"/>
                  <a:gd name="connsiteX29" fmla="*/ 4094 w 10547"/>
                  <a:gd name="connsiteY29" fmla="*/ 186 h 10000"/>
                  <a:gd name="connsiteX30" fmla="*/ 4257 w 10547"/>
                  <a:gd name="connsiteY30" fmla="*/ 0 h 10000"/>
                  <a:gd name="connsiteX31" fmla="*/ 4470 w 10547"/>
                  <a:gd name="connsiteY31" fmla="*/ 292 h 10000"/>
                  <a:gd name="connsiteX32" fmla="*/ 4683 w 10547"/>
                  <a:gd name="connsiteY32" fmla="*/ 1133 h 10000"/>
                  <a:gd name="connsiteX33" fmla="*/ 4849 w 10547"/>
                  <a:gd name="connsiteY33" fmla="*/ 1938 h 10000"/>
                  <a:gd name="connsiteX34" fmla="*/ 5004 w 10547"/>
                  <a:gd name="connsiteY34" fmla="*/ 3026 h 10000"/>
                  <a:gd name="connsiteX35" fmla="*/ 5513 w 10547"/>
                  <a:gd name="connsiteY35" fmla="*/ 4058 h 10000"/>
                  <a:gd name="connsiteX36" fmla="*/ 5953 w 10547"/>
                  <a:gd name="connsiteY36" fmla="*/ 4162 h 10000"/>
                  <a:gd name="connsiteX37" fmla="*/ 6094 w 10547"/>
                  <a:gd name="connsiteY37" fmla="*/ 4241 h 10000"/>
                  <a:gd name="connsiteX38" fmla="*/ 6415 w 10547"/>
                  <a:gd name="connsiteY38" fmla="*/ 4655 h 10000"/>
                  <a:gd name="connsiteX39" fmla="*/ 6305 w 10547"/>
                  <a:gd name="connsiteY39" fmla="*/ 4899 h 10000"/>
                  <a:gd name="connsiteX40" fmla="*/ 6284 w 10547"/>
                  <a:gd name="connsiteY40" fmla="*/ 5418 h 10000"/>
                  <a:gd name="connsiteX41" fmla="*/ 6967 w 10547"/>
                  <a:gd name="connsiteY41" fmla="*/ 5704 h 10000"/>
                  <a:gd name="connsiteX42" fmla="*/ 7620 w 10547"/>
                  <a:gd name="connsiteY42" fmla="*/ 5789 h 10000"/>
                  <a:gd name="connsiteX43" fmla="*/ 8103 w 10547"/>
                  <a:gd name="connsiteY43" fmla="*/ 6222 h 10000"/>
                  <a:gd name="connsiteX44" fmla="*/ 8525 w 10547"/>
                  <a:gd name="connsiteY44" fmla="*/ 6587 h 10000"/>
                  <a:gd name="connsiteX45" fmla="*/ 9418 w 10547"/>
                  <a:gd name="connsiteY45" fmla="*/ 6618 h 10000"/>
                  <a:gd name="connsiteX46" fmla="*/ 10267 w 10547"/>
                  <a:gd name="connsiteY46" fmla="*/ 6795 h 10000"/>
                  <a:gd name="connsiteX47" fmla="*/ 10437 w 10547"/>
                  <a:gd name="connsiteY47" fmla="*/ 7200 h 10000"/>
                  <a:gd name="connsiteX48" fmla="*/ 10352 w 10547"/>
                  <a:gd name="connsiteY48" fmla="*/ 7358 h 10000"/>
                  <a:gd name="connsiteX49" fmla="*/ 10136 w 10547"/>
                  <a:gd name="connsiteY49" fmla="*/ 7766 h 10000"/>
                  <a:gd name="connsiteX50" fmla="*/ 10082 w 10547"/>
                  <a:gd name="connsiteY50" fmla="*/ 7873 h 10000"/>
                  <a:gd name="connsiteX51" fmla="*/ 10147 w 10547"/>
                  <a:gd name="connsiteY51" fmla="*/ 8025 h 10000"/>
                  <a:gd name="connsiteX52" fmla="*/ 10210 w 10547"/>
                  <a:gd name="connsiteY52" fmla="*/ 8269 h 10000"/>
                  <a:gd name="connsiteX53" fmla="*/ 10111 w 10547"/>
                  <a:gd name="connsiteY53" fmla="*/ 8596 h 10000"/>
                  <a:gd name="connsiteX54" fmla="*/ 10069 w 10547"/>
                  <a:gd name="connsiteY54" fmla="*/ 9205 h 10000"/>
                  <a:gd name="connsiteX55" fmla="*/ 10027 w 10547"/>
                  <a:gd name="connsiteY55" fmla="*/ 9446 h 10000"/>
                  <a:gd name="connsiteX56" fmla="*/ 9920 w 10547"/>
                  <a:gd name="connsiteY56" fmla="*/ 9753 h 10000"/>
                  <a:gd name="connsiteX57" fmla="*/ 9642 w 10547"/>
                  <a:gd name="connsiteY57" fmla="*/ 10000 h 10000"/>
                  <a:gd name="connsiteX58" fmla="*/ 9170 w 10547"/>
                  <a:gd name="connsiteY58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889 w 10547"/>
                  <a:gd name="connsiteY9" fmla="*/ 8928 h 10000"/>
                  <a:gd name="connsiteX10" fmla="*/ 5275 w 10547"/>
                  <a:gd name="connsiteY10" fmla="*/ 9356 h 10000"/>
                  <a:gd name="connsiteX11" fmla="*/ 4305 w 10547"/>
                  <a:gd name="connsiteY11" fmla="*/ 9328 h 10000"/>
                  <a:gd name="connsiteX12" fmla="*/ 3698 w 10547"/>
                  <a:gd name="connsiteY12" fmla="*/ 9016 h 10000"/>
                  <a:gd name="connsiteX13" fmla="*/ 3217 w 10547"/>
                  <a:gd name="connsiteY13" fmla="*/ 8340 h 10000"/>
                  <a:gd name="connsiteX14" fmla="*/ 2925 w 10547"/>
                  <a:gd name="connsiteY14" fmla="*/ 8244 h 10000"/>
                  <a:gd name="connsiteX15" fmla="*/ 2834 w 10547"/>
                  <a:gd name="connsiteY15" fmla="*/ 7976 h 10000"/>
                  <a:gd name="connsiteX16" fmla="*/ 2725 w 10547"/>
                  <a:gd name="connsiteY16" fmla="*/ 6608 h 10000"/>
                  <a:gd name="connsiteX17" fmla="*/ 1799 w 10547"/>
                  <a:gd name="connsiteY17" fmla="*/ 6381 h 10000"/>
                  <a:gd name="connsiteX18" fmla="*/ 1184 w 10547"/>
                  <a:gd name="connsiteY18" fmla="*/ 5794 h 10000"/>
                  <a:gd name="connsiteX19" fmla="*/ 489 w 10547"/>
                  <a:gd name="connsiteY19" fmla="*/ 4708 h 10000"/>
                  <a:gd name="connsiteX20" fmla="*/ 186 w 10547"/>
                  <a:gd name="connsiteY20" fmla="*/ 3918 h 10000"/>
                  <a:gd name="connsiteX21" fmla="*/ 1 w 10547"/>
                  <a:gd name="connsiteY21" fmla="*/ 3673 h 10000"/>
                  <a:gd name="connsiteX22" fmla="*/ 1162 w 10547"/>
                  <a:gd name="connsiteY22" fmla="*/ 3464 h 10000"/>
                  <a:gd name="connsiteX23" fmla="*/ 2205 w 10547"/>
                  <a:gd name="connsiteY23" fmla="*/ 2212 h 10000"/>
                  <a:gd name="connsiteX24" fmla="*/ 3072 w 10547"/>
                  <a:gd name="connsiteY24" fmla="*/ 1066 h 10000"/>
                  <a:gd name="connsiteX25" fmla="*/ 3392 w 10547"/>
                  <a:gd name="connsiteY25" fmla="*/ 993 h 10000"/>
                  <a:gd name="connsiteX26" fmla="*/ 3747 w 10547"/>
                  <a:gd name="connsiteY26" fmla="*/ 606 h 10000"/>
                  <a:gd name="connsiteX27" fmla="*/ 3864 w 10547"/>
                  <a:gd name="connsiteY27" fmla="*/ 372 h 10000"/>
                  <a:gd name="connsiteX28" fmla="*/ 4094 w 10547"/>
                  <a:gd name="connsiteY28" fmla="*/ 186 h 10000"/>
                  <a:gd name="connsiteX29" fmla="*/ 4257 w 10547"/>
                  <a:gd name="connsiteY29" fmla="*/ 0 h 10000"/>
                  <a:gd name="connsiteX30" fmla="*/ 4470 w 10547"/>
                  <a:gd name="connsiteY30" fmla="*/ 292 h 10000"/>
                  <a:gd name="connsiteX31" fmla="*/ 4683 w 10547"/>
                  <a:gd name="connsiteY31" fmla="*/ 1133 h 10000"/>
                  <a:gd name="connsiteX32" fmla="*/ 4849 w 10547"/>
                  <a:gd name="connsiteY32" fmla="*/ 1938 h 10000"/>
                  <a:gd name="connsiteX33" fmla="*/ 5004 w 10547"/>
                  <a:gd name="connsiteY33" fmla="*/ 3026 h 10000"/>
                  <a:gd name="connsiteX34" fmla="*/ 5513 w 10547"/>
                  <a:gd name="connsiteY34" fmla="*/ 4058 h 10000"/>
                  <a:gd name="connsiteX35" fmla="*/ 5953 w 10547"/>
                  <a:gd name="connsiteY35" fmla="*/ 4162 h 10000"/>
                  <a:gd name="connsiteX36" fmla="*/ 6094 w 10547"/>
                  <a:gd name="connsiteY36" fmla="*/ 4241 h 10000"/>
                  <a:gd name="connsiteX37" fmla="*/ 6415 w 10547"/>
                  <a:gd name="connsiteY37" fmla="*/ 4655 h 10000"/>
                  <a:gd name="connsiteX38" fmla="*/ 6305 w 10547"/>
                  <a:gd name="connsiteY38" fmla="*/ 4899 h 10000"/>
                  <a:gd name="connsiteX39" fmla="*/ 6284 w 10547"/>
                  <a:gd name="connsiteY39" fmla="*/ 5418 h 10000"/>
                  <a:gd name="connsiteX40" fmla="*/ 6967 w 10547"/>
                  <a:gd name="connsiteY40" fmla="*/ 5704 h 10000"/>
                  <a:gd name="connsiteX41" fmla="*/ 7620 w 10547"/>
                  <a:gd name="connsiteY41" fmla="*/ 5789 h 10000"/>
                  <a:gd name="connsiteX42" fmla="*/ 8103 w 10547"/>
                  <a:gd name="connsiteY42" fmla="*/ 6222 h 10000"/>
                  <a:gd name="connsiteX43" fmla="*/ 8525 w 10547"/>
                  <a:gd name="connsiteY43" fmla="*/ 6587 h 10000"/>
                  <a:gd name="connsiteX44" fmla="*/ 9418 w 10547"/>
                  <a:gd name="connsiteY44" fmla="*/ 6618 h 10000"/>
                  <a:gd name="connsiteX45" fmla="*/ 10267 w 10547"/>
                  <a:gd name="connsiteY45" fmla="*/ 6795 h 10000"/>
                  <a:gd name="connsiteX46" fmla="*/ 10437 w 10547"/>
                  <a:gd name="connsiteY46" fmla="*/ 7200 h 10000"/>
                  <a:gd name="connsiteX47" fmla="*/ 10352 w 10547"/>
                  <a:gd name="connsiteY47" fmla="*/ 7358 h 10000"/>
                  <a:gd name="connsiteX48" fmla="*/ 10136 w 10547"/>
                  <a:gd name="connsiteY48" fmla="*/ 7766 h 10000"/>
                  <a:gd name="connsiteX49" fmla="*/ 10082 w 10547"/>
                  <a:gd name="connsiteY49" fmla="*/ 7873 h 10000"/>
                  <a:gd name="connsiteX50" fmla="*/ 10147 w 10547"/>
                  <a:gd name="connsiteY50" fmla="*/ 8025 h 10000"/>
                  <a:gd name="connsiteX51" fmla="*/ 10210 w 10547"/>
                  <a:gd name="connsiteY51" fmla="*/ 8269 h 10000"/>
                  <a:gd name="connsiteX52" fmla="*/ 10111 w 10547"/>
                  <a:gd name="connsiteY52" fmla="*/ 8596 h 10000"/>
                  <a:gd name="connsiteX53" fmla="*/ 10069 w 10547"/>
                  <a:gd name="connsiteY53" fmla="*/ 9205 h 10000"/>
                  <a:gd name="connsiteX54" fmla="*/ 10027 w 10547"/>
                  <a:gd name="connsiteY54" fmla="*/ 9446 h 10000"/>
                  <a:gd name="connsiteX55" fmla="*/ 9920 w 10547"/>
                  <a:gd name="connsiteY55" fmla="*/ 9753 h 10000"/>
                  <a:gd name="connsiteX56" fmla="*/ 9642 w 10547"/>
                  <a:gd name="connsiteY56" fmla="*/ 10000 h 10000"/>
                  <a:gd name="connsiteX57" fmla="*/ 9170 w 10547"/>
                  <a:gd name="connsiteY57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275 w 10547"/>
                  <a:gd name="connsiteY9" fmla="*/ 9356 h 10000"/>
                  <a:gd name="connsiteX10" fmla="*/ 4305 w 10547"/>
                  <a:gd name="connsiteY10" fmla="*/ 9328 h 10000"/>
                  <a:gd name="connsiteX11" fmla="*/ 3698 w 10547"/>
                  <a:gd name="connsiteY11" fmla="*/ 9016 h 10000"/>
                  <a:gd name="connsiteX12" fmla="*/ 3217 w 10547"/>
                  <a:gd name="connsiteY12" fmla="*/ 8340 h 10000"/>
                  <a:gd name="connsiteX13" fmla="*/ 2925 w 10547"/>
                  <a:gd name="connsiteY13" fmla="*/ 8244 h 10000"/>
                  <a:gd name="connsiteX14" fmla="*/ 2834 w 10547"/>
                  <a:gd name="connsiteY14" fmla="*/ 7976 h 10000"/>
                  <a:gd name="connsiteX15" fmla="*/ 2725 w 10547"/>
                  <a:gd name="connsiteY15" fmla="*/ 6608 h 10000"/>
                  <a:gd name="connsiteX16" fmla="*/ 1799 w 10547"/>
                  <a:gd name="connsiteY16" fmla="*/ 6381 h 10000"/>
                  <a:gd name="connsiteX17" fmla="*/ 1184 w 10547"/>
                  <a:gd name="connsiteY17" fmla="*/ 5794 h 10000"/>
                  <a:gd name="connsiteX18" fmla="*/ 489 w 10547"/>
                  <a:gd name="connsiteY18" fmla="*/ 4708 h 10000"/>
                  <a:gd name="connsiteX19" fmla="*/ 186 w 10547"/>
                  <a:gd name="connsiteY19" fmla="*/ 3918 h 10000"/>
                  <a:gd name="connsiteX20" fmla="*/ 1 w 10547"/>
                  <a:gd name="connsiteY20" fmla="*/ 3673 h 10000"/>
                  <a:gd name="connsiteX21" fmla="*/ 1162 w 10547"/>
                  <a:gd name="connsiteY21" fmla="*/ 3464 h 10000"/>
                  <a:gd name="connsiteX22" fmla="*/ 2205 w 10547"/>
                  <a:gd name="connsiteY22" fmla="*/ 2212 h 10000"/>
                  <a:gd name="connsiteX23" fmla="*/ 3072 w 10547"/>
                  <a:gd name="connsiteY23" fmla="*/ 1066 h 10000"/>
                  <a:gd name="connsiteX24" fmla="*/ 3392 w 10547"/>
                  <a:gd name="connsiteY24" fmla="*/ 993 h 10000"/>
                  <a:gd name="connsiteX25" fmla="*/ 3747 w 10547"/>
                  <a:gd name="connsiteY25" fmla="*/ 606 h 10000"/>
                  <a:gd name="connsiteX26" fmla="*/ 3864 w 10547"/>
                  <a:gd name="connsiteY26" fmla="*/ 372 h 10000"/>
                  <a:gd name="connsiteX27" fmla="*/ 4094 w 10547"/>
                  <a:gd name="connsiteY27" fmla="*/ 186 h 10000"/>
                  <a:gd name="connsiteX28" fmla="*/ 4257 w 10547"/>
                  <a:gd name="connsiteY28" fmla="*/ 0 h 10000"/>
                  <a:gd name="connsiteX29" fmla="*/ 4470 w 10547"/>
                  <a:gd name="connsiteY29" fmla="*/ 292 h 10000"/>
                  <a:gd name="connsiteX30" fmla="*/ 4683 w 10547"/>
                  <a:gd name="connsiteY30" fmla="*/ 1133 h 10000"/>
                  <a:gd name="connsiteX31" fmla="*/ 4849 w 10547"/>
                  <a:gd name="connsiteY31" fmla="*/ 1938 h 10000"/>
                  <a:gd name="connsiteX32" fmla="*/ 5004 w 10547"/>
                  <a:gd name="connsiteY32" fmla="*/ 3026 h 10000"/>
                  <a:gd name="connsiteX33" fmla="*/ 5513 w 10547"/>
                  <a:gd name="connsiteY33" fmla="*/ 4058 h 10000"/>
                  <a:gd name="connsiteX34" fmla="*/ 5953 w 10547"/>
                  <a:gd name="connsiteY34" fmla="*/ 4162 h 10000"/>
                  <a:gd name="connsiteX35" fmla="*/ 6094 w 10547"/>
                  <a:gd name="connsiteY35" fmla="*/ 4241 h 10000"/>
                  <a:gd name="connsiteX36" fmla="*/ 6415 w 10547"/>
                  <a:gd name="connsiteY36" fmla="*/ 4655 h 10000"/>
                  <a:gd name="connsiteX37" fmla="*/ 6305 w 10547"/>
                  <a:gd name="connsiteY37" fmla="*/ 4899 h 10000"/>
                  <a:gd name="connsiteX38" fmla="*/ 6284 w 10547"/>
                  <a:gd name="connsiteY38" fmla="*/ 5418 h 10000"/>
                  <a:gd name="connsiteX39" fmla="*/ 6967 w 10547"/>
                  <a:gd name="connsiteY39" fmla="*/ 5704 h 10000"/>
                  <a:gd name="connsiteX40" fmla="*/ 7620 w 10547"/>
                  <a:gd name="connsiteY40" fmla="*/ 5789 h 10000"/>
                  <a:gd name="connsiteX41" fmla="*/ 8103 w 10547"/>
                  <a:gd name="connsiteY41" fmla="*/ 6222 h 10000"/>
                  <a:gd name="connsiteX42" fmla="*/ 8525 w 10547"/>
                  <a:gd name="connsiteY42" fmla="*/ 6587 h 10000"/>
                  <a:gd name="connsiteX43" fmla="*/ 9418 w 10547"/>
                  <a:gd name="connsiteY43" fmla="*/ 6618 h 10000"/>
                  <a:gd name="connsiteX44" fmla="*/ 10267 w 10547"/>
                  <a:gd name="connsiteY44" fmla="*/ 6795 h 10000"/>
                  <a:gd name="connsiteX45" fmla="*/ 10437 w 10547"/>
                  <a:gd name="connsiteY45" fmla="*/ 7200 h 10000"/>
                  <a:gd name="connsiteX46" fmla="*/ 10352 w 10547"/>
                  <a:gd name="connsiteY46" fmla="*/ 7358 h 10000"/>
                  <a:gd name="connsiteX47" fmla="*/ 10136 w 10547"/>
                  <a:gd name="connsiteY47" fmla="*/ 7766 h 10000"/>
                  <a:gd name="connsiteX48" fmla="*/ 10082 w 10547"/>
                  <a:gd name="connsiteY48" fmla="*/ 7873 h 10000"/>
                  <a:gd name="connsiteX49" fmla="*/ 10147 w 10547"/>
                  <a:gd name="connsiteY49" fmla="*/ 8025 h 10000"/>
                  <a:gd name="connsiteX50" fmla="*/ 10210 w 10547"/>
                  <a:gd name="connsiteY50" fmla="*/ 8269 h 10000"/>
                  <a:gd name="connsiteX51" fmla="*/ 10111 w 10547"/>
                  <a:gd name="connsiteY51" fmla="*/ 8596 h 10000"/>
                  <a:gd name="connsiteX52" fmla="*/ 10069 w 10547"/>
                  <a:gd name="connsiteY52" fmla="*/ 9205 h 10000"/>
                  <a:gd name="connsiteX53" fmla="*/ 10027 w 10547"/>
                  <a:gd name="connsiteY53" fmla="*/ 9446 h 10000"/>
                  <a:gd name="connsiteX54" fmla="*/ 9920 w 10547"/>
                  <a:gd name="connsiteY54" fmla="*/ 9753 h 10000"/>
                  <a:gd name="connsiteX55" fmla="*/ 9642 w 10547"/>
                  <a:gd name="connsiteY55" fmla="*/ 10000 h 10000"/>
                  <a:gd name="connsiteX56" fmla="*/ 9170 w 10547"/>
                  <a:gd name="connsiteY56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275 w 10547"/>
                  <a:gd name="connsiteY8" fmla="*/ 9356 h 10000"/>
                  <a:gd name="connsiteX9" fmla="*/ 4305 w 10547"/>
                  <a:gd name="connsiteY9" fmla="*/ 9328 h 10000"/>
                  <a:gd name="connsiteX10" fmla="*/ 3698 w 10547"/>
                  <a:gd name="connsiteY10" fmla="*/ 9016 h 10000"/>
                  <a:gd name="connsiteX11" fmla="*/ 3217 w 10547"/>
                  <a:gd name="connsiteY11" fmla="*/ 8340 h 10000"/>
                  <a:gd name="connsiteX12" fmla="*/ 2925 w 10547"/>
                  <a:gd name="connsiteY12" fmla="*/ 8244 h 10000"/>
                  <a:gd name="connsiteX13" fmla="*/ 2834 w 10547"/>
                  <a:gd name="connsiteY13" fmla="*/ 7976 h 10000"/>
                  <a:gd name="connsiteX14" fmla="*/ 2725 w 10547"/>
                  <a:gd name="connsiteY14" fmla="*/ 6608 h 10000"/>
                  <a:gd name="connsiteX15" fmla="*/ 1799 w 10547"/>
                  <a:gd name="connsiteY15" fmla="*/ 6381 h 10000"/>
                  <a:gd name="connsiteX16" fmla="*/ 1184 w 10547"/>
                  <a:gd name="connsiteY16" fmla="*/ 5794 h 10000"/>
                  <a:gd name="connsiteX17" fmla="*/ 489 w 10547"/>
                  <a:gd name="connsiteY17" fmla="*/ 4708 h 10000"/>
                  <a:gd name="connsiteX18" fmla="*/ 186 w 10547"/>
                  <a:gd name="connsiteY18" fmla="*/ 3918 h 10000"/>
                  <a:gd name="connsiteX19" fmla="*/ 1 w 10547"/>
                  <a:gd name="connsiteY19" fmla="*/ 3673 h 10000"/>
                  <a:gd name="connsiteX20" fmla="*/ 1162 w 10547"/>
                  <a:gd name="connsiteY20" fmla="*/ 3464 h 10000"/>
                  <a:gd name="connsiteX21" fmla="*/ 2205 w 10547"/>
                  <a:gd name="connsiteY21" fmla="*/ 2212 h 10000"/>
                  <a:gd name="connsiteX22" fmla="*/ 3072 w 10547"/>
                  <a:gd name="connsiteY22" fmla="*/ 1066 h 10000"/>
                  <a:gd name="connsiteX23" fmla="*/ 3392 w 10547"/>
                  <a:gd name="connsiteY23" fmla="*/ 993 h 10000"/>
                  <a:gd name="connsiteX24" fmla="*/ 3747 w 10547"/>
                  <a:gd name="connsiteY24" fmla="*/ 606 h 10000"/>
                  <a:gd name="connsiteX25" fmla="*/ 3864 w 10547"/>
                  <a:gd name="connsiteY25" fmla="*/ 372 h 10000"/>
                  <a:gd name="connsiteX26" fmla="*/ 4094 w 10547"/>
                  <a:gd name="connsiteY26" fmla="*/ 186 h 10000"/>
                  <a:gd name="connsiteX27" fmla="*/ 4257 w 10547"/>
                  <a:gd name="connsiteY27" fmla="*/ 0 h 10000"/>
                  <a:gd name="connsiteX28" fmla="*/ 4470 w 10547"/>
                  <a:gd name="connsiteY28" fmla="*/ 292 h 10000"/>
                  <a:gd name="connsiteX29" fmla="*/ 4683 w 10547"/>
                  <a:gd name="connsiteY29" fmla="*/ 1133 h 10000"/>
                  <a:gd name="connsiteX30" fmla="*/ 4849 w 10547"/>
                  <a:gd name="connsiteY30" fmla="*/ 1938 h 10000"/>
                  <a:gd name="connsiteX31" fmla="*/ 5004 w 10547"/>
                  <a:gd name="connsiteY31" fmla="*/ 3026 h 10000"/>
                  <a:gd name="connsiteX32" fmla="*/ 5513 w 10547"/>
                  <a:gd name="connsiteY32" fmla="*/ 4058 h 10000"/>
                  <a:gd name="connsiteX33" fmla="*/ 5953 w 10547"/>
                  <a:gd name="connsiteY33" fmla="*/ 4162 h 10000"/>
                  <a:gd name="connsiteX34" fmla="*/ 6094 w 10547"/>
                  <a:gd name="connsiteY34" fmla="*/ 4241 h 10000"/>
                  <a:gd name="connsiteX35" fmla="*/ 6415 w 10547"/>
                  <a:gd name="connsiteY35" fmla="*/ 4655 h 10000"/>
                  <a:gd name="connsiteX36" fmla="*/ 6305 w 10547"/>
                  <a:gd name="connsiteY36" fmla="*/ 4899 h 10000"/>
                  <a:gd name="connsiteX37" fmla="*/ 6284 w 10547"/>
                  <a:gd name="connsiteY37" fmla="*/ 5418 h 10000"/>
                  <a:gd name="connsiteX38" fmla="*/ 6967 w 10547"/>
                  <a:gd name="connsiteY38" fmla="*/ 5704 h 10000"/>
                  <a:gd name="connsiteX39" fmla="*/ 7620 w 10547"/>
                  <a:gd name="connsiteY39" fmla="*/ 5789 h 10000"/>
                  <a:gd name="connsiteX40" fmla="*/ 8103 w 10547"/>
                  <a:gd name="connsiteY40" fmla="*/ 6222 h 10000"/>
                  <a:gd name="connsiteX41" fmla="*/ 8525 w 10547"/>
                  <a:gd name="connsiteY41" fmla="*/ 6587 h 10000"/>
                  <a:gd name="connsiteX42" fmla="*/ 9418 w 10547"/>
                  <a:gd name="connsiteY42" fmla="*/ 6618 h 10000"/>
                  <a:gd name="connsiteX43" fmla="*/ 10267 w 10547"/>
                  <a:gd name="connsiteY43" fmla="*/ 6795 h 10000"/>
                  <a:gd name="connsiteX44" fmla="*/ 10437 w 10547"/>
                  <a:gd name="connsiteY44" fmla="*/ 7200 h 10000"/>
                  <a:gd name="connsiteX45" fmla="*/ 10352 w 10547"/>
                  <a:gd name="connsiteY45" fmla="*/ 7358 h 10000"/>
                  <a:gd name="connsiteX46" fmla="*/ 10136 w 10547"/>
                  <a:gd name="connsiteY46" fmla="*/ 7766 h 10000"/>
                  <a:gd name="connsiteX47" fmla="*/ 10082 w 10547"/>
                  <a:gd name="connsiteY47" fmla="*/ 7873 h 10000"/>
                  <a:gd name="connsiteX48" fmla="*/ 10147 w 10547"/>
                  <a:gd name="connsiteY48" fmla="*/ 8025 h 10000"/>
                  <a:gd name="connsiteX49" fmla="*/ 10210 w 10547"/>
                  <a:gd name="connsiteY49" fmla="*/ 8269 h 10000"/>
                  <a:gd name="connsiteX50" fmla="*/ 10111 w 10547"/>
                  <a:gd name="connsiteY50" fmla="*/ 8596 h 10000"/>
                  <a:gd name="connsiteX51" fmla="*/ 10069 w 10547"/>
                  <a:gd name="connsiteY51" fmla="*/ 9205 h 10000"/>
                  <a:gd name="connsiteX52" fmla="*/ 10027 w 10547"/>
                  <a:gd name="connsiteY52" fmla="*/ 9446 h 10000"/>
                  <a:gd name="connsiteX53" fmla="*/ 9920 w 10547"/>
                  <a:gd name="connsiteY53" fmla="*/ 9753 h 10000"/>
                  <a:gd name="connsiteX54" fmla="*/ 9642 w 10547"/>
                  <a:gd name="connsiteY54" fmla="*/ 10000 h 10000"/>
                  <a:gd name="connsiteX55" fmla="*/ 9170 w 10547"/>
                  <a:gd name="connsiteY55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275 w 10547"/>
                  <a:gd name="connsiteY8" fmla="*/ 9356 h 10000"/>
                  <a:gd name="connsiteX9" fmla="*/ 4305 w 10547"/>
                  <a:gd name="connsiteY9" fmla="*/ 9328 h 10000"/>
                  <a:gd name="connsiteX10" fmla="*/ 3698 w 10547"/>
                  <a:gd name="connsiteY10" fmla="*/ 9016 h 10000"/>
                  <a:gd name="connsiteX11" fmla="*/ 3217 w 10547"/>
                  <a:gd name="connsiteY11" fmla="*/ 8340 h 10000"/>
                  <a:gd name="connsiteX12" fmla="*/ 2925 w 10547"/>
                  <a:gd name="connsiteY12" fmla="*/ 8244 h 10000"/>
                  <a:gd name="connsiteX13" fmla="*/ 2834 w 10547"/>
                  <a:gd name="connsiteY13" fmla="*/ 7976 h 10000"/>
                  <a:gd name="connsiteX14" fmla="*/ 2725 w 10547"/>
                  <a:gd name="connsiteY14" fmla="*/ 6608 h 10000"/>
                  <a:gd name="connsiteX15" fmla="*/ 1799 w 10547"/>
                  <a:gd name="connsiteY15" fmla="*/ 6381 h 10000"/>
                  <a:gd name="connsiteX16" fmla="*/ 1184 w 10547"/>
                  <a:gd name="connsiteY16" fmla="*/ 5794 h 10000"/>
                  <a:gd name="connsiteX17" fmla="*/ 489 w 10547"/>
                  <a:gd name="connsiteY17" fmla="*/ 4708 h 10000"/>
                  <a:gd name="connsiteX18" fmla="*/ 186 w 10547"/>
                  <a:gd name="connsiteY18" fmla="*/ 3918 h 10000"/>
                  <a:gd name="connsiteX19" fmla="*/ 1 w 10547"/>
                  <a:gd name="connsiteY19" fmla="*/ 3673 h 10000"/>
                  <a:gd name="connsiteX20" fmla="*/ 1162 w 10547"/>
                  <a:gd name="connsiteY20" fmla="*/ 3464 h 10000"/>
                  <a:gd name="connsiteX21" fmla="*/ 2205 w 10547"/>
                  <a:gd name="connsiteY21" fmla="*/ 2212 h 10000"/>
                  <a:gd name="connsiteX22" fmla="*/ 3072 w 10547"/>
                  <a:gd name="connsiteY22" fmla="*/ 1066 h 10000"/>
                  <a:gd name="connsiteX23" fmla="*/ 3392 w 10547"/>
                  <a:gd name="connsiteY23" fmla="*/ 993 h 10000"/>
                  <a:gd name="connsiteX24" fmla="*/ 3747 w 10547"/>
                  <a:gd name="connsiteY24" fmla="*/ 606 h 10000"/>
                  <a:gd name="connsiteX25" fmla="*/ 3864 w 10547"/>
                  <a:gd name="connsiteY25" fmla="*/ 372 h 10000"/>
                  <a:gd name="connsiteX26" fmla="*/ 4094 w 10547"/>
                  <a:gd name="connsiteY26" fmla="*/ 186 h 10000"/>
                  <a:gd name="connsiteX27" fmla="*/ 4257 w 10547"/>
                  <a:gd name="connsiteY27" fmla="*/ 0 h 10000"/>
                  <a:gd name="connsiteX28" fmla="*/ 4470 w 10547"/>
                  <a:gd name="connsiteY28" fmla="*/ 292 h 10000"/>
                  <a:gd name="connsiteX29" fmla="*/ 4683 w 10547"/>
                  <a:gd name="connsiteY29" fmla="*/ 1133 h 10000"/>
                  <a:gd name="connsiteX30" fmla="*/ 4849 w 10547"/>
                  <a:gd name="connsiteY30" fmla="*/ 1938 h 10000"/>
                  <a:gd name="connsiteX31" fmla="*/ 5004 w 10547"/>
                  <a:gd name="connsiteY31" fmla="*/ 3026 h 10000"/>
                  <a:gd name="connsiteX32" fmla="*/ 5513 w 10547"/>
                  <a:gd name="connsiteY32" fmla="*/ 4058 h 10000"/>
                  <a:gd name="connsiteX33" fmla="*/ 5953 w 10547"/>
                  <a:gd name="connsiteY33" fmla="*/ 4162 h 10000"/>
                  <a:gd name="connsiteX34" fmla="*/ 6094 w 10547"/>
                  <a:gd name="connsiteY34" fmla="*/ 4241 h 10000"/>
                  <a:gd name="connsiteX35" fmla="*/ 6415 w 10547"/>
                  <a:gd name="connsiteY35" fmla="*/ 4655 h 10000"/>
                  <a:gd name="connsiteX36" fmla="*/ 6305 w 10547"/>
                  <a:gd name="connsiteY36" fmla="*/ 4899 h 10000"/>
                  <a:gd name="connsiteX37" fmla="*/ 6284 w 10547"/>
                  <a:gd name="connsiteY37" fmla="*/ 5418 h 10000"/>
                  <a:gd name="connsiteX38" fmla="*/ 6967 w 10547"/>
                  <a:gd name="connsiteY38" fmla="*/ 5704 h 10000"/>
                  <a:gd name="connsiteX39" fmla="*/ 7620 w 10547"/>
                  <a:gd name="connsiteY39" fmla="*/ 5789 h 10000"/>
                  <a:gd name="connsiteX40" fmla="*/ 8103 w 10547"/>
                  <a:gd name="connsiteY40" fmla="*/ 6222 h 10000"/>
                  <a:gd name="connsiteX41" fmla="*/ 8525 w 10547"/>
                  <a:gd name="connsiteY41" fmla="*/ 6587 h 10000"/>
                  <a:gd name="connsiteX42" fmla="*/ 9418 w 10547"/>
                  <a:gd name="connsiteY42" fmla="*/ 6618 h 10000"/>
                  <a:gd name="connsiteX43" fmla="*/ 10267 w 10547"/>
                  <a:gd name="connsiteY43" fmla="*/ 6795 h 10000"/>
                  <a:gd name="connsiteX44" fmla="*/ 10437 w 10547"/>
                  <a:gd name="connsiteY44" fmla="*/ 7200 h 10000"/>
                  <a:gd name="connsiteX45" fmla="*/ 10352 w 10547"/>
                  <a:gd name="connsiteY45" fmla="*/ 7358 h 10000"/>
                  <a:gd name="connsiteX46" fmla="*/ 10136 w 10547"/>
                  <a:gd name="connsiteY46" fmla="*/ 7766 h 10000"/>
                  <a:gd name="connsiteX47" fmla="*/ 10082 w 10547"/>
                  <a:gd name="connsiteY47" fmla="*/ 7873 h 10000"/>
                  <a:gd name="connsiteX48" fmla="*/ 10147 w 10547"/>
                  <a:gd name="connsiteY48" fmla="*/ 8025 h 10000"/>
                  <a:gd name="connsiteX49" fmla="*/ 10210 w 10547"/>
                  <a:gd name="connsiteY49" fmla="*/ 8269 h 10000"/>
                  <a:gd name="connsiteX50" fmla="*/ 10111 w 10547"/>
                  <a:gd name="connsiteY50" fmla="*/ 8596 h 10000"/>
                  <a:gd name="connsiteX51" fmla="*/ 10069 w 10547"/>
                  <a:gd name="connsiteY51" fmla="*/ 9205 h 10000"/>
                  <a:gd name="connsiteX52" fmla="*/ 10027 w 10547"/>
                  <a:gd name="connsiteY52" fmla="*/ 9446 h 10000"/>
                  <a:gd name="connsiteX53" fmla="*/ 9920 w 10547"/>
                  <a:gd name="connsiteY53" fmla="*/ 9753 h 10000"/>
                  <a:gd name="connsiteX54" fmla="*/ 9642 w 10547"/>
                  <a:gd name="connsiteY54" fmla="*/ 10000 h 10000"/>
                  <a:gd name="connsiteX55" fmla="*/ 9170 w 10547"/>
                  <a:gd name="connsiteY55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275 w 10547"/>
                  <a:gd name="connsiteY8" fmla="*/ 9356 h 10000"/>
                  <a:gd name="connsiteX9" fmla="*/ 4305 w 10547"/>
                  <a:gd name="connsiteY9" fmla="*/ 9328 h 10000"/>
                  <a:gd name="connsiteX10" fmla="*/ 3698 w 10547"/>
                  <a:gd name="connsiteY10" fmla="*/ 9016 h 10000"/>
                  <a:gd name="connsiteX11" fmla="*/ 3217 w 10547"/>
                  <a:gd name="connsiteY11" fmla="*/ 8340 h 10000"/>
                  <a:gd name="connsiteX12" fmla="*/ 2925 w 10547"/>
                  <a:gd name="connsiteY12" fmla="*/ 8244 h 10000"/>
                  <a:gd name="connsiteX13" fmla="*/ 2725 w 10547"/>
                  <a:gd name="connsiteY13" fmla="*/ 6608 h 10000"/>
                  <a:gd name="connsiteX14" fmla="*/ 1799 w 10547"/>
                  <a:gd name="connsiteY14" fmla="*/ 6381 h 10000"/>
                  <a:gd name="connsiteX15" fmla="*/ 1184 w 10547"/>
                  <a:gd name="connsiteY15" fmla="*/ 5794 h 10000"/>
                  <a:gd name="connsiteX16" fmla="*/ 489 w 10547"/>
                  <a:gd name="connsiteY16" fmla="*/ 4708 h 10000"/>
                  <a:gd name="connsiteX17" fmla="*/ 186 w 10547"/>
                  <a:gd name="connsiteY17" fmla="*/ 3918 h 10000"/>
                  <a:gd name="connsiteX18" fmla="*/ 1 w 10547"/>
                  <a:gd name="connsiteY18" fmla="*/ 3673 h 10000"/>
                  <a:gd name="connsiteX19" fmla="*/ 1162 w 10547"/>
                  <a:gd name="connsiteY19" fmla="*/ 3464 h 10000"/>
                  <a:gd name="connsiteX20" fmla="*/ 2205 w 10547"/>
                  <a:gd name="connsiteY20" fmla="*/ 2212 h 10000"/>
                  <a:gd name="connsiteX21" fmla="*/ 3072 w 10547"/>
                  <a:gd name="connsiteY21" fmla="*/ 1066 h 10000"/>
                  <a:gd name="connsiteX22" fmla="*/ 3392 w 10547"/>
                  <a:gd name="connsiteY22" fmla="*/ 993 h 10000"/>
                  <a:gd name="connsiteX23" fmla="*/ 3747 w 10547"/>
                  <a:gd name="connsiteY23" fmla="*/ 606 h 10000"/>
                  <a:gd name="connsiteX24" fmla="*/ 3864 w 10547"/>
                  <a:gd name="connsiteY24" fmla="*/ 372 h 10000"/>
                  <a:gd name="connsiteX25" fmla="*/ 4094 w 10547"/>
                  <a:gd name="connsiteY25" fmla="*/ 186 h 10000"/>
                  <a:gd name="connsiteX26" fmla="*/ 4257 w 10547"/>
                  <a:gd name="connsiteY26" fmla="*/ 0 h 10000"/>
                  <a:gd name="connsiteX27" fmla="*/ 4470 w 10547"/>
                  <a:gd name="connsiteY27" fmla="*/ 292 h 10000"/>
                  <a:gd name="connsiteX28" fmla="*/ 4683 w 10547"/>
                  <a:gd name="connsiteY28" fmla="*/ 1133 h 10000"/>
                  <a:gd name="connsiteX29" fmla="*/ 4849 w 10547"/>
                  <a:gd name="connsiteY29" fmla="*/ 1938 h 10000"/>
                  <a:gd name="connsiteX30" fmla="*/ 5004 w 10547"/>
                  <a:gd name="connsiteY30" fmla="*/ 3026 h 10000"/>
                  <a:gd name="connsiteX31" fmla="*/ 5513 w 10547"/>
                  <a:gd name="connsiteY31" fmla="*/ 4058 h 10000"/>
                  <a:gd name="connsiteX32" fmla="*/ 5953 w 10547"/>
                  <a:gd name="connsiteY32" fmla="*/ 4162 h 10000"/>
                  <a:gd name="connsiteX33" fmla="*/ 6094 w 10547"/>
                  <a:gd name="connsiteY33" fmla="*/ 4241 h 10000"/>
                  <a:gd name="connsiteX34" fmla="*/ 6415 w 10547"/>
                  <a:gd name="connsiteY34" fmla="*/ 4655 h 10000"/>
                  <a:gd name="connsiteX35" fmla="*/ 6305 w 10547"/>
                  <a:gd name="connsiteY35" fmla="*/ 4899 h 10000"/>
                  <a:gd name="connsiteX36" fmla="*/ 6284 w 10547"/>
                  <a:gd name="connsiteY36" fmla="*/ 5418 h 10000"/>
                  <a:gd name="connsiteX37" fmla="*/ 6967 w 10547"/>
                  <a:gd name="connsiteY37" fmla="*/ 5704 h 10000"/>
                  <a:gd name="connsiteX38" fmla="*/ 7620 w 10547"/>
                  <a:gd name="connsiteY38" fmla="*/ 5789 h 10000"/>
                  <a:gd name="connsiteX39" fmla="*/ 8103 w 10547"/>
                  <a:gd name="connsiteY39" fmla="*/ 6222 h 10000"/>
                  <a:gd name="connsiteX40" fmla="*/ 8525 w 10547"/>
                  <a:gd name="connsiteY40" fmla="*/ 6587 h 10000"/>
                  <a:gd name="connsiteX41" fmla="*/ 9418 w 10547"/>
                  <a:gd name="connsiteY41" fmla="*/ 6618 h 10000"/>
                  <a:gd name="connsiteX42" fmla="*/ 10267 w 10547"/>
                  <a:gd name="connsiteY42" fmla="*/ 6795 h 10000"/>
                  <a:gd name="connsiteX43" fmla="*/ 10437 w 10547"/>
                  <a:gd name="connsiteY43" fmla="*/ 7200 h 10000"/>
                  <a:gd name="connsiteX44" fmla="*/ 10352 w 10547"/>
                  <a:gd name="connsiteY44" fmla="*/ 7358 h 10000"/>
                  <a:gd name="connsiteX45" fmla="*/ 10136 w 10547"/>
                  <a:gd name="connsiteY45" fmla="*/ 7766 h 10000"/>
                  <a:gd name="connsiteX46" fmla="*/ 10082 w 10547"/>
                  <a:gd name="connsiteY46" fmla="*/ 7873 h 10000"/>
                  <a:gd name="connsiteX47" fmla="*/ 10147 w 10547"/>
                  <a:gd name="connsiteY47" fmla="*/ 8025 h 10000"/>
                  <a:gd name="connsiteX48" fmla="*/ 10210 w 10547"/>
                  <a:gd name="connsiteY48" fmla="*/ 8269 h 10000"/>
                  <a:gd name="connsiteX49" fmla="*/ 10111 w 10547"/>
                  <a:gd name="connsiteY49" fmla="*/ 8596 h 10000"/>
                  <a:gd name="connsiteX50" fmla="*/ 10069 w 10547"/>
                  <a:gd name="connsiteY50" fmla="*/ 9205 h 10000"/>
                  <a:gd name="connsiteX51" fmla="*/ 10027 w 10547"/>
                  <a:gd name="connsiteY51" fmla="*/ 9446 h 10000"/>
                  <a:gd name="connsiteX52" fmla="*/ 9920 w 10547"/>
                  <a:gd name="connsiteY52" fmla="*/ 9753 h 10000"/>
                  <a:gd name="connsiteX53" fmla="*/ 9642 w 10547"/>
                  <a:gd name="connsiteY53" fmla="*/ 10000 h 10000"/>
                  <a:gd name="connsiteX54" fmla="*/ 9170 w 10547"/>
                  <a:gd name="connsiteY54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275 w 10547"/>
                  <a:gd name="connsiteY8" fmla="*/ 9356 h 10000"/>
                  <a:gd name="connsiteX9" fmla="*/ 4305 w 10547"/>
                  <a:gd name="connsiteY9" fmla="*/ 9328 h 10000"/>
                  <a:gd name="connsiteX10" fmla="*/ 3698 w 10547"/>
                  <a:gd name="connsiteY10" fmla="*/ 9016 h 10000"/>
                  <a:gd name="connsiteX11" fmla="*/ 3217 w 10547"/>
                  <a:gd name="connsiteY11" fmla="*/ 8340 h 10000"/>
                  <a:gd name="connsiteX12" fmla="*/ 2625 w 10547"/>
                  <a:gd name="connsiteY12" fmla="*/ 8473 h 10000"/>
                  <a:gd name="connsiteX13" fmla="*/ 2725 w 10547"/>
                  <a:gd name="connsiteY13" fmla="*/ 6608 h 10000"/>
                  <a:gd name="connsiteX14" fmla="*/ 1799 w 10547"/>
                  <a:gd name="connsiteY14" fmla="*/ 6381 h 10000"/>
                  <a:gd name="connsiteX15" fmla="*/ 1184 w 10547"/>
                  <a:gd name="connsiteY15" fmla="*/ 5794 h 10000"/>
                  <a:gd name="connsiteX16" fmla="*/ 489 w 10547"/>
                  <a:gd name="connsiteY16" fmla="*/ 4708 h 10000"/>
                  <a:gd name="connsiteX17" fmla="*/ 186 w 10547"/>
                  <a:gd name="connsiteY17" fmla="*/ 3918 h 10000"/>
                  <a:gd name="connsiteX18" fmla="*/ 1 w 10547"/>
                  <a:gd name="connsiteY18" fmla="*/ 3673 h 10000"/>
                  <a:gd name="connsiteX19" fmla="*/ 1162 w 10547"/>
                  <a:gd name="connsiteY19" fmla="*/ 3464 h 10000"/>
                  <a:gd name="connsiteX20" fmla="*/ 2205 w 10547"/>
                  <a:gd name="connsiteY20" fmla="*/ 2212 h 10000"/>
                  <a:gd name="connsiteX21" fmla="*/ 3072 w 10547"/>
                  <a:gd name="connsiteY21" fmla="*/ 1066 h 10000"/>
                  <a:gd name="connsiteX22" fmla="*/ 3392 w 10547"/>
                  <a:gd name="connsiteY22" fmla="*/ 993 h 10000"/>
                  <a:gd name="connsiteX23" fmla="*/ 3747 w 10547"/>
                  <a:gd name="connsiteY23" fmla="*/ 606 h 10000"/>
                  <a:gd name="connsiteX24" fmla="*/ 3864 w 10547"/>
                  <a:gd name="connsiteY24" fmla="*/ 372 h 10000"/>
                  <a:gd name="connsiteX25" fmla="*/ 4094 w 10547"/>
                  <a:gd name="connsiteY25" fmla="*/ 186 h 10000"/>
                  <a:gd name="connsiteX26" fmla="*/ 4257 w 10547"/>
                  <a:gd name="connsiteY26" fmla="*/ 0 h 10000"/>
                  <a:gd name="connsiteX27" fmla="*/ 4470 w 10547"/>
                  <a:gd name="connsiteY27" fmla="*/ 292 h 10000"/>
                  <a:gd name="connsiteX28" fmla="*/ 4683 w 10547"/>
                  <a:gd name="connsiteY28" fmla="*/ 1133 h 10000"/>
                  <a:gd name="connsiteX29" fmla="*/ 4849 w 10547"/>
                  <a:gd name="connsiteY29" fmla="*/ 1938 h 10000"/>
                  <a:gd name="connsiteX30" fmla="*/ 5004 w 10547"/>
                  <a:gd name="connsiteY30" fmla="*/ 3026 h 10000"/>
                  <a:gd name="connsiteX31" fmla="*/ 5513 w 10547"/>
                  <a:gd name="connsiteY31" fmla="*/ 4058 h 10000"/>
                  <a:gd name="connsiteX32" fmla="*/ 5953 w 10547"/>
                  <a:gd name="connsiteY32" fmla="*/ 4162 h 10000"/>
                  <a:gd name="connsiteX33" fmla="*/ 6094 w 10547"/>
                  <a:gd name="connsiteY33" fmla="*/ 4241 h 10000"/>
                  <a:gd name="connsiteX34" fmla="*/ 6415 w 10547"/>
                  <a:gd name="connsiteY34" fmla="*/ 4655 h 10000"/>
                  <a:gd name="connsiteX35" fmla="*/ 6305 w 10547"/>
                  <a:gd name="connsiteY35" fmla="*/ 4899 h 10000"/>
                  <a:gd name="connsiteX36" fmla="*/ 6284 w 10547"/>
                  <a:gd name="connsiteY36" fmla="*/ 5418 h 10000"/>
                  <a:gd name="connsiteX37" fmla="*/ 6967 w 10547"/>
                  <a:gd name="connsiteY37" fmla="*/ 5704 h 10000"/>
                  <a:gd name="connsiteX38" fmla="*/ 7620 w 10547"/>
                  <a:gd name="connsiteY38" fmla="*/ 5789 h 10000"/>
                  <a:gd name="connsiteX39" fmla="*/ 8103 w 10547"/>
                  <a:gd name="connsiteY39" fmla="*/ 6222 h 10000"/>
                  <a:gd name="connsiteX40" fmla="*/ 8525 w 10547"/>
                  <a:gd name="connsiteY40" fmla="*/ 6587 h 10000"/>
                  <a:gd name="connsiteX41" fmla="*/ 9418 w 10547"/>
                  <a:gd name="connsiteY41" fmla="*/ 6618 h 10000"/>
                  <a:gd name="connsiteX42" fmla="*/ 10267 w 10547"/>
                  <a:gd name="connsiteY42" fmla="*/ 6795 h 10000"/>
                  <a:gd name="connsiteX43" fmla="*/ 10437 w 10547"/>
                  <a:gd name="connsiteY43" fmla="*/ 7200 h 10000"/>
                  <a:gd name="connsiteX44" fmla="*/ 10352 w 10547"/>
                  <a:gd name="connsiteY44" fmla="*/ 7358 h 10000"/>
                  <a:gd name="connsiteX45" fmla="*/ 10136 w 10547"/>
                  <a:gd name="connsiteY45" fmla="*/ 7766 h 10000"/>
                  <a:gd name="connsiteX46" fmla="*/ 10082 w 10547"/>
                  <a:gd name="connsiteY46" fmla="*/ 7873 h 10000"/>
                  <a:gd name="connsiteX47" fmla="*/ 10147 w 10547"/>
                  <a:gd name="connsiteY47" fmla="*/ 8025 h 10000"/>
                  <a:gd name="connsiteX48" fmla="*/ 10210 w 10547"/>
                  <a:gd name="connsiteY48" fmla="*/ 8269 h 10000"/>
                  <a:gd name="connsiteX49" fmla="*/ 10111 w 10547"/>
                  <a:gd name="connsiteY49" fmla="*/ 8596 h 10000"/>
                  <a:gd name="connsiteX50" fmla="*/ 10069 w 10547"/>
                  <a:gd name="connsiteY50" fmla="*/ 9205 h 10000"/>
                  <a:gd name="connsiteX51" fmla="*/ 10027 w 10547"/>
                  <a:gd name="connsiteY51" fmla="*/ 9446 h 10000"/>
                  <a:gd name="connsiteX52" fmla="*/ 9920 w 10547"/>
                  <a:gd name="connsiteY52" fmla="*/ 9753 h 10000"/>
                  <a:gd name="connsiteX53" fmla="*/ 9642 w 10547"/>
                  <a:gd name="connsiteY53" fmla="*/ 10000 h 10000"/>
                  <a:gd name="connsiteX54" fmla="*/ 9170 w 10547"/>
                  <a:gd name="connsiteY54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275 w 10547"/>
                  <a:gd name="connsiteY8" fmla="*/ 9356 h 10000"/>
                  <a:gd name="connsiteX9" fmla="*/ 4305 w 10547"/>
                  <a:gd name="connsiteY9" fmla="*/ 9328 h 10000"/>
                  <a:gd name="connsiteX10" fmla="*/ 3698 w 10547"/>
                  <a:gd name="connsiteY10" fmla="*/ 9016 h 10000"/>
                  <a:gd name="connsiteX11" fmla="*/ 3167 w 10547"/>
                  <a:gd name="connsiteY11" fmla="*/ 8912 h 10000"/>
                  <a:gd name="connsiteX12" fmla="*/ 2625 w 10547"/>
                  <a:gd name="connsiteY12" fmla="*/ 8473 h 10000"/>
                  <a:gd name="connsiteX13" fmla="*/ 2725 w 10547"/>
                  <a:gd name="connsiteY13" fmla="*/ 6608 h 10000"/>
                  <a:gd name="connsiteX14" fmla="*/ 1799 w 10547"/>
                  <a:gd name="connsiteY14" fmla="*/ 6381 h 10000"/>
                  <a:gd name="connsiteX15" fmla="*/ 1184 w 10547"/>
                  <a:gd name="connsiteY15" fmla="*/ 5794 h 10000"/>
                  <a:gd name="connsiteX16" fmla="*/ 489 w 10547"/>
                  <a:gd name="connsiteY16" fmla="*/ 4708 h 10000"/>
                  <a:gd name="connsiteX17" fmla="*/ 186 w 10547"/>
                  <a:gd name="connsiteY17" fmla="*/ 3918 h 10000"/>
                  <a:gd name="connsiteX18" fmla="*/ 1 w 10547"/>
                  <a:gd name="connsiteY18" fmla="*/ 3673 h 10000"/>
                  <a:gd name="connsiteX19" fmla="*/ 1162 w 10547"/>
                  <a:gd name="connsiteY19" fmla="*/ 3464 h 10000"/>
                  <a:gd name="connsiteX20" fmla="*/ 2205 w 10547"/>
                  <a:gd name="connsiteY20" fmla="*/ 2212 h 10000"/>
                  <a:gd name="connsiteX21" fmla="*/ 3072 w 10547"/>
                  <a:gd name="connsiteY21" fmla="*/ 1066 h 10000"/>
                  <a:gd name="connsiteX22" fmla="*/ 3392 w 10547"/>
                  <a:gd name="connsiteY22" fmla="*/ 993 h 10000"/>
                  <a:gd name="connsiteX23" fmla="*/ 3747 w 10547"/>
                  <a:gd name="connsiteY23" fmla="*/ 606 h 10000"/>
                  <a:gd name="connsiteX24" fmla="*/ 3864 w 10547"/>
                  <a:gd name="connsiteY24" fmla="*/ 372 h 10000"/>
                  <a:gd name="connsiteX25" fmla="*/ 4094 w 10547"/>
                  <a:gd name="connsiteY25" fmla="*/ 186 h 10000"/>
                  <a:gd name="connsiteX26" fmla="*/ 4257 w 10547"/>
                  <a:gd name="connsiteY26" fmla="*/ 0 h 10000"/>
                  <a:gd name="connsiteX27" fmla="*/ 4470 w 10547"/>
                  <a:gd name="connsiteY27" fmla="*/ 292 h 10000"/>
                  <a:gd name="connsiteX28" fmla="*/ 4683 w 10547"/>
                  <a:gd name="connsiteY28" fmla="*/ 1133 h 10000"/>
                  <a:gd name="connsiteX29" fmla="*/ 4849 w 10547"/>
                  <a:gd name="connsiteY29" fmla="*/ 1938 h 10000"/>
                  <a:gd name="connsiteX30" fmla="*/ 5004 w 10547"/>
                  <a:gd name="connsiteY30" fmla="*/ 3026 h 10000"/>
                  <a:gd name="connsiteX31" fmla="*/ 5513 w 10547"/>
                  <a:gd name="connsiteY31" fmla="*/ 4058 h 10000"/>
                  <a:gd name="connsiteX32" fmla="*/ 5953 w 10547"/>
                  <a:gd name="connsiteY32" fmla="*/ 4162 h 10000"/>
                  <a:gd name="connsiteX33" fmla="*/ 6094 w 10547"/>
                  <a:gd name="connsiteY33" fmla="*/ 4241 h 10000"/>
                  <a:gd name="connsiteX34" fmla="*/ 6415 w 10547"/>
                  <a:gd name="connsiteY34" fmla="*/ 4655 h 10000"/>
                  <a:gd name="connsiteX35" fmla="*/ 6305 w 10547"/>
                  <a:gd name="connsiteY35" fmla="*/ 4899 h 10000"/>
                  <a:gd name="connsiteX36" fmla="*/ 6284 w 10547"/>
                  <a:gd name="connsiteY36" fmla="*/ 5418 h 10000"/>
                  <a:gd name="connsiteX37" fmla="*/ 6967 w 10547"/>
                  <a:gd name="connsiteY37" fmla="*/ 5704 h 10000"/>
                  <a:gd name="connsiteX38" fmla="*/ 7620 w 10547"/>
                  <a:gd name="connsiteY38" fmla="*/ 5789 h 10000"/>
                  <a:gd name="connsiteX39" fmla="*/ 8103 w 10547"/>
                  <a:gd name="connsiteY39" fmla="*/ 6222 h 10000"/>
                  <a:gd name="connsiteX40" fmla="*/ 8525 w 10547"/>
                  <a:gd name="connsiteY40" fmla="*/ 6587 h 10000"/>
                  <a:gd name="connsiteX41" fmla="*/ 9418 w 10547"/>
                  <a:gd name="connsiteY41" fmla="*/ 6618 h 10000"/>
                  <a:gd name="connsiteX42" fmla="*/ 10267 w 10547"/>
                  <a:gd name="connsiteY42" fmla="*/ 6795 h 10000"/>
                  <a:gd name="connsiteX43" fmla="*/ 10437 w 10547"/>
                  <a:gd name="connsiteY43" fmla="*/ 7200 h 10000"/>
                  <a:gd name="connsiteX44" fmla="*/ 10352 w 10547"/>
                  <a:gd name="connsiteY44" fmla="*/ 7358 h 10000"/>
                  <a:gd name="connsiteX45" fmla="*/ 10136 w 10547"/>
                  <a:gd name="connsiteY45" fmla="*/ 7766 h 10000"/>
                  <a:gd name="connsiteX46" fmla="*/ 10082 w 10547"/>
                  <a:gd name="connsiteY46" fmla="*/ 7873 h 10000"/>
                  <a:gd name="connsiteX47" fmla="*/ 10147 w 10547"/>
                  <a:gd name="connsiteY47" fmla="*/ 8025 h 10000"/>
                  <a:gd name="connsiteX48" fmla="*/ 10210 w 10547"/>
                  <a:gd name="connsiteY48" fmla="*/ 8269 h 10000"/>
                  <a:gd name="connsiteX49" fmla="*/ 10111 w 10547"/>
                  <a:gd name="connsiteY49" fmla="*/ 8596 h 10000"/>
                  <a:gd name="connsiteX50" fmla="*/ 10069 w 10547"/>
                  <a:gd name="connsiteY50" fmla="*/ 9205 h 10000"/>
                  <a:gd name="connsiteX51" fmla="*/ 10027 w 10547"/>
                  <a:gd name="connsiteY51" fmla="*/ 9446 h 10000"/>
                  <a:gd name="connsiteX52" fmla="*/ 9920 w 10547"/>
                  <a:gd name="connsiteY52" fmla="*/ 9753 h 10000"/>
                  <a:gd name="connsiteX53" fmla="*/ 9642 w 10547"/>
                  <a:gd name="connsiteY53" fmla="*/ 10000 h 10000"/>
                  <a:gd name="connsiteX54" fmla="*/ 9170 w 10547"/>
                  <a:gd name="connsiteY54" fmla="*/ 9872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</a:cxnLst>
                <a:rect l="l" t="t" r="r" b="b"/>
                <a:pathLst>
                  <a:path w="10547" h="10000">
                    <a:moveTo>
                      <a:pt x="9170" y="9872"/>
                    </a:moveTo>
                    <a:cubicBezTo>
                      <a:pt x="9091" y="9802"/>
                      <a:pt x="8960" y="9744"/>
                      <a:pt x="8882" y="9744"/>
                    </a:cubicBezTo>
                    <a:cubicBezTo>
                      <a:pt x="8786" y="9744"/>
                      <a:pt x="8685" y="9598"/>
                      <a:pt x="8554" y="9272"/>
                    </a:cubicBezTo>
                    <a:cubicBezTo>
                      <a:pt x="8450" y="9013"/>
                      <a:pt x="8330" y="8779"/>
                      <a:pt x="8290" y="8748"/>
                    </a:cubicBezTo>
                    <a:cubicBezTo>
                      <a:pt x="8183" y="8675"/>
                      <a:pt x="7847" y="9053"/>
                      <a:pt x="7847" y="9245"/>
                    </a:cubicBezTo>
                    <a:cubicBezTo>
                      <a:pt x="7847" y="9464"/>
                      <a:pt x="7623" y="9443"/>
                      <a:pt x="7322" y="9187"/>
                    </a:cubicBezTo>
                    <a:cubicBezTo>
                      <a:pt x="7060" y="8967"/>
                      <a:pt x="6868" y="9010"/>
                      <a:pt x="6868" y="9287"/>
                    </a:cubicBezTo>
                    <a:cubicBezTo>
                      <a:pt x="6868" y="9424"/>
                      <a:pt x="6576" y="9167"/>
                      <a:pt x="6311" y="9178"/>
                    </a:cubicBezTo>
                    <a:cubicBezTo>
                      <a:pt x="6046" y="9189"/>
                      <a:pt x="5609" y="9331"/>
                      <a:pt x="5275" y="9356"/>
                    </a:cubicBezTo>
                    <a:cubicBezTo>
                      <a:pt x="4941" y="9381"/>
                      <a:pt x="4568" y="9385"/>
                      <a:pt x="4305" y="9328"/>
                    </a:cubicBezTo>
                    <a:cubicBezTo>
                      <a:pt x="4042" y="9271"/>
                      <a:pt x="3888" y="9085"/>
                      <a:pt x="3698" y="9016"/>
                    </a:cubicBezTo>
                    <a:cubicBezTo>
                      <a:pt x="3508" y="8947"/>
                      <a:pt x="3230" y="9009"/>
                      <a:pt x="3167" y="8912"/>
                    </a:cubicBezTo>
                    <a:cubicBezTo>
                      <a:pt x="3097" y="8801"/>
                      <a:pt x="2699" y="8857"/>
                      <a:pt x="2625" y="8473"/>
                    </a:cubicBezTo>
                    <a:cubicBezTo>
                      <a:pt x="2551" y="8089"/>
                      <a:pt x="2863" y="6957"/>
                      <a:pt x="2725" y="6608"/>
                    </a:cubicBezTo>
                    <a:cubicBezTo>
                      <a:pt x="2587" y="6259"/>
                      <a:pt x="2056" y="6517"/>
                      <a:pt x="1799" y="6381"/>
                    </a:cubicBezTo>
                    <a:cubicBezTo>
                      <a:pt x="1542" y="6245"/>
                      <a:pt x="1402" y="6073"/>
                      <a:pt x="1184" y="5794"/>
                    </a:cubicBezTo>
                    <a:cubicBezTo>
                      <a:pt x="966" y="5515"/>
                      <a:pt x="655" y="5021"/>
                      <a:pt x="489" y="4708"/>
                    </a:cubicBezTo>
                    <a:cubicBezTo>
                      <a:pt x="323" y="4395"/>
                      <a:pt x="255" y="3982"/>
                      <a:pt x="186" y="3918"/>
                    </a:cubicBezTo>
                    <a:cubicBezTo>
                      <a:pt x="119" y="3860"/>
                      <a:pt x="-18" y="3685"/>
                      <a:pt x="1" y="3673"/>
                    </a:cubicBezTo>
                    <a:cubicBezTo>
                      <a:pt x="227" y="3481"/>
                      <a:pt x="795" y="3707"/>
                      <a:pt x="1162" y="3464"/>
                    </a:cubicBezTo>
                    <a:cubicBezTo>
                      <a:pt x="1529" y="3221"/>
                      <a:pt x="1887" y="2612"/>
                      <a:pt x="2205" y="2212"/>
                    </a:cubicBezTo>
                    <a:cubicBezTo>
                      <a:pt x="2523" y="1812"/>
                      <a:pt x="3113" y="1407"/>
                      <a:pt x="3072" y="1066"/>
                    </a:cubicBezTo>
                    <a:cubicBezTo>
                      <a:pt x="3035" y="743"/>
                      <a:pt x="3280" y="1070"/>
                      <a:pt x="3392" y="993"/>
                    </a:cubicBezTo>
                    <a:cubicBezTo>
                      <a:pt x="3504" y="916"/>
                      <a:pt x="3673" y="941"/>
                      <a:pt x="3747" y="606"/>
                    </a:cubicBezTo>
                    <a:cubicBezTo>
                      <a:pt x="3773" y="478"/>
                      <a:pt x="3830" y="372"/>
                      <a:pt x="3864" y="372"/>
                    </a:cubicBezTo>
                    <a:cubicBezTo>
                      <a:pt x="3902" y="372"/>
                      <a:pt x="4006" y="289"/>
                      <a:pt x="4094" y="186"/>
                    </a:cubicBezTo>
                    <a:lnTo>
                      <a:pt x="4257" y="0"/>
                    </a:lnTo>
                    <a:lnTo>
                      <a:pt x="4470" y="292"/>
                    </a:lnTo>
                    <a:cubicBezTo>
                      <a:pt x="4652" y="545"/>
                      <a:pt x="4681" y="661"/>
                      <a:pt x="4683" y="1133"/>
                    </a:cubicBezTo>
                    <a:cubicBezTo>
                      <a:pt x="4686" y="1550"/>
                      <a:pt x="4724" y="1740"/>
                      <a:pt x="4849" y="1938"/>
                    </a:cubicBezTo>
                    <a:cubicBezTo>
                      <a:pt x="4988" y="2164"/>
                      <a:pt x="5009" y="2307"/>
                      <a:pt x="5004" y="3026"/>
                    </a:cubicBezTo>
                    <a:cubicBezTo>
                      <a:pt x="5115" y="3379"/>
                      <a:pt x="5355" y="3869"/>
                      <a:pt x="5513" y="4058"/>
                    </a:cubicBezTo>
                    <a:cubicBezTo>
                      <a:pt x="5671" y="4247"/>
                      <a:pt x="5914" y="4040"/>
                      <a:pt x="5953" y="4162"/>
                    </a:cubicBezTo>
                    <a:cubicBezTo>
                      <a:pt x="5966" y="4204"/>
                      <a:pt x="6031" y="4241"/>
                      <a:pt x="6094" y="4241"/>
                    </a:cubicBezTo>
                    <a:cubicBezTo>
                      <a:pt x="6225" y="4241"/>
                      <a:pt x="6412" y="4482"/>
                      <a:pt x="6415" y="4655"/>
                    </a:cubicBezTo>
                    <a:cubicBezTo>
                      <a:pt x="6415" y="4716"/>
                      <a:pt x="6366" y="4826"/>
                      <a:pt x="6305" y="4899"/>
                    </a:cubicBezTo>
                    <a:cubicBezTo>
                      <a:pt x="6167" y="5055"/>
                      <a:pt x="6159" y="5308"/>
                      <a:pt x="6284" y="5418"/>
                    </a:cubicBezTo>
                    <a:cubicBezTo>
                      <a:pt x="6337" y="5463"/>
                      <a:pt x="6644" y="5591"/>
                      <a:pt x="6967" y="5704"/>
                    </a:cubicBezTo>
                    <a:cubicBezTo>
                      <a:pt x="7455" y="5875"/>
                      <a:pt x="7567" y="5890"/>
                      <a:pt x="7620" y="5789"/>
                    </a:cubicBezTo>
                    <a:cubicBezTo>
                      <a:pt x="7719" y="5610"/>
                      <a:pt x="7999" y="5859"/>
                      <a:pt x="8103" y="6222"/>
                    </a:cubicBezTo>
                    <a:cubicBezTo>
                      <a:pt x="8175" y="6481"/>
                      <a:pt x="8226" y="6523"/>
                      <a:pt x="8525" y="6587"/>
                    </a:cubicBezTo>
                    <a:cubicBezTo>
                      <a:pt x="8711" y="6627"/>
                      <a:pt x="9114" y="6639"/>
                      <a:pt x="9418" y="6618"/>
                    </a:cubicBezTo>
                    <a:cubicBezTo>
                      <a:pt x="9923" y="6578"/>
                      <a:pt x="10002" y="6594"/>
                      <a:pt x="10267" y="6795"/>
                    </a:cubicBezTo>
                    <a:cubicBezTo>
                      <a:pt x="10584" y="7035"/>
                      <a:pt x="10619" y="7117"/>
                      <a:pt x="10437" y="7200"/>
                    </a:cubicBezTo>
                    <a:cubicBezTo>
                      <a:pt x="10374" y="7227"/>
                      <a:pt x="10333" y="7300"/>
                      <a:pt x="10352" y="7358"/>
                    </a:cubicBezTo>
                    <a:cubicBezTo>
                      <a:pt x="10403" y="7516"/>
                      <a:pt x="10270" y="7766"/>
                      <a:pt x="10136" y="7766"/>
                    </a:cubicBezTo>
                    <a:cubicBezTo>
                      <a:pt x="10064" y="7766"/>
                      <a:pt x="10043" y="7806"/>
                      <a:pt x="10082" y="7873"/>
                    </a:cubicBezTo>
                    <a:cubicBezTo>
                      <a:pt x="10114" y="7934"/>
                      <a:pt x="10144" y="8001"/>
                      <a:pt x="10147" y="8025"/>
                    </a:cubicBezTo>
                    <a:cubicBezTo>
                      <a:pt x="10150" y="8046"/>
                      <a:pt x="10179" y="8156"/>
                      <a:pt x="10210" y="8269"/>
                    </a:cubicBezTo>
                    <a:cubicBezTo>
                      <a:pt x="10256" y="8425"/>
                      <a:pt x="10234" y="8498"/>
                      <a:pt x="10111" y="8596"/>
                    </a:cubicBezTo>
                    <a:cubicBezTo>
                      <a:pt x="9928" y="8745"/>
                      <a:pt x="9912" y="8949"/>
                      <a:pt x="10069" y="9205"/>
                    </a:cubicBezTo>
                    <a:cubicBezTo>
                      <a:pt x="10173" y="9372"/>
                      <a:pt x="10171" y="9394"/>
                      <a:pt x="10027" y="9446"/>
                    </a:cubicBezTo>
                    <a:cubicBezTo>
                      <a:pt x="9898" y="9491"/>
                      <a:pt x="9879" y="9546"/>
                      <a:pt x="9920" y="9753"/>
                    </a:cubicBezTo>
                    <a:cubicBezTo>
                      <a:pt x="9968" y="10000"/>
                      <a:pt x="9962" y="10003"/>
                      <a:pt x="9642" y="10000"/>
                    </a:cubicBezTo>
                    <a:cubicBezTo>
                      <a:pt x="9461" y="9997"/>
                      <a:pt x="9250" y="9939"/>
                      <a:pt x="9170" y="9872"/>
                    </a:cubicBezTo>
                    <a:close/>
                  </a:path>
                </a:pathLst>
              </a:custGeom>
              <a:solidFill>
                <a:srgbClr val="00B050">
                  <a:alpha val="60000"/>
                </a:srgbClr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4" name="chiapas">
                <a:extLst>
                  <a:ext uri="{FF2B5EF4-FFF2-40B4-BE49-F238E27FC236}">
                    <a16:creationId xmlns:a16="http://schemas.microsoft.com/office/drawing/2014/main" id="{374B9779-D0AC-4EED-B3E3-D2C7903DAC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18416" y="6015040"/>
                <a:ext cx="981075" cy="931862"/>
              </a:xfrm>
              <a:custGeom>
                <a:avLst/>
                <a:gdLst>
                  <a:gd name="T0" fmla="*/ 1660 w 3674"/>
                  <a:gd name="T1" fmla="*/ 3227 h 3443"/>
                  <a:gd name="T2" fmla="*/ 1359 w 3674"/>
                  <a:gd name="T3" fmla="*/ 2941 h 3443"/>
                  <a:gd name="T4" fmla="*/ 1352 w 3674"/>
                  <a:gd name="T5" fmla="*/ 2886 h 3443"/>
                  <a:gd name="T6" fmla="*/ 1398 w 3674"/>
                  <a:gd name="T7" fmla="*/ 2874 h 3443"/>
                  <a:gd name="T8" fmla="*/ 1184 w 3674"/>
                  <a:gd name="T9" fmla="*/ 2779 h 3443"/>
                  <a:gd name="T10" fmla="*/ 874 w 3674"/>
                  <a:gd name="T11" fmla="*/ 2542 h 3443"/>
                  <a:gd name="T12" fmla="*/ 681 w 3674"/>
                  <a:gd name="T13" fmla="*/ 2371 h 3443"/>
                  <a:gd name="T14" fmla="*/ 676 w 3674"/>
                  <a:gd name="T15" fmla="*/ 2335 h 3443"/>
                  <a:gd name="T16" fmla="*/ 635 w 3674"/>
                  <a:gd name="T17" fmla="*/ 2266 h 3443"/>
                  <a:gd name="T18" fmla="*/ 598 w 3674"/>
                  <a:gd name="T19" fmla="*/ 2273 h 3443"/>
                  <a:gd name="T20" fmla="*/ 394 w 3674"/>
                  <a:gd name="T21" fmla="*/ 2188 h 3443"/>
                  <a:gd name="T22" fmla="*/ 190 w 3674"/>
                  <a:gd name="T23" fmla="*/ 2047 h 3443"/>
                  <a:gd name="T24" fmla="*/ 195 w 3674"/>
                  <a:gd name="T25" fmla="*/ 2015 h 3443"/>
                  <a:gd name="T26" fmla="*/ 174 w 3674"/>
                  <a:gd name="T27" fmla="*/ 1947 h 3443"/>
                  <a:gd name="T28" fmla="*/ 101 w 3674"/>
                  <a:gd name="T29" fmla="*/ 1870 h 3443"/>
                  <a:gd name="T30" fmla="*/ 41 w 3674"/>
                  <a:gd name="T31" fmla="*/ 1689 h 3443"/>
                  <a:gd name="T32" fmla="*/ 89 w 3674"/>
                  <a:gd name="T33" fmla="*/ 1308 h 3443"/>
                  <a:gd name="T34" fmla="*/ 202 w 3674"/>
                  <a:gd name="T35" fmla="*/ 1002 h 3443"/>
                  <a:gd name="T36" fmla="*/ 241 w 3674"/>
                  <a:gd name="T37" fmla="*/ 896 h 3443"/>
                  <a:gd name="T38" fmla="*/ 338 w 3674"/>
                  <a:gd name="T39" fmla="*/ 779 h 3443"/>
                  <a:gd name="T40" fmla="*/ 484 w 3674"/>
                  <a:gd name="T41" fmla="*/ 526 h 3443"/>
                  <a:gd name="T42" fmla="*/ 557 w 3674"/>
                  <a:gd name="T43" fmla="*/ 393 h 3443"/>
                  <a:gd name="T44" fmla="*/ 615 w 3674"/>
                  <a:gd name="T45" fmla="*/ 254 h 3443"/>
                  <a:gd name="T46" fmla="*/ 742 w 3674"/>
                  <a:gd name="T47" fmla="*/ 0 h 3443"/>
                  <a:gd name="T48" fmla="*/ 917 w 3674"/>
                  <a:gd name="T49" fmla="*/ 212 h 3443"/>
                  <a:gd name="T50" fmla="*/ 1057 w 3674"/>
                  <a:gd name="T51" fmla="*/ 480 h 3443"/>
                  <a:gd name="T52" fmla="*/ 1175 w 3674"/>
                  <a:gd name="T53" fmla="*/ 536 h 3443"/>
                  <a:gd name="T54" fmla="*/ 1257 w 3674"/>
                  <a:gd name="T55" fmla="*/ 592 h 3443"/>
                  <a:gd name="T56" fmla="*/ 1461 w 3674"/>
                  <a:gd name="T57" fmla="*/ 379 h 3443"/>
                  <a:gd name="T58" fmla="*/ 1725 w 3674"/>
                  <a:gd name="T59" fmla="*/ 113 h 3443"/>
                  <a:gd name="T60" fmla="*/ 1855 w 3674"/>
                  <a:gd name="T61" fmla="*/ 66 h 3443"/>
                  <a:gd name="T62" fmla="*/ 2053 w 3674"/>
                  <a:gd name="T63" fmla="*/ 108 h 3443"/>
                  <a:gd name="T64" fmla="*/ 2205 w 3674"/>
                  <a:gd name="T65" fmla="*/ 197 h 3443"/>
                  <a:gd name="T66" fmla="*/ 2256 w 3674"/>
                  <a:gd name="T67" fmla="*/ 333 h 3443"/>
                  <a:gd name="T68" fmla="*/ 2400 w 3674"/>
                  <a:gd name="T69" fmla="*/ 479 h 3443"/>
                  <a:gd name="T70" fmla="*/ 2499 w 3674"/>
                  <a:gd name="T71" fmla="*/ 547 h 3443"/>
                  <a:gd name="T72" fmla="*/ 2622 w 3674"/>
                  <a:gd name="T73" fmla="*/ 662 h 3443"/>
                  <a:gd name="T74" fmla="*/ 2875 w 3674"/>
                  <a:gd name="T75" fmla="*/ 870 h 3443"/>
                  <a:gd name="T76" fmla="*/ 3037 w 3674"/>
                  <a:gd name="T77" fmla="*/ 978 h 3443"/>
                  <a:gd name="T78" fmla="*/ 3080 w 3674"/>
                  <a:gd name="T79" fmla="*/ 986 h 3443"/>
                  <a:gd name="T80" fmla="*/ 3174 w 3674"/>
                  <a:gd name="T81" fmla="*/ 1043 h 3443"/>
                  <a:gd name="T82" fmla="*/ 3402 w 3674"/>
                  <a:gd name="T83" fmla="*/ 1288 h 3443"/>
                  <a:gd name="T84" fmla="*/ 3549 w 3674"/>
                  <a:gd name="T85" fmla="*/ 1396 h 3443"/>
                  <a:gd name="T86" fmla="*/ 3629 w 3674"/>
                  <a:gd name="T87" fmla="*/ 1497 h 3443"/>
                  <a:gd name="T88" fmla="*/ 3593 w 3674"/>
                  <a:gd name="T89" fmla="*/ 1674 h 3443"/>
                  <a:gd name="T90" fmla="*/ 3603 w 3674"/>
                  <a:gd name="T91" fmla="*/ 1798 h 3443"/>
                  <a:gd name="T92" fmla="*/ 3137 w 3674"/>
                  <a:gd name="T93" fmla="*/ 1817 h 3443"/>
                  <a:gd name="T94" fmla="*/ 2508 w 3674"/>
                  <a:gd name="T95" fmla="*/ 1853 h 3443"/>
                  <a:gd name="T96" fmla="*/ 2345 w 3674"/>
                  <a:gd name="T97" fmla="*/ 1870 h 3443"/>
                  <a:gd name="T98" fmla="*/ 2179 w 3674"/>
                  <a:gd name="T99" fmla="*/ 2184 h 3443"/>
                  <a:gd name="T100" fmla="*/ 1986 w 3674"/>
                  <a:gd name="T101" fmla="*/ 2527 h 3443"/>
                  <a:gd name="T102" fmla="*/ 1994 w 3674"/>
                  <a:gd name="T103" fmla="*/ 2766 h 3443"/>
                  <a:gd name="T104" fmla="*/ 2038 w 3674"/>
                  <a:gd name="T105" fmla="*/ 2979 h 3443"/>
                  <a:gd name="T106" fmla="*/ 2008 w 3674"/>
                  <a:gd name="T107" fmla="*/ 3299 h 3443"/>
                  <a:gd name="T108" fmla="*/ 1918 w 3674"/>
                  <a:gd name="T109" fmla="*/ 3443 h 3443"/>
                  <a:gd name="T110" fmla="*/ 1660 w 3674"/>
                  <a:gd name="T111" fmla="*/ 3227 h 34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674" h="3443">
                    <a:moveTo>
                      <a:pt x="1660" y="3227"/>
                    </a:moveTo>
                    <a:cubicBezTo>
                      <a:pt x="1533" y="3108"/>
                      <a:pt x="1398" y="2979"/>
                      <a:pt x="1359" y="2941"/>
                    </a:cubicBezTo>
                    <a:cubicBezTo>
                      <a:pt x="1289" y="2872"/>
                      <a:pt x="1289" y="2872"/>
                      <a:pt x="1352" y="2886"/>
                    </a:cubicBezTo>
                    <a:cubicBezTo>
                      <a:pt x="1389" y="2895"/>
                      <a:pt x="1408" y="2890"/>
                      <a:pt x="1398" y="2874"/>
                    </a:cubicBezTo>
                    <a:cubicBezTo>
                      <a:pt x="1381" y="2846"/>
                      <a:pt x="1269" y="2796"/>
                      <a:pt x="1184" y="2779"/>
                    </a:cubicBezTo>
                    <a:cubicBezTo>
                      <a:pt x="1094" y="2761"/>
                      <a:pt x="1032" y="2713"/>
                      <a:pt x="874" y="2542"/>
                    </a:cubicBezTo>
                    <a:cubicBezTo>
                      <a:pt x="787" y="2448"/>
                      <a:pt x="700" y="2371"/>
                      <a:pt x="681" y="2371"/>
                    </a:cubicBezTo>
                    <a:cubicBezTo>
                      <a:pt x="656" y="2371"/>
                      <a:pt x="655" y="2360"/>
                      <a:pt x="676" y="2335"/>
                    </a:cubicBezTo>
                    <a:cubicBezTo>
                      <a:pt x="698" y="2309"/>
                      <a:pt x="687" y="2291"/>
                      <a:pt x="635" y="2266"/>
                    </a:cubicBezTo>
                    <a:cubicBezTo>
                      <a:pt x="575" y="2238"/>
                      <a:pt x="569" y="2239"/>
                      <a:pt x="598" y="2273"/>
                    </a:cubicBezTo>
                    <a:cubicBezTo>
                      <a:pt x="666" y="2355"/>
                      <a:pt x="568" y="2314"/>
                      <a:pt x="394" y="2188"/>
                    </a:cubicBezTo>
                    <a:cubicBezTo>
                      <a:pt x="299" y="2119"/>
                      <a:pt x="207" y="2055"/>
                      <a:pt x="190" y="2047"/>
                    </a:cubicBezTo>
                    <a:cubicBezTo>
                      <a:pt x="169" y="2037"/>
                      <a:pt x="171" y="2027"/>
                      <a:pt x="195" y="2015"/>
                    </a:cubicBezTo>
                    <a:cubicBezTo>
                      <a:pt x="249" y="1990"/>
                      <a:pt x="236" y="1947"/>
                      <a:pt x="174" y="1947"/>
                    </a:cubicBezTo>
                    <a:cubicBezTo>
                      <a:pt x="136" y="1947"/>
                      <a:pt x="113" y="1923"/>
                      <a:pt x="101" y="1870"/>
                    </a:cubicBezTo>
                    <a:cubicBezTo>
                      <a:pt x="92" y="1827"/>
                      <a:pt x="65" y="1745"/>
                      <a:pt x="41" y="1689"/>
                    </a:cubicBezTo>
                    <a:cubicBezTo>
                      <a:pt x="0" y="1590"/>
                      <a:pt x="2" y="1574"/>
                      <a:pt x="89" y="1308"/>
                    </a:cubicBezTo>
                    <a:cubicBezTo>
                      <a:pt x="140" y="1155"/>
                      <a:pt x="190" y="1017"/>
                      <a:pt x="202" y="1002"/>
                    </a:cubicBezTo>
                    <a:cubicBezTo>
                      <a:pt x="213" y="986"/>
                      <a:pt x="230" y="939"/>
                      <a:pt x="241" y="896"/>
                    </a:cubicBezTo>
                    <a:cubicBezTo>
                      <a:pt x="251" y="852"/>
                      <a:pt x="293" y="802"/>
                      <a:pt x="338" y="779"/>
                    </a:cubicBezTo>
                    <a:cubicBezTo>
                      <a:pt x="423" y="735"/>
                      <a:pt x="484" y="629"/>
                      <a:pt x="484" y="526"/>
                    </a:cubicBezTo>
                    <a:cubicBezTo>
                      <a:pt x="484" y="490"/>
                      <a:pt x="517" y="431"/>
                      <a:pt x="557" y="393"/>
                    </a:cubicBezTo>
                    <a:cubicBezTo>
                      <a:pt x="609" y="344"/>
                      <a:pt x="625" y="305"/>
                      <a:pt x="615" y="254"/>
                    </a:cubicBezTo>
                    <a:cubicBezTo>
                      <a:pt x="596" y="156"/>
                      <a:pt x="674" y="0"/>
                      <a:pt x="742" y="0"/>
                    </a:cubicBezTo>
                    <a:cubicBezTo>
                      <a:pt x="827" y="0"/>
                      <a:pt x="900" y="88"/>
                      <a:pt x="917" y="212"/>
                    </a:cubicBezTo>
                    <a:cubicBezTo>
                      <a:pt x="943" y="403"/>
                      <a:pt x="983" y="480"/>
                      <a:pt x="1057" y="480"/>
                    </a:cubicBezTo>
                    <a:cubicBezTo>
                      <a:pt x="1094" y="480"/>
                      <a:pt x="1147" y="505"/>
                      <a:pt x="1175" y="536"/>
                    </a:cubicBezTo>
                    <a:cubicBezTo>
                      <a:pt x="1204" y="567"/>
                      <a:pt x="1240" y="592"/>
                      <a:pt x="1257" y="592"/>
                    </a:cubicBezTo>
                    <a:cubicBezTo>
                      <a:pt x="1296" y="591"/>
                      <a:pt x="1392" y="492"/>
                      <a:pt x="1461" y="379"/>
                    </a:cubicBezTo>
                    <a:cubicBezTo>
                      <a:pt x="1558" y="221"/>
                      <a:pt x="1665" y="113"/>
                      <a:pt x="1725" y="113"/>
                    </a:cubicBezTo>
                    <a:cubicBezTo>
                      <a:pt x="1758" y="113"/>
                      <a:pt x="1816" y="92"/>
                      <a:pt x="1855" y="66"/>
                    </a:cubicBezTo>
                    <a:cubicBezTo>
                      <a:pt x="1924" y="21"/>
                      <a:pt x="1931" y="23"/>
                      <a:pt x="2053" y="108"/>
                    </a:cubicBezTo>
                    <a:cubicBezTo>
                      <a:pt x="2122" y="157"/>
                      <a:pt x="2191" y="197"/>
                      <a:pt x="2205" y="197"/>
                    </a:cubicBezTo>
                    <a:cubicBezTo>
                      <a:pt x="2253" y="197"/>
                      <a:pt x="2291" y="299"/>
                      <a:pt x="2256" y="333"/>
                    </a:cubicBezTo>
                    <a:cubicBezTo>
                      <a:pt x="2211" y="378"/>
                      <a:pt x="2266" y="434"/>
                      <a:pt x="2400" y="479"/>
                    </a:cubicBezTo>
                    <a:cubicBezTo>
                      <a:pt x="2461" y="499"/>
                      <a:pt x="2506" y="530"/>
                      <a:pt x="2499" y="547"/>
                    </a:cubicBezTo>
                    <a:cubicBezTo>
                      <a:pt x="2493" y="564"/>
                      <a:pt x="2548" y="616"/>
                      <a:pt x="2622" y="662"/>
                    </a:cubicBezTo>
                    <a:cubicBezTo>
                      <a:pt x="2695" y="708"/>
                      <a:pt x="2809" y="802"/>
                      <a:pt x="2875" y="870"/>
                    </a:cubicBezTo>
                    <a:cubicBezTo>
                      <a:pt x="2951" y="950"/>
                      <a:pt x="3009" y="989"/>
                      <a:pt x="3037" y="978"/>
                    </a:cubicBezTo>
                    <a:cubicBezTo>
                      <a:pt x="3061" y="969"/>
                      <a:pt x="3080" y="973"/>
                      <a:pt x="3080" y="986"/>
                    </a:cubicBezTo>
                    <a:cubicBezTo>
                      <a:pt x="3080" y="1000"/>
                      <a:pt x="3123" y="1025"/>
                      <a:pt x="3174" y="1043"/>
                    </a:cubicBezTo>
                    <a:cubicBezTo>
                      <a:pt x="3269" y="1074"/>
                      <a:pt x="3367" y="1180"/>
                      <a:pt x="3402" y="1288"/>
                    </a:cubicBezTo>
                    <a:cubicBezTo>
                      <a:pt x="3413" y="1325"/>
                      <a:pt x="3470" y="1366"/>
                      <a:pt x="3549" y="1396"/>
                    </a:cubicBezTo>
                    <a:cubicBezTo>
                      <a:pt x="3670" y="1443"/>
                      <a:pt x="3674" y="1448"/>
                      <a:pt x="3629" y="1497"/>
                    </a:cubicBezTo>
                    <a:cubicBezTo>
                      <a:pt x="3596" y="1534"/>
                      <a:pt x="3585" y="1586"/>
                      <a:pt x="3593" y="1674"/>
                    </a:cubicBezTo>
                    <a:lnTo>
                      <a:pt x="3603" y="1798"/>
                    </a:lnTo>
                    <a:lnTo>
                      <a:pt x="3137" y="1817"/>
                    </a:lnTo>
                    <a:cubicBezTo>
                      <a:pt x="2881" y="1827"/>
                      <a:pt x="2598" y="1843"/>
                      <a:pt x="2508" y="1853"/>
                    </a:cubicBezTo>
                    <a:lnTo>
                      <a:pt x="2345" y="1870"/>
                    </a:lnTo>
                    <a:lnTo>
                      <a:pt x="2179" y="2184"/>
                    </a:lnTo>
                    <a:cubicBezTo>
                      <a:pt x="2087" y="2356"/>
                      <a:pt x="2001" y="2511"/>
                      <a:pt x="1986" y="2527"/>
                    </a:cubicBezTo>
                    <a:cubicBezTo>
                      <a:pt x="1921" y="2601"/>
                      <a:pt x="1924" y="2700"/>
                      <a:pt x="1994" y="2766"/>
                    </a:cubicBezTo>
                    <a:cubicBezTo>
                      <a:pt x="2066" y="2833"/>
                      <a:pt x="2086" y="2931"/>
                      <a:pt x="2038" y="2979"/>
                    </a:cubicBezTo>
                    <a:cubicBezTo>
                      <a:pt x="2014" y="3003"/>
                      <a:pt x="2007" y="3078"/>
                      <a:pt x="2008" y="3299"/>
                    </a:cubicBezTo>
                    <a:cubicBezTo>
                      <a:pt x="2008" y="3370"/>
                      <a:pt x="1963" y="3443"/>
                      <a:pt x="1918" y="3443"/>
                    </a:cubicBezTo>
                    <a:cubicBezTo>
                      <a:pt x="1903" y="3443"/>
                      <a:pt x="1788" y="3346"/>
                      <a:pt x="1660" y="3227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5" name="oxaca">
                <a:extLst>
                  <a:ext uri="{FF2B5EF4-FFF2-40B4-BE49-F238E27FC236}">
                    <a16:creationId xmlns:a16="http://schemas.microsoft.com/office/drawing/2014/main" id="{DF051784-177A-44C8-A657-262C7E0D57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4941" y="5837240"/>
                <a:ext cx="1198563" cy="830263"/>
              </a:xfrm>
              <a:custGeom>
                <a:avLst/>
                <a:gdLst>
                  <a:gd name="T0" fmla="*/ 1668 w 4480"/>
                  <a:gd name="T1" fmla="*/ 2966 h 3042"/>
                  <a:gd name="T2" fmla="*/ 1063 w 4480"/>
                  <a:gd name="T3" fmla="*/ 2763 h 3042"/>
                  <a:gd name="T4" fmla="*/ 542 w 4480"/>
                  <a:gd name="T5" fmla="*/ 2647 h 3042"/>
                  <a:gd name="T6" fmla="*/ 0 w 4480"/>
                  <a:gd name="T7" fmla="*/ 2439 h 3042"/>
                  <a:gd name="T8" fmla="*/ 155 w 4480"/>
                  <a:gd name="T9" fmla="*/ 2262 h 3042"/>
                  <a:gd name="T10" fmla="*/ 482 w 4480"/>
                  <a:gd name="T11" fmla="*/ 1963 h 3042"/>
                  <a:gd name="T12" fmla="*/ 302 w 4480"/>
                  <a:gd name="T13" fmla="*/ 1572 h 3042"/>
                  <a:gd name="T14" fmla="*/ 280 w 4480"/>
                  <a:gd name="T15" fmla="*/ 707 h 3042"/>
                  <a:gd name="T16" fmla="*/ 592 w 4480"/>
                  <a:gd name="T17" fmla="*/ 635 h 3042"/>
                  <a:gd name="T18" fmla="*/ 734 w 4480"/>
                  <a:gd name="T19" fmla="*/ 450 h 3042"/>
                  <a:gd name="T20" fmla="*/ 819 w 4480"/>
                  <a:gd name="T21" fmla="*/ 611 h 3042"/>
                  <a:gd name="T22" fmla="*/ 1184 w 4480"/>
                  <a:gd name="T23" fmla="*/ 575 h 3042"/>
                  <a:gd name="T24" fmla="*/ 1748 w 4480"/>
                  <a:gd name="T25" fmla="*/ 62 h 3042"/>
                  <a:gd name="T26" fmla="*/ 1864 w 4480"/>
                  <a:gd name="T27" fmla="*/ 30 h 3042"/>
                  <a:gd name="T28" fmla="*/ 2033 w 4480"/>
                  <a:gd name="T29" fmla="*/ 256 h 3042"/>
                  <a:gd name="T30" fmla="*/ 2376 w 4480"/>
                  <a:gd name="T31" fmla="*/ 482 h 3042"/>
                  <a:gd name="T32" fmla="*/ 2526 w 4480"/>
                  <a:gd name="T33" fmla="*/ 792 h 3042"/>
                  <a:gd name="T34" fmla="*/ 2887 w 4480"/>
                  <a:gd name="T35" fmla="*/ 1084 h 3042"/>
                  <a:gd name="T36" fmla="*/ 3166 w 4480"/>
                  <a:gd name="T37" fmla="*/ 961 h 3042"/>
                  <a:gd name="T38" fmla="*/ 3500 w 4480"/>
                  <a:gd name="T39" fmla="*/ 1384 h 3042"/>
                  <a:gd name="T40" fmla="*/ 4476 w 4480"/>
                  <a:gd name="T41" fmla="*/ 1477 h 3042"/>
                  <a:gd name="T42" fmla="*/ 4233 w 4480"/>
                  <a:gd name="T43" fmla="*/ 2176 h 3042"/>
                  <a:gd name="T44" fmla="*/ 4321 w 4480"/>
                  <a:gd name="T45" fmla="*/ 2485 h 3042"/>
                  <a:gd name="T46" fmla="*/ 4231 w 4480"/>
                  <a:gd name="T47" fmla="*/ 2416 h 3042"/>
                  <a:gd name="T48" fmla="*/ 4008 w 4480"/>
                  <a:gd name="T49" fmla="*/ 2359 h 3042"/>
                  <a:gd name="T50" fmla="*/ 4374 w 4480"/>
                  <a:gd name="T51" fmla="*/ 2572 h 3042"/>
                  <a:gd name="T52" fmla="*/ 3895 w 4480"/>
                  <a:gd name="T53" fmla="*/ 2429 h 3042"/>
                  <a:gd name="T54" fmla="*/ 3841 w 4480"/>
                  <a:gd name="T55" fmla="*/ 2360 h 3042"/>
                  <a:gd name="T56" fmla="*/ 3808 w 4480"/>
                  <a:gd name="T57" fmla="*/ 2287 h 3042"/>
                  <a:gd name="T58" fmla="*/ 3612 w 4480"/>
                  <a:gd name="T59" fmla="*/ 2287 h 3042"/>
                  <a:gd name="T60" fmla="*/ 3509 w 4480"/>
                  <a:gd name="T61" fmla="*/ 2356 h 3042"/>
                  <a:gd name="T62" fmla="*/ 3443 w 4480"/>
                  <a:gd name="T63" fmla="*/ 2409 h 3042"/>
                  <a:gd name="T64" fmla="*/ 3612 w 4480"/>
                  <a:gd name="T65" fmla="*/ 2429 h 3042"/>
                  <a:gd name="T66" fmla="*/ 3115 w 4480"/>
                  <a:gd name="T67" fmla="*/ 2570 h 3042"/>
                  <a:gd name="T68" fmla="*/ 2836 w 4480"/>
                  <a:gd name="T69" fmla="*/ 2728 h 3042"/>
                  <a:gd name="T70" fmla="*/ 2406 w 4480"/>
                  <a:gd name="T71" fmla="*/ 2906 h 3042"/>
                  <a:gd name="T72" fmla="*/ 1855 w 4480"/>
                  <a:gd name="T73" fmla="*/ 3018 h 3042"/>
                  <a:gd name="connsiteX0" fmla="*/ 4141 w 9991"/>
                  <a:gd name="connsiteY0" fmla="*/ 9894 h 9946"/>
                  <a:gd name="connsiteX1" fmla="*/ 3723 w 9991"/>
                  <a:gd name="connsiteY1" fmla="*/ 9723 h 9946"/>
                  <a:gd name="connsiteX2" fmla="*/ 3147 w 9991"/>
                  <a:gd name="connsiteY2" fmla="*/ 9381 h 9946"/>
                  <a:gd name="connsiteX3" fmla="*/ 2373 w 9991"/>
                  <a:gd name="connsiteY3" fmla="*/ 9056 h 9946"/>
                  <a:gd name="connsiteX4" fmla="*/ 1618 w 9991"/>
                  <a:gd name="connsiteY4" fmla="*/ 8947 h 9946"/>
                  <a:gd name="connsiteX5" fmla="*/ 1210 w 9991"/>
                  <a:gd name="connsiteY5" fmla="*/ 8675 h 9946"/>
                  <a:gd name="connsiteX6" fmla="*/ 299 w 9991"/>
                  <a:gd name="connsiteY6" fmla="*/ 8050 h 9946"/>
                  <a:gd name="connsiteX7" fmla="*/ 0 w 9991"/>
                  <a:gd name="connsiteY7" fmla="*/ 7991 h 9946"/>
                  <a:gd name="connsiteX8" fmla="*/ 143 w 9991"/>
                  <a:gd name="connsiteY8" fmla="*/ 7721 h 9946"/>
                  <a:gd name="connsiteX9" fmla="*/ 346 w 9991"/>
                  <a:gd name="connsiteY9" fmla="*/ 7409 h 9946"/>
                  <a:gd name="connsiteX10" fmla="*/ 743 w 9991"/>
                  <a:gd name="connsiteY10" fmla="*/ 6870 h 9946"/>
                  <a:gd name="connsiteX11" fmla="*/ 1076 w 9991"/>
                  <a:gd name="connsiteY11" fmla="*/ 6426 h 9946"/>
                  <a:gd name="connsiteX12" fmla="*/ 1018 w 9991"/>
                  <a:gd name="connsiteY12" fmla="*/ 5976 h 9946"/>
                  <a:gd name="connsiteX13" fmla="*/ 674 w 9991"/>
                  <a:gd name="connsiteY13" fmla="*/ 5141 h 9946"/>
                  <a:gd name="connsiteX14" fmla="*/ 246 w 9991"/>
                  <a:gd name="connsiteY14" fmla="*/ 3408 h 9946"/>
                  <a:gd name="connsiteX15" fmla="*/ 625 w 9991"/>
                  <a:gd name="connsiteY15" fmla="*/ 2297 h 9946"/>
                  <a:gd name="connsiteX16" fmla="*/ 1051 w 9991"/>
                  <a:gd name="connsiteY16" fmla="*/ 2409 h 9946"/>
                  <a:gd name="connsiteX17" fmla="*/ 1321 w 9991"/>
                  <a:gd name="connsiteY17" fmla="*/ 2060 h 9946"/>
                  <a:gd name="connsiteX18" fmla="*/ 1173 w 9991"/>
                  <a:gd name="connsiteY18" fmla="*/ 1121 h 9946"/>
                  <a:gd name="connsiteX19" fmla="*/ 1638 w 9991"/>
                  <a:gd name="connsiteY19" fmla="*/ 1452 h 9946"/>
                  <a:gd name="connsiteX20" fmla="*/ 1705 w 9991"/>
                  <a:gd name="connsiteY20" fmla="*/ 1699 h 9946"/>
                  <a:gd name="connsiteX21" fmla="*/ 1828 w 9991"/>
                  <a:gd name="connsiteY21" fmla="*/ 1982 h 9946"/>
                  <a:gd name="connsiteX22" fmla="*/ 2076 w 9991"/>
                  <a:gd name="connsiteY22" fmla="*/ 2028 h 9946"/>
                  <a:gd name="connsiteX23" fmla="*/ 2643 w 9991"/>
                  <a:gd name="connsiteY23" fmla="*/ 1863 h 9946"/>
                  <a:gd name="connsiteX24" fmla="*/ 3315 w 9991"/>
                  <a:gd name="connsiteY24" fmla="*/ 1689 h 9946"/>
                  <a:gd name="connsiteX25" fmla="*/ 3902 w 9991"/>
                  <a:gd name="connsiteY25" fmla="*/ 177 h 9946"/>
                  <a:gd name="connsiteX26" fmla="*/ 4004 w 9991"/>
                  <a:gd name="connsiteY26" fmla="*/ 16 h 9946"/>
                  <a:gd name="connsiteX27" fmla="*/ 4161 w 9991"/>
                  <a:gd name="connsiteY27" fmla="*/ 72 h 9946"/>
                  <a:gd name="connsiteX28" fmla="*/ 4473 w 9991"/>
                  <a:gd name="connsiteY28" fmla="*/ 647 h 9946"/>
                  <a:gd name="connsiteX29" fmla="*/ 4538 w 9991"/>
                  <a:gd name="connsiteY29" fmla="*/ 815 h 9946"/>
                  <a:gd name="connsiteX30" fmla="*/ 4672 w 9991"/>
                  <a:gd name="connsiteY30" fmla="*/ 1097 h 9946"/>
                  <a:gd name="connsiteX31" fmla="*/ 5304 w 9991"/>
                  <a:gd name="connsiteY31" fmla="*/ 1557 h 9946"/>
                  <a:gd name="connsiteX32" fmla="*/ 5645 w 9991"/>
                  <a:gd name="connsiteY32" fmla="*/ 1719 h 9946"/>
                  <a:gd name="connsiteX33" fmla="*/ 5638 w 9991"/>
                  <a:gd name="connsiteY33" fmla="*/ 2577 h 9946"/>
                  <a:gd name="connsiteX34" fmla="*/ 5683 w 9991"/>
                  <a:gd name="connsiteY34" fmla="*/ 3385 h 9946"/>
                  <a:gd name="connsiteX35" fmla="*/ 6444 w 9991"/>
                  <a:gd name="connsiteY35" fmla="*/ 3536 h 9946"/>
                  <a:gd name="connsiteX36" fmla="*/ 7098 w 9991"/>
                  <a:gd name="connsiteY36" fmla="*/ 3073 h 9946"/>
                  <a:gd name="connsiteX37" fmla="*/ 7067 w 9991"/>
                  <a:gd name="connsiteY37" fmla="*/ 3132 h 9946"/>
                  <a:gd name="connsiteX38" fmla="*/ 7638 w 9991"/>
                  <a:gd name="connsiteY38" fmla="*/ 4240 h 9946"/>
                  <a:gd name="connsiteX39" fmla="*/ 7813 w 9991"/>
                  <a:gd name="connsiteY39" fmla="*/ 4523 h 9946"/>
                  <a:gd name="connsiteX40" fmla="*/ 7891 w 9991"/>
                  <a:gd name="connsiteY40" fmla="*/ 4710 h 9946"/>
                  <a:gd name="connsiteX41" fmla="*/ 9991 w 9991"/>
                  <a:gd name="connsiteY41" fmla="*/ 4828 h 9946"/>
                  <a:gd name="connsiteX42" fmla="*/ 9728 w 9991"/>
                  <a:gd name="connsiteY42" fmla="*/ 5989 h 9946"/>
                  <a:gd name="connsiteX43" fmla="*/ 9449 w 9991"/>
                  <a:gd name="connsiteY43" fmla="*/ 7126 h 9946"/>
                  <a:gd name="connsiteX44" fmla="*/ 9574 w 9991"/>
                  <a:gd name="connsiteY44" fmla="*/ 7491 h 9946"/>
                  <a:gd name="connsiteX45" fmla="*/ 9645 w 9991"/>
                  <a:gd name="connsiteY45" fmla="*/ 8142 h 9946"/>
                  <a:gd name="connsiteX46" fmla="*/ 9551 w 9991"/>
                  <a:gd name="connsiteY46" fmla="*/ 7997 h 9946"/>
                  <a:gd name="connsiteX47" fmla="*/ 9444 w 9991"/>
                  <a:gd name="connsiteY47" fmla="*/ 7915 h 9946"/>
                  <a:gd name="connsiteX48" fmla="*/ 9194 w 9991"/>
                  <a:gd name="connsiteY48" fmla="*/ 7784 h 9946"/>
                  <a:gd name="connsiteX49" fmla="*/ 8946 w 9991"/>
                  <a:gd name="connsiteY49" fmla="*/ 7728 h 9946"/>
                  <a:gd name="connsiteX50" fmla="*/ 9056 w 9991"/>
                  <a:gd name="connsiteY50" fmla="*/ 7925 h 9946"/>
                  <a:gd name="connsiteX51" fmla="*/ 9763 w 9991"/>
                  <a:gd name="connsiteY51" fmla="*/ 8428 h 9946"/>
                  <a:gd name="connsiteX52" fmla="*/ 9339 w 9991"/>
                  <a:gd name="connsiteY52" fmla="*/ 8231 h 9946"/>
                  <a:gd name="connsiteX53" fmla="*/ 8694 w 9991"/>
                  <a:gd name="connsiteY53" fmla="*/ 7958 h 9946"/>
                  <a:gd name="connsiteX54" fmla="*/ 8411 w 9991"/>
                  <a:gd name="connsiteY54" fmla="*/ 7738 h 9946"/>
                  <a:gd name="connsiteX55" fmla="*/ 8574 w 9991"/>
                  <a:gd name="connsiteY55" fmla="*/ 7731 h 9946"/>
                  <a:gd name="connsiteX56" fmla="*/ 8629 w 9991"/>
                  <a:gd name="connsiteY56" fmla="*/ 7688 h 9946"/>
                  <a:gd name="connsiteX57" fmla="*/ 8500 w 9991"/>
                  <a:gd name="connsiteY57" fmla="*/ 7491 h 9946"/>
                  <a:gd name="connsiteX58" fmla="*/ 8259 w 9991"/>
                  <a:gd name="connsiteY58" fmla="*/ 7534 h 9946"/>
                  <a:gd name="connsiteX59" fmla="*/ 8063 w 9991"/>
                  <a:gd name="connsiteY59" fmla="*/ 7491 h 9946"/>
                  <a:gd name="connsiteX60" fmla="*/ 7754 w 9991"/>
                  <a:gd name="connsiteY60" fmla="*/ 7412 h 9946"/>
                  <a:gd name="connsiteX61" fmla="*/ 7833 w 9991"/>
                  <a:gd name="connsiteY61" fmla="*/ 7718 h 9946"/>
                  <a:gd name="connsiteX62" fmla="*/ 7906 w 9991"/>
                  <a:gd name="connsiteY62" fmla="*/ 7754 h 9946"/>
                  <a:gd name="connsiteX63" fmla="*/ 7685 w 9991"/>
                  <a:gd name="connsiteY63" fmla="*/ 7892 h 9946"/>
                  <a:gd name="connsiteX64" fmla="*/ 7844 w 9991"/>
                  <a:gd name="connsiteY64" fmla="*/ 7902 h 9946"/>
                  <a:gd name="connsiteX65" fmla="*/ 8063 w 9991"/>
                  <a:gd name="connsiteY65" fmla="*/ 7958 h 9946"/>
                  <a:gd name="connsiteX66" fmla="*/ 7583 w 9991"/>
                  <a:gd name="connsiteY66" fmla="*/ 8050 h 9946"/>
                  <a:gd name="connsiteX67" fmla="*/ 6953 w 9991"/>
                  <a:gd name="connsiteY67" fmla="*/ 8421 h 9946"/>
                  <a:gd name="connsiteX68" fmla="*/ 6596 w 9991"/>
                  <a:gd name="connsiteY68" fmla="*/ 8793 h 9946"/>
                  <a:gd name="connsiteX69" fmla="*/ 6330 w 9991"/>
                  <a:gd name="connsiteY69" fmla="*/ 8941 h 9946"/>
                  <a:gd name="connsiteX70" fmla="*/ 5924 w 9991"/>
                  <a:gd name="connsiteY70" fmla="*/ 9174 h 9946"/>
                  <a:gd name="connsiteX71" fmla="*/ 5371 w 9991"/>
                  <a:gd name="connsiteY71" fmla="*/ 9526 h 9946"/>
                  <a:gd name="connsiteX72" fmla="*/ 4850 w 9991"/>
                  <a:gd name="connsiteY72" fmla="*/ 9851 h 9946"/>
                  <a:gd name="connsiteX73" fmla="*/ 4141 w 9991"/>
                  <a:gd name="connsiteY73" fmla="*/ 9894 h 9946"/>
                  <a:gd name="connsiteX0" fmla="*/ 4145 w 10000"/>
                  <a:gd name="connsiteY0" fmla="*/ 9948 h 10000"/>
                  <a:gd name="connsiteX1" fmla="*/ 3726 w 10000"/>
                  <a:gd name="connsiteY1" fmla="*/ 9776 h 10000"/>
                  <a:gd name="connsiteX2" fmla="*/ 3150 w 10000"/>
                  <a:gd name="connsiteY2" fmla="*/ 9432 h 10000"/>
                  <a:gd name="connsiteX3" fmla="*/ 2375 w 10000"/>
                  <a:gd name="connsiteY3" fmla="*/ 9105 h 10000"/>
                  <a:gd name="connsiteX4" fmla="*/ 1619 w 10000"/>
                  <a:gd name="connsiteY4" fmla="*/ 8996 h 10000"/>
                  <a:gd name="connsiteX5" fmla="*/ 1211 w 10000"/>
                  <a:gd name="connsiteY5" fmla="*/ 8722 h 10000"/>
                  <a:gd name="connsiteX6" fmla="*/ 299 w 10000"/>
                  <a:gd name="connsiteY6" fmla="*/ 8094 h 10000"/>
                  <a:gd name="connsiteX7" fmla="*/ 0 w 10000"/>
                  <a:gd name="connsiteY7" fmla="*/ 8034 h 10000"/>
                  <a:gd name="connsiteX8" fmla="*/ 143 w 10000"/>
                  <a:gd name="connsiteY8" fmla="*/ 7763 h 10000"/>
                  <a:gd name="connsiteX9" fmla="*/ 346 w 10000"/>
                  <a:gd name="connsiteY9" fmla="*/ 7449 h 10000"/>
                  <a:gd name="connsiteX10" fmla="*/ 744 w 10000"/>
                  <a:gd name="connsiteY10" fmla="*/ 6907 h 10000"/>
                  <a:gd name="connsiteX11" fmla="*/ 1077 w 10000"/>
                  <a:gd name="connsiteY11" fmla="*/ 6461 h 10000"/>
                  <a:gd name="connsiteX12" fmla="*/ 1019 w 10000"/>
                  <a:gd name="connsiteY12" fmla="*/ 6008 h 10000"/>
                  <a:gd name="connsiteX13" fmla="*/ 675 w 10000"/>
                  <a:gd name="connsiteY13" fmla="*/ 5169 h 10000"/>
                  <a:gd name="connsiteX14" fmla="*/ 246 w 10000"/>
                  <a:gd name="connsiteY14" fmla="*/ 3427 h 10000"/>
                  <a:gd name="connsiteX15" fmla="*/ 626 w 10000"/>
                  <a:gd name="connsiteY15" fmla="*/ 2309 h 10000"/>
                  <a:gd name="connsiteX16" fmla="*/ 1052 w 10000"/>
                  <a:gd name="connsiteY16" fmla="*/ 2422 h 10000"/>
                  <a:gd name="connsiteX17" fmla="*/ 1051 w 10000"/>
                  <a:gd name="connsiteY17" fmla="*/ 2071 h 10000"/>
                  <a:gd name="connsiteX18" fmla="*/ 1174 w 10000"/>
                  <a:gd name="connsiteY18" fmla="*/ 1127 h 10000"/>
                  <a:gd name="connsiteX19" fmla="*/ 1639 w 10000"/>
                  <a:gd name="connsiteY19" fmla="*/ 1460 h 10000"/>
                  <a:gd name="connsiteX20" fmla="*/ 1707 w 10000"/>
                  <a:gd name="connsiteY20" fmla="*/ 1708 h 10000"/>
                  <a:gd name="connsiteX21" fmla="*/ 1830 w 10000"/>
                  <a:gd name="connsiteY21" fmla="*/ 1993 h 10000"/>
                  <a:gd name="connsiteX22" fmla="*/ 2078 w 10000"/>
                  <a:gd name="connsiteY22" fmla="*/ 2039 h 10000"/>
                  <a:gd name="connsiteX23" fmla="*/ 2645 w 10000"/>
                  <a:gd name="connsiteY23" fmla="*/ 1873 h 10000"/>
                  <a:gd name="connsiteX24" fmla="*/ 3318 w 10000"/>
                  <a:gd name="connsiteY24" fmla="*/ 1698 h 10000"/>
                  <a:gd name="connsiteX25" fmla="*/ 3906 w 10000"/>
                  <a:gd name="connsiteY25" fmla="*/ 178 h 10000"/>
                  <a:gd name="connsiteX26" fmla="*/ 4008 w 10000"/>
                  <a:gd name="connsiteY26" fmla="*/ 16 h 10000"/>
                  <a:gd name="connsiteX27" fmla="*/ 4165 w 10000"/>
                  <a:gd name="connsiteY27" fmla="*/ 72 h 10000"/>
                  <a:gd name="connsiteX28" fmla="*/ 4477 w 10000"/>
                  <a:gd name="connsiteY28" fmla="*/ 651 h 10000"/>
                  <a:gd name="connsiteX29" fmla="*/ 4542 w 10000"/>
                  <a:gd name="connsiteY29" fmla="*/ 819 h 10000"/>
                  <a:gd name="connsiteX30" fmla="*/ 4676 w 10000"/>
                  <a:gd name="connsiteY30" fmla="*/ 1103 h 10000"/>
                  <a:gd name="connsiteX31" fmla="*/ 5309 w 10000"/>
                  <a:gd name="connsiteY31" fmla="*/ 1565 h 10000"/>
                  <a:gd name="connsiteX32" fmla="*/ 5650 w 10000"/>
                  <a:gd name="connsiteY32" fmla="*/ 1728 h 10000"/>
                  <a:gd name="connsiteX33" fmla="*/ 5643 w 10000"/>
                  <a:gd name="connsiteY33" fmla="*/ 2591 h 10000"/>
                  <a:gd name="connsiteX34" fmla="*/ 5688 w 10000"/>
                  <a:gd name="connsiteY34" fmla="*/ 3403 h 10000"/>
                  <a:gd name="connsiteX35" fmla="*/ 6450 w 10000"/>
                  <a:gd name="connsiteY35" fmla="*/ 3555 h 10000"/>
                  <a:gd name="connsiteX36" fmla="*/ 7104 w 10000"/>
                  <a:gd name="connsiteY36" fmla="*/ 3090 h 10000"/>
                  <a:gd name="connsiteX37" fmla="*/ 7073 w 10000"/>
                  <a:gd name="connsiteY37" fmla="*/ 3149 h 10000"/>
                  <a:gd name="connsiteX38" fmla="*/ 7645 w 10000"/>
                  <a:gd name="connsiteY38" fmla="*/ 4263 h 10000"/>
                  <a:gd name="connsiteX39" fmla="*/ 7820 w 10000"/>
                  <a:gd name="connsiteY39" fmla="*/ 4548 h 10000"/>
                  <a:gd name="connsiteX40" fmla="*/ 7898 w 10000"/>
                  <a:gd name="connsiteY40" fmla="*/ 4736 h 10000"/>
                  <a:gd name="connsiteX41" fmla="*/ 10000 w 10000"/>
                  <a:gd name="connsiteY41" fmla="*/ 4854 h 10000"/>
                  <a:gd name="connsiteX42" fmla="*/ 9737 w 10000"/>
                  <a:gd name="connsiteY42" fmla="*/ 6022 h 10000"/>
                  <a:gd name="connsiteX43" fmla="*/ 9458 w 10000"/>
                  <a:gd name="connsiteY43" fmla="*/ 7165 h 10000"/>
                  <a:gd name="connsiteX44" fmla="*/ 9583 w 10000"/>
                  <a:gd name="connsiteY44" fmla="*/ 7532 h 10000"/>
                  <a:gd name="connsiteX45" fmla="*/ 9654 w 10000"/>
                  <a:gd name="connsiteY45" fmla="*/ 8186 h 10000"/>
                  <a:gd name="connsiteX46" fmla="*/ 9560 w 10000"/>
                  <a:gd name="connsiteY46" fmla="*/ 8040 h 10000"/>
                  <a:gd name="connsiteX47" fmla="*/ 9453 w 10000"/>
                  <a:gd name="connsiteY47" fmla="*/ 7958 h 10000"/>
                  <a:gd name="connsiteX48" fmla="*/ 9202 w 10000"/>
                  <a:gd name="connsiteY48" fmla="*/ 7826 h 10000"/>
                  <a:gd name="connsiteX49" fmla="*/ 8954 w 10000"/>
                  <a:gd name="connsiteY49" fmla="*/ 7770 h 10000"/>
                  <a:gd name="connsiteX50" fmla="*/ 9064 w 10000"/>
                  <a:gd name="connsiteY50" fmla="*/ 7968 h 10000"/>
                  <a:gd name="connsiteX51" fmla="*/ 9772 w 10000"/>
                  <a:gd name="connsiteY51" fmla="*/ 8474 h 10000"/>
                  <a:gd name="connsiteX52" fmla="*/ 9347 w 10000"/>
                  <a:gd name="connsiteY52" fmla="*/ 8276 h 10000"/>
                  <a:gd name="connsiteX53" fmla="*/ 8702 w 10000"/>
                  <a:gd name="connsiteY53" fmla="*/ 8001 h 10000"/>
                  <a:gd name="connsiteX54" fmla="*/ 8419 w 10000"/>
                  <a:gd name="connsiteY54" fmla="*/ 7780 h 10000"/>
                  <a:gd name="connsiteX55" fmla="*/ 8582 w 10000"/>
                  <a:gd name="connsiteY55" fmla="*/ 7773 h 10000"/>
                  <a:gd name="connsiteX56" fmla="*/ 8637 w 10000"/>
                  <a:gd name="connsiteY56" fmla="*/ 7730 h 10000"/>
                  <a:gd name="connsiteX57" fmla="*/ 8508 w 10000"/>
                  <a:gd name="connsiteY57" fmla="*/ 7532 h 10000"/>
                  <a:gd name="connsiteX58" fmla="*/ 8266 w 10000"/>
                  <a:gd name="connsiteY58" fmla="*/ 7575 h 10000"/>
                  <a:gd name="connsiteX59" fmla="*/ 8070 w 10000"/>
                  <a:gd name="connsiteY59" fmla="*/ 7532 h 10000"/>
                  <a:gd name="connsiteX60" fmla="*/ 7761 w 10000"/>
                  <a:gd name="connsiteY60" fmla="*/ 7452 h 10000"/>
                  <a:gd name="connsiteX61" fmla="*/ 7840 w 10000"/>
                  <a:gd name="connsiteY61" fmla="*/ 7760 h 10000"/>
                  <a:gd name="connsiteX62" fmla="*/ 7913 w 10000"/>
                  <a:gd name="connsiteY62" fmla="*/ 7796 h 10000"/>
                  <a:gd name="connsiteX63" fmla="*/ 7692 w 10000"/>
                  <a:gd name="connsiteY63" fmla="*/ 7935 h 10000"/>
                  <a:gd name="connsiteX64" fmla="*/ 7851 w 10000"/>
                  <a:gd name="connsiteY64" fmla="*/ 7945 h 10000"/>
                  <a:gd name="connsiteX65" fmla="*/ 8070 w 10000"/>
                  <a:gd name="connsiteY65" fmla="*/ 8001 h 10000"/>
                  <a:gd name="connsiteX66" fmla="*/ 7590 w 10000"/>
                  <a:gd name="connsiteY66" fmla="*/ 8094 h 10000"/>
                  <a:gd name="connsiteX67" fmla="*/ 6959 w 10000"/>
                  <a:gd name="connsiteY67" fmla="*/ 8467 h 10000"/>
                  <a:gd name="connsiteX68" fmla="*/ 6602 w 10000"/>
                  <a:gd name="connsiteY68" fmla="*/ 8841 h 10000"/>
                  <a:gd name="connsiteX69" fmla="*/ 6336 w 10000"/>
                  <a:gd name="connsiteY69" fmla="*/ 8990 h 10000"/>
                  <a:gd name="connsiteX70" fmla="*/ 5929 w 10000"/>
                  <a:gd name="connsiteY70" fmla="*/ 9224 h 10000"/>
                  <a:gd name="connsiteX71" fmla="*/ 5376 w 10000"/>
                  <a:gd name="connsiteY71" fmla="*/ 9578 h 10000"/>
                  <a:gd name="connsiteX72" fmla="*/ 4854 w 10000"/>
                  <a:gd name="connsiteY72" fmla="*/ 9904 h 10000"/>
                  <a:gd name="connsiteX73" fmla="*/ 4145 w 10000"/>
                  <a:gd name="connsiteY73" fmla="*/ 9948 h 10000"/>
                  <a:gd name="connsiteX0" fmla="*/ 4145 w 10000"/>
                  <a:gd name="connsiteY0" fmla="*/ 9948 h 10000"/>
                  <a:gd name="connsiteX1" fmla="*/ 3726 w 10000"/>
                  <a:gd name="connsiteY1" fmla="*/ 9776 h 10000"/>
                  <a:gd name="connsiteX2" fmla="*/ 3150 w 10000"/>
                  <a:gd name="connsiteY2" fmla="*/ 9432 h 10000"/>
                  <a:gd name="connsiteX3" fmla="*/ 2375 w 10000"/>
                  <a:gd name="connsiteY3" fmla="*/ 9105 h 10000"/>
                  <a:gd name="connsiteX4" fmla="*/ 1619 w 10000"/>
                  <a:gd name="connsiteY4" fmla="*/ 8996 h 10000"/>
                  <a:gd name="connsiteX5" fmla="*/ 1211 w 10000"/>
                  <a:gd name="connsiteY5" fmla="*/ 8722 h 10000"/>
                  <a:gd name="connsiteX6" fmla="*/ 299 w 10000"/>
                  <a:gd name="connsiteY6" fmla="*/ 8094 h 10000"/>
                  <a:gd name="connsiteX7" fmla="*/ 0 w 10000"/>
                  <a:gd name="connsiteY7" fmla="*/ 8034 h 10000"/>
                  <a:gd name="connsiteX8" fmla="*/ 143 w 10000"/>
                  <a:gd name="connsiteY8" fmla="*/ 7763 h 10000"/>
                  <a:gd name="connsiteX9" fmla="*/ 346 w 10000"/>
                  <a:gd name="connsiteY9" fmla="*/ 7449 h 10000"/>
                  <a:gd name="connsiteX10" fmla="*/ 744 w 10000"/>
                  <a:gd name="connsiteY10" fmla="*/ 6907 h 10000"/>
                  <a:gd name="connsiteX11" fmla="*/ 1077 w 10000"/>
                  <a:gd name="connsiteY11" fmla="*/ 6461 h 10000"/>
                  <a:gd name="connsiteX12" fmla="*/ 1019 w 10000"/>
                  <a:gd name="connsiteY12" fmla="*/ 6008 h 10000"/>
                  <a:gd name="connsiteX13" fmla="*/ 675 w 10000"/>
                  <a:gd name="connsiteY13" fmla="*/ 5169 h 10000"/>
                  <a:gd name="connsiteX14" fmla="*/ 246 w 10000"/>
                  <a:gd name="connsiteY14" fmla="*/ 3427 h 10000"/>
                  <a:gd name="connsiteX15" fmla="*/ 626 w 10000"/>
                  <a:gd name="connsiteY15" fmla="*/ 2309 h 10000"/>
                  <a:gd name="connsiteX16" fmla="*/ 1051 w 10000"/>
                  <a:gd name="connsiteY16" fmla="*/ 2071 h 10000"/>
                  <a:gd name="connsiteX17" fmla="*/ 1174 w 10000"/>
                  <a:gd name="connsiteY17" fmla="*/ 1127 h 10000"/>
                  <a:gd name="connsiteX18" fmla="*/ 1639 w 10000"/>
                  <a:gd name="connsiteY18" fmla="*/ 1460 h 10000"/>
                  <a:gd name="connsiteX19" fmla="*/ 1707 w 10000"/>
                  <a:gd name="connsiteY19" fmla="*/ 1708 h 10000"/>
                  <a:gd name="connsiteX20" fmla="*/ 1830 w 10000"/>
                  <a:gd name="connsiteY20" fmla="*/ 1993 h 10000"/>
                  <a:gd name="connsiteX21" fmla="*/ 2078 w 10000"/>
                  <a:gd name="connsiteY21" fmla="*/ 2039 h 10000"/>
                  <a:gd name="connsiteX22" fmla="*/ 2645 w 10000"/>
                  <a:gd name="connsiteY22" fmla="*/ 1873 h 10000"/>
                  <a:gd name="connsiteX23" fmla="*/ 3318 w 10000"/>
                  <a:gd name="connsiteY23" fmla="*/ 1698 h 10000"/>
                  <a:gd name="connsiteX24" fmla="*/ 3906 w 10000"/>
                  <a:gd name="connsiteY24" fmla="*/ 178 h 10000"/>
                  <a:gd name="connsiteX25" fmla="*/ 4008 w 10000"/>
                  <a:gd name="connsiteY25" fmla="*/ 16 h 10000"/>
                  <a:gd name="connsiteX26" fmla="*/ 4165 w 10000"/>
                  <a:gd name="connsiteY26" fmla="*/ 72 h 10000"/>
                  <a:gd name="connsiteX27" fmla="*/ 4477 w 10000"/>
                  <a:gd name="connsiteY27" fmla="*/ 651 h 10000"/>
                  <a:gd name="connsiteX28" fmla="*/ 4542 w 10000"/>
                  <a:gd name="connsiteY28" fmla="*/ 819 h 10000"/>
                  <a:gd name="connsiteX29" fmla="*/ 4676 w 10000"/>
                  <a:gd name="connsiteY29" fmla="*/ 1103 h 10000"/>
                  <a:gd name="connsiteX30" fmla="*/ 5309 w 10000"/>
                  <a:gd name="connsiteY30" fmla="*/ 1565 h 10000"/>
                  <a:gd name="connsiteX31" fmla="*/ 5650 w 10000"/>
                  <a:gd name="connsiteY31" fmla="*/ 1728 h 10000"/>
                  <a:gd name="connsiteX32" fmla="*/ 5643 w 10000"/>
                  <a:gd name="connsiteY32" fmla="*/ 2591 h 10000"/>
                  <a:gd name="connsiteX33" fmla="*/ 5688 w 10000"/>
                  <a:gd name="connsiteY33" fmla="*/ 3403 h 10000"/>
                  <a:gd name="connsiteX34" fmla="*/ 6450 w 10000"/>
                  <a:gd name="connsiteY34" fmla="*/ 3555 h 10000"/>
                  <a:gd name="connsiteX35" fmla="*/ 7104 w 10000"/>
                  <a:gd name="connsiteY35" fmla="*/ 3090 h 10000"/>
                  <a:gd name="connsiteX36" fmla="*/ 7073 w 10000"/>
                  <a:gd name="connsiteY36" fmla="*/ 3149 h 10000"/>
                  <a:gd name="connsiteX37" fmla="*/ 7645 w 10000"/>
                  <a:gd name="connsiteY37" fmla="*/ 4263 h 10000"/>
                  <a:gd name="connsiteX38" fmla="*/ 7820 w 10000"/>
                  <a:gd name="connsiteY38" fmla="*/ 4548 h 10000"/>
                  <a:gd name="connsiteX39" fmla="*/ 7898 w 10000"/>
                  <a:gd name="connsiteY39" fmla="*/ 4736 h 10000"/>
                  <a:gd name="connsiteX40" fmla="*/ 10000 w 10000"/>
                  <a:gd name="connsiteY40" fmla="*/ 4854 h 10000"/>
                  <a:gd name="connsiteX41" fmla="*/ 9737 w 10000"/>
                  <a:gd name="connsiteY41" fmla="*/ 6022 h 10000"/>
                  <a:gd name="connsiteX42" fmla="*/ 9458 w 10000"/>
                  <a:gd name="connsiteY42" fmla="*/ 7165 h 10000"/>
                  <a:gd name="connsiteX43" fmla="*/ 9583 w 10000"/>
                  <a:gd name="connsiteY43" fmla="*/ 7532 h 10000"/>
                  <a:gd name="connsiteX44" fmla="*/ 9654 w 10000"/>
                  <a:gd name="connsiteY44" fmla="*/ 8186 h 10000"/>
                  <a:gd name="connsiteX45" fmla="*/ 9560 w 10000"/>
                  <a:gd name="connsiteY45" fmla="*/ 8040 h 10000"/>
                  <a:gd name="connsiteX46" fmla="*/ 9453 w 10000"/>
                  <a:gd name="connsiteY46" fmla="*/ 7958 h 10000"/>
                  <a:gd name="connsiteX47" fmla="*/ 9202 w 10000"/>
                  <a:gd name="connsiteY47" fmla="*/ 7826 h 10000"/>
                  <a:gd name="connsiteX48" fmla="*/ 8954 w 10000"/>
                  <a:gd name="connsiteY48" fmla="*/ 7770 h 10000"/>
                  <a:gd name="connsiteX49" fmla="*/ 9064 w 10000"/>
                  <a:gd name="connsiteY49" fmla="*/ 7968 h 10000"/>
                  <a:gd name="connsiteX50" fmla="*/ 9772 w 10000"/>
                  <a:gd name="connsiteY50" fmla="*/ 8474 h 10000"/>
                  <a:gd name="connsiteX51" fmla="*/ 9347 w 10000"/>
                  <a:gd name="connsiteY51" fmla="*/ 8276 h 10000"/>
                  <a:gd name="connsiteX52" fmla="*/ 8702 w 10000"/>
                  <a:gd name="connsiteY52" fmla="*/ 8001 h 10000"/>
                  <a:gd name="connsiteX53" fmla="*/ 8419 w 10000"/>
                  <a:gd name="connsiteY53" fmla="*/ 7780 h 10000"/>
                  <a:gd name="connsiteX54" fmla="*/ 8582 w 10000"/>
                  <a:gd name="connsiteY54" fmla="*/ 7773 h 10000"/>
                  <a:gd name="connsiteX55" fmla="*/ 8637 w 10000"/>
                  <a:gd name="connsiteY55" fmla="*/ 7730 h 10000"/>
                  <a:gd name="connsiteX56" fmla="*/ 8508 w 10000"/>
                  <a:gd name="connsiteY56" fmla="*/ 7532 h 10000"/>
                  <a:gd name="connsiteX57" fmla="*/ 8266 w 10000"/>
                  <a:gd name="connsiteY57" fmla="*/ 7575 h 10000"/>
                  <a:gd name="connsiteX58" fmla="*/ 8070 w 10000"/>
                  <a:gd name="connsiteY58" fmla="*/ 7532 h 10000"/>
                  <a:gd name="connsiteX59" fmla="*/ 7761 w 10000"/>
                  <a:gd name="connsiteY59" fmla="*/ 7452 h 10000"/>
                  <a:gd name="connsiteX60" fmla="*/ 7840 w 10000"/>
                  <a:gd name="connsiteY60" fmla="*/ 7760 h 10000"/>
                  <a:gd name="connsiteX61" fmla="*/ 7913 w 10000"/>
                  <a:gd name="connsiteY61" fmla="*/ 7796 h 10000"/>
                  <a:gd name="connsiteX62" fmla="*/ 7692 w 10000"/>
                  <a:gd name="connsiteY62" fmla="*/ 7935 h 10000"/>
                  <a:gd name="connsiteX63" fmla="*/ 7851 w 10000"/>
                  <a:gd name="connsiteY63" fmla="*/ 7945 h 10000"/>
                  <a:gd name="connsiteX64" fmla="*/ 8070 w 10000"/>
                  <a:gd name="connsiteY64" fmla="*/ 8001 h 10000"/>
                  <a:gd name="connsiteX65" fmla="*/ 7590 w 10000"/>
                  <a:gd name="connsiteY65" fmla="*/ 8094 h 10000"/>
                  <a:gd name="connsiteX66" fmla="*/ 6959 w 10000"/>
                  <a:gd name="connsiteY66" fmla="*/ 8467 h 10000"/>
                  <a:gd name="connsiteX67" fmla="*/ 6602 w 10000"/>
                  <a:gd name="connsiteY67" fmla="*/ 8841 h 10000"/>
                  <a:gd name="connsiteX68" fmla="*/ 6336 w 10000"/>
                  <a:gd name="connsiteY68" fmla="*/ 8990 h 10000"/>
                  <a:gd name="connsiteX69" fmla="*/ 5929 w 10000"/>
                  <a:gd name="connsiteY69" fmla="*/ 9224 h 10000"/>
                  <a:gd name="connsiteX70" fmla="*/ 5376 w 10000"/>
                  <a:gd name="connsiteY70" fmla="*/ 9578 h 10000"/>
                  <a:gd name="connsiteX71" fmla="*/ 4854 w 10000"/>
                  <a:gd name="connsiteY71" fmla="*/ 9904 h 10000"/>
                  <a:gd name="connsiteX72" fmla="*/ 4145 w 10000"/>
                  <a:gd name="connsiteY72" fmla="*/ 9948 h 10000"/>
                  <a:gd name="connsiteX0" fmla="*/ 4145 w 10000"/>
                  <a:gd name="connsiteY0" fmla="*/ 9948 h 10000"/>
                  <a:gd name="connsiteX1" fmla="*/ 3726 w 10000"/>
                  <a:gd name="connsiteY1" fmla="*/ 9776 h 10000"/>
                  <a:gd name="connsiteX2" fmla="*/ 3150 w 10000"/>
                  <a:gd name="connsiteY2" fmla="*/ 9432 h 10000"/>
                  <a:gd name="connsiteX3" fmla="*/ 2375 w 10000"/>
                  <a:gd name="connsiteY3" fmla="*/ 9105 h 10000"/>
                  <a:gd name="connsiteX4" fmla="*/ 1619 w 10000"/>
                  <a:gd name="connsiteY4" fmla="*/ 8996 h 10000"/>
                  <a:gd name="connsiteX5" fmla="*/ 1211 w 10000"/>
                  <a:gd name="connsiteY5" fmla="*/ 8722 h 10000"/>
                  <a:gd name="connsiteX6" fmla="*/ 299 w 10000"/>
                  <a:gd name="connsiteY6" fmla="*/ 8094 h 10000"/>
                  <a:gd name="connsiteX7" fmla="*/ 0 w 10000"/>
                  <a:gd name="connsiteY7" fmla="*/ 8034 h 10000"/>
                  <a:gd name="connsiteX8" fmla="*/ 143 w 10000"/>
                  <a:gd name="connsiteY8" fmla="*/ 7763 h 10000"/>
                  <a:gd name="connsiteX9" fmla="*/ 346 w 10000"/>
                  <a:gd name="connsiteY9" fmla="*/ 7449 h 10000"/>
                  <a:gd name="connsiteX10" fmla="*/ 744 w 10000"/>
                  <a:gd name="connsiteY10" fmla="*/ 6907 h 10000"/>
                  <a:gd name="connsiteX11" fmla="*/ 1077 w 10000"/>
                  <a:gd name="connsiteY11" fmla="*/ 6461 h 10000"/>
                  <a:gd name="connsiteX12" fmla="*/ 1019 w 10000"/>
                  <a:gd name="connsiteY12" fmla="*/ 6008 h 10000"/>
                  <a:gd name="connsiteX13" fmla="*/ 675 w 10000"/>
                  <a:gd name="connsiteY13" fmla="*/ 5169 h 10000"/>
                  <a:gd name="connsiteX14" fmla="*/ 246 w 10000"/>
                  <a:gd name="connsiteY14" fmla="*/ 3427 h 10000"/>
                  <a:gd name="connsiteX15" fmla="*/ 626 w 10000"/>
                  <a:gd name="connsiteY15" fmla="*/ 2309 h 10000"/>
                  <a:gd name="connsiteX16" fmla="*/ 1051 w 10000"/>
                  <a:gd name="connsiteY16" fmla="*/ 2071 h 10000"/>
                  <a:gd name="connsiteX17" fmla="*/ 1174 w 10000"/>
                  <a:gd name="connsiteY17" fmla="*/ 1127 h 10000"/>
                  <a:gd name="connsiteX18" fmla="*/ 1639 w 10000"/>
                  <a:gd name="connsiteY18" fmla="*/ 1460 h 10000"/>
                  <a:gd name="connsiteX19" fmla="*/ 1830 w 10000"/>
                  <a:gd name="connsiteY19" fmla="*/ 1993 h 10000"/>
                  <a:gd name="connsiteX20" fmla="*/ 2078 w 10000"/>
                  <a:gd name="connsiteY20" fmla="*/ 2039 h 10000"/>
                  <a:gd name="connsiteX21" fmla="*/ 2645 w 10000"/>
                  <a:gd name="connsiteY21" fmla="*/ 1873 h 10000"/>
                  <a:gd name="connsiteX22" fmla="*/ 3318 w 10000"/>
                  <a:gd name="connsiteY22" fmla="*/ 1698 h 10000"/>
                  <a:gd name="connsiteX23" fmla="*/ 3906 w 10000"/>
                  <a:gd name="connsiteY23" fmla="*/ 178 h 10000"/>
                  <a:gd name="connsiteX24" fmla="*/ 4008 w 10000"/>
                  <a:gd name="connsiteY24" fmla="*/ 16 h 10000"/>
                  <a:gd name="connsiteX25" fmla="*/ 4165 w 10000"/>
                  <a:gd name="connsiteY25" fmla="*/ 72 h 10000"/>
                  <a:gd name="connsiteX26" fmla="*/ 4477 w 10000"/>
                  <a:gd name="connsiteY26" fmla="*/ 651 h 10000"/>
                  <a:gd name="connsiteX27" fmla="*/ 4542 w 10000"/>
                  <a:gd name="connsiteY27" fmla="*/ 819 h 10000"/>
                  <a:gd name="connsiteX28" fmla="*/ 4676 w 10000"/>
                  <a:gd name="connsiteY28" fmla="*/ 1103 h 10000"/>
                  <a:gd name="connsiteX29" fmla="*/ 5309 w 10000"/>
                  <a:gd name="connsiteY29" fmla="*/ 1565 h 10000"/>
                  <a:gd name="connsiteX30" fmla="*/ 5650 w 10000"/>
                  <a:gd name="connsiteY30" fmla="*/ 1728 h 10000"/>
                  <a:gd name="connsiteX31" fmla="*/ 5643 w 10000"/>
                  <a:gd name="connsiteY31" fmla="*/ 2591 h 10000"/>
                  <a:gd name="connsiteX32" fmla="*/ 5688 w 10000"/>
                  <a:gd name="connsiteY32" fmla="*/ 3403 h 10000"/>
                  <a:gd name="connsiteX33" fmla="*/ 6450 w 10000"/>
                  <a:gd name="connsiteY33" fmla="*/ 3555 h 10000"/>
                  <a:gd name="connsiteX34" fmla="*/ 7104 w 10000"/>
                  <a:gd name="connsiteY34" fmla="*/ 3090 h 10000"/>
                  <a:gd name="connsiteX35" fmla="*/ 7073 w 10000"/>
                  <a:gd name="connsiteY35" fmla="*/ 3149 h 10000"/>
                  <a:gd name="connsiteX36" fmla="*/ 7645 w 10000"/>
                  <a:gd name="connsiteY36" fmla="*/ 4263 h 10000"/>
                  <a:gd name="connsiteX37" fmla="*/ 7820 w 10000"/>
                  <a:gd name="connsiteY37" fmla="*/ 4548 h 10000"/>
                  <a:gd name="connsiteX38" fmla="*/ 7898 w 10000"/>
                  <a:gd name="connsiteY38" fmla="*/ 4736 h 10000"/>
                  <a:gd name="connsiteX39" fmla="*/ 10000 w 10000"/>
                  <a:gd name="connsiteY39" fmla="*/ 4854 h 10000"/>
                  <a:gd name="connsiteX40" fmla="*/ 9737 w 10000"/>
                  <a:gd name="connsiteY40" fmla="*/ 6022 h 10000"/>
                  <a:gd name="connsiteX41" fmla="*/ 9458 w 10000"/>
                  <a:gd name="connsiteY41" fmla="*/ 7165 h 10000"/>
                  <a:gd name="connsiteX42" fmla="*/ 9583 w 10000"/>
                  <a:gd name="connsiteY42" fmla="*/ 7532 h 10000"/>
                  <a:gd name="connsiteX43" fmla="*/ 9654 w 10000"/>
                  <a:gd name="connsiteY43" fmla="*/ 8186 h 10000"/>
                  <a:gd name="connsiteX44" fmla="*/ 9560 w 10000"/>
                  <a:gd name="connsiteY44" fmla="*/ 8040 h 10000"/>
                  <a:gd name="connsiteX45" fmla="*/ 9453 w 10000"/>
                  <a:gd name="connsiteY45" fmla="*/ 7958 h 10000"/>
                  <a:gd name="connsiteX46" fmla="*/ 9202 w 10000"/>
                  <a:gd name="connsiteY46" fmla="*/ 7826 h 10000"/>
                  <a:gd name="connsiteX47" fmla="*/ 8954 w 10000"/>
                  <a:gd name="connsiteY47" fmla="*/ 7770 h 10000"/>
                  <a:gd name="connsiteX48" fmla="*/ 9064 w 10000"/>
                  <a:gd name="connsiteY48" fmla="*/ 7968 h 10000"/>
                  <a:gd name="connsiteX49" fmla="*/ 9772 w 10000"/>
                  <a:gd name="connsiteY49" fmla="*/ 8474 h 10000"/>
                  <a:gd name="connsiteX50" fmla="*/ 9347 w 10000"/>
                  <a:gd name="connsiteY50" fmla="*/ 8276 h 10000"/>
                  <a:gd name="connsiteX51" fmla="*/ 8702 w 10000"/>
                  <a:gd name="connsiteY51" fmla="*/ 8001 h 10000"/>
                  <a:gd name="connsiteX52" fmla="*/ 8419 w 10000"/>
                  <a:gd name="connsiteY52" fmla="*/ 7780 h 10000"/>
                  <a:gd name="connsiteX53" fmla="*/ 8582 w 10000"/>
                  <a:gd name="connsiteY53" fmla="*/ 7773 h 10000"/>
                  <a:gd name="connsiteX54" fmla="*/ 8637 w 10000"/>
                  <a:gd name="connsiteY54" fmla="*/ 7730 h 10000"/>
                  <a:gd name="connsiteX55" fmla="*/ 8508 w 10000"/>
                  <a:gd name="connsiteY55" fmla="*/ 7532 h 10000"/>
                  <a:gd name="connsiteX56" fmla="*/ 8266 w 10000"/>
                  <a:gd name="connsiteY56" fmla="*/ 7575 h 10000"/>
                  <a:gd name="connsiteX57" fmla="*/ 8070 w 10000"/>
                  <a:gd name="connsiteY57" fmla="*/ 7532 h 10000"/>
                  <a:gd name="connsiteX58" fmla="*/ 7761 w 10000"/>
                  <a:gd name="connsiteY58" fmla="*/ 7452 h 10000"/>
                  <a:gd name="connsiteX59" fmla="*/ 7840 w 10000"/>
                  <a:gd name="connsiteY59" fmla="*/ 7760 h 10000"/>
                  <a:gd name="connsiteX60" fmla="*/ 7913 w 10000"/>
                  <a:gd name="connsiteY60" fmla="*/ 7796 h 10000"/>
                  <a:gd name="connsiteX61" fmla="*/ 7692 w 10000"/>
                  <a:gd name="connsiteY61" fmla="*/ 7935 h 10000"/>
                  <a:gd name="connsiteX62" fmla="*/ 7851 w 10000"/>
                  <a:gd name="connsiteY62" fmla="*/ 7945 h 10000"/>
                  <a:gd name="connsiteX63" fmla="*/ 8070 w 10000"/>
                  <a:gd name="connsiteY63" fmla="*/ 8001 h 10000"/>
                  <a:gd name="connsiteX64" fmla="*/ 7590 w 10000"/>
                  <a:gd name="connsiteY64" fmla="*/ 8094 h 10000"/>
                  <a:gd name="connsiteX65" fmla="*/ 6959 w 10000"/>
                  <a:gd name="connsiteY65" fmla="*/ 8467 h 10000"/>
                  <a:gd name="connsiteX66" fmla="*/ 6602 w 10000"/>
                  <a:gd name="connsiteY66" fmla="*/ 8841 h 10000"/>
                  <a:gd name="connsiteX67" fmla="*/ 6336 w 10000"/>
                  <a:gd name="connsiteY67" fmla="*/ 8990 h 10000"/>
                  <a:gd name="connsiteX68" fmla="*/ 5929 w 10000"/>
                  <a:gd name="connsiteY68" fmla="*/ 9224 h 10000"/>
                  <a:gd name="connsiteX69" fmla="*/ 5376 w 10000"/>
                  <a:gd name="connsiteY69" fmla="*/ 9578 h 10000"/>
                  <a:gd name="connsiteX70" fmla="*/ 4854 w 10000"/>
                  <a:gd name="connsiteY70" fmla="*/ 9904 h 10000"/>
                  <a:gd name="connsiteX71" fmla="*/ 4145 w 10000"/>
                  <a:gd name="connsiteY71" fmla="*/ 9948 h 10000"/>
                  <a:gd name="connsiteX0" fmla="*/ 4145 w 10000"/>
                  <a:gd name="connsiteY0" fmla="*/ 9948 h 10000"/>
                  <a:gd name="connsiteX1" fmla="*/ 3726 w 10000"/>
                  <a:gd name="connsiteY1" fmla="*/ 9776 h 10000"/>
                  <a:gd name="connsiteX2" fmla="*/ 3150 w 10000"/>
                  <a:gd name="connsiteY2" fmla="*/ 9432 h 10000"/>
                  <a:gd name="connsiteX3" fmla="*/ 2375 w 10000"/>
                  <a:gd name="connsiteY3" fmla="*/ 9105 h 10000"/>
                  <a:gd name="connsiteX4" fmla="*/ 1619 w 10000"/>
                  <a:gd name="connsiteY4" fmla="*/ 8996 h 10000"/>
                  <a:gd name="connsiteX5" fmla="*/ 1211 w 10000"/>
                  <a:gd name="connsiteY5" fmla="*/ 8722 h 10000"/>
                  <a:gd name="connsiteX6" fmla="*/ 299 w 10000"/>
                  <a:gd name="connsiteY6" fmla="*/ 8094 h 10000"/>
                  <a:gd name="connsiteX7" fmla="*/ 0 w 10000"/>
                  <a:gd name="connsiteY7" fmla="*/ 8034 h 10000"/>
                  <a:gd name="connsiteX8" fmla="*/ 143 w 10000"/>
                  <a:gd name="connsiteY8" fmla="*/ 7763 h 10000"/>
                  <a:gd name="connsiteX9" fmla="*/ 346 w 10000"/>
                  <a:gd name="connsiteY9" fmla="*/ 7449 h 10000"/>
                  <a:gd name="connsiteX10" fmla="*/ 744 w 10000"/>
                  <a:gd name="connsiteY10" fmla="*/ 6907 h 10000"/>
                  <a:gd name="connsiteX11" fmla="*/ 1077 w 10000"/>
                  <a:gd name="connsiteY11" fmla="*/ 6461 h 10000"/>
                  <a:gd name="connsiteX12" fmla="*/ 1019 w 10000"/>
                  <a:gd name="connsiteY12" fmla="*/ 6008 h 10000"/>
                  <a:gd name="connsiteX13" fmla="*/ 675 w 10000"/>
                  <a:gd name="connsiteY13" fmla="*/ 5169 h 10000"/>
                  <a:gd name="connsiteX14" fmla="*/ 246 w 10000"/>
                  <a:gd name="connsiteY14" fmla="*/ 3427 h 10000"/>
                  <a:gd name="connsiteX15" fmla="*/ 626 w 10000"/>
                  <a:gd name="connsiteY15" fmla="*/ 2309 h 10000"/>
                  <a:gd name="connsiteX16" fmla="*/ 1051 w 10000"/>
                  <a:gd name="connsiteY16" fmla="*/ 2071 h 10000"/>
                  <a:gd name="connsiteX17" fmla="*/ 1174 w 10000"/>
                  <a:gd name="connsiteY17" fmla="*/ 1127 h 10000"/>
                  <a:gd name="connsiteX18" fmla="*/ 1872 w 10000"/>
                  <a:gd name="connsiteY18" fmla="*/ 1346 h 10000"/>
                  <a:gd name="connsiteX19" fmla="*/ 1830 w 10000"/>
                  <a:gd name="connsiteY19" fmla="*/ 1993 h 10000"/>
                  <a:gd name="connsiteX20" fmla="*/ 2078 w 10000"/>
                  <a:gd name="connsiteY20" fmla="*/ 2039 h 10000"/>
                  <a:gd name="connsiteX21" fmla="*/ 2645 w 10000"/>
                  <a:gd name="connsiteY21" fmla="*/ 1873 h 10000"/>
                  <a:gd name="connsiteX22" fmla="*/ 3318 w 10000"/>
                  <a:gd name="connsiteY22" fmla="*/ 1698 h 10000"/>
                  <a:gd name="connsiteX23" fmla="*/ 3906 w 10000"/>
                  <a:gd name="connsiteY23" fmla="*/ 178 h 10000"/>
                  <a:gd name="connsiteX24" fmla="*/ 4008 w 10000"/>
                  <a:gd name="connsiteY24" fmla="*/ 16 h 10000"/>
                  <a:gd name="connsiteX25" fmla="*/ 4165 w 10000"/>
                  <a:gd name="connsiteY25" fmla="*/ 72 h 10000"/>
                  <a:gd name="connsiteX26" fmla="*/ 4477 w 10000"/>
                  <a:gd name="connsiteY26" fmla="*/ 651 h 10000"/>
                  <a:gd name="connsiteX27" fmla="*/ 4542 w 10000"/>
                  <a:gd name="connsiteY27" fmla="*/ 819 h 10000"/>
                  <a:gd name="connsiteX28" fmla="*/ 4676 w 10000"/>
                  <a:gd name="connsiteY28" fmla="*/ 1103 h 10000"/>
                  <a:gd name="connsiteX29" fmla="*/ 5309 w 10000"/>
                  <a:gd name="connsiteY29" fmla="*/ 1565 h 10000"/>
                  <a:gd name="connsiteX30" fmla="*/ 5650 w 10000"/>
                  <a:gd name="connsiteY30" fmla="*/ 1728 h 10000"/>
                  <a:gd name="connsiteX31" fmla="*/ 5643 w 10000"/>
                  <a:gd name="connsiteY31" fmla="*/ 2591 h 10000"/>
                  <a:gd name="connsiteX32" fmla="*/ 5688 w 10000"/>
                  <a:gd name="connsiteY32" fmla="*/ 3403 h 10000"/>
                  <a:gd name="connsiteX33" fmla="*/ 6450 w 10000"/>
                  <a:gd name="connsiteY33" fmla="*/ 3555 h 10000"/>
                  <a:gd name="connsiteX34" fmla="*/ 7104 w 10000"/>
                  <a:gd name="connsiteY34" fmla="*/ 3090 h 10000"/>
                  <a:gd name="connsiteX35" fmla="*/ 7073 w 10000"/>
                  <a:gd name="connsiteY35" fmla="*/ 3149 h 10000"/>
                  <a:gd name="connsiteX36" fmla="*/ 7645 w 10000"/>
                  <a:gd name="connsiteY36" fmla="*/ 4263 h 10000"/>
                  <a:gd name="connsiteX37" fmla="*/ 7820 w 10000"/>
                  <a:gd name="connsiteY37" fmla="*/ 4548 h 10000"/>
                  <a:gd name="connsiteX38" fmla="*/ 7898 w 10000"/>
                  <a:gd name="connsiteY38" fmla="*/ 4736 h 10000"/>
                  <a:gd name="connsiteX39" fmla="*/ 10000 w 10000"/>
                  <a:gd name="connsiteY39" fmla="*/ 4854 h 10000"/>
                  <a:gd name="connsiteX40" fmla="*/ 9737 w 10000"/>
                  <a:gd name="connsiteY40" fmla="*/ 6022 h 10000"/>
                  <a:gd name="connsiteX41" fmla="*/ 9458 w 10000"/>
                  <a:gd name="connsiteY41" fmla="*/ 7165 h 10000"/>
                  <a:gd name="connsiteX42" fmla="*/ 9583 w 10000"/>
                  <a:gd name="connsiteY42" fmla="*/ 7532 h 10000"/>
                  <a:gd name="connsiteX43" fmla="*/ 9654 w 10000"/>
                  <a:gd name="connsiteY43" fmla="*/ 8186 h 10000"/>
                  <a:gd name="connsiteX44" fmla="*/ 9560 w 10000"/>
                  <a:gd name="connsiteY44" fmla="*/ 8040 h 10000"/>
                  <a:gd name="connsiteX45" fmla="*/ 9453 w 10000"/>
                  <a:gd name="connsiteY45" fmla="*/ 7958 h 10000"/>
                  <a:gd name="connsiteX46" fmla="*/ 9202 w 10000"/>
                  <a:gd name="connsiteY46" fmla="*/ 7826 h 10000"/>
                  <a:gd name="connsiteX47" fmla="*/ 8954 w 10000"/>
                  <a:gd name="connsiteY47" fmla="*/ 7770 h 10000"/>
                  <a:gd name="connsiteX48" fmla="*/ 9064 w 10000"/>
                  <a:gd name="connsiteY48" fmla="*/ 7968 h 10000"/>
                  <a:gd name="connsiteX49" fmla="*/ 9772 w 10000"/>
                  <a:gd name="connsiteY49" fmla="*/ 8474 h 10000"/>
                  <a:gd name="connsiteX50" fmla="*/ 9347 w 10000"/>
                  <a:gd name="connsiteY50" fmla="*/ 8276 h 10000"/>
                  <a:gd name="connsiteX51" fmla="*/ 8702 w 10000"/>
                  <a:gd name="connsiteY51" fmla="*/ 8001 h 10000"/>
                  <a:gd name="connsiteX52" fmla="*/ 8419 w 10000"/>
                  <a:gd name="connsiteY52" fmla="*/ 7780 h 10000"/>
                  <a:gd name="connsiteX53" fmla="*/ 8582 w 10000"/>
                  <a:gd name="connsiteY53" fmla="*/ 7773 h 10000"/>
                  <a:gd name="connsiteX54" fmla="*/ 8637 w 10000"/>
                  <a:gd name="connsiteY54" fmla="*/ 7730 h 10000"/>
                  <a:gd name="connsiteX55" fmla="*/ 8508 w 10000"/>
                  <a:gd name="connsiteY55" fmla="*/ 7532 h 10000"/>
                  <a:gd name="connsiteX56" fmla="*/ 8266 w 10000"/>
                  <a:gd name="connsiteY56" fmla="*/ 7575 h 10000"/>
                  <a:gd name="connsiteX57" fmla="*/ 8070 w 10000"/>
                  <a:gd name="connsiteY57" fmla="*/ 7532 h 10000"/>
                  <a:gd name="connsiteX58" fmla="*/ 7761 w 10000"/>
                  <a:gd name="connsiteY58" fmla="*/ 7452 h 10000"/>
                  <a:gd name="connsiteX59" fmla="*/ 7840 w 10000"/>
                  <a:gd name="connsiteY59" fmla="*/ 7760 h 10000"/>
                  <a:gd name="connsiteX60" fmla="*/ 7913 w 10000"/>
                  <a:gd name="connsiteY60" fmla="*/ 7796 h 10000"/>
                  <a:gd name="connsiteX61" fmla="*/ 7692 w 10000"/>
                  <a:gd name="connsiteY61" fmla="*/ 7935 h 10000"/>
                  <a:gd name="connsiteX62" fmla="*/ 7851 w 10000"/>
                  <a:gd name="connsiteY62" fmla="*/ 7945 h 10000"/>
                  <a:gd name="connsiteX63" fmla="*/ 8070 w 10000"/>
                  <a:gd name="connsiteY63" fmla="*/ 8001 h 10000"/>
                  <a:gd name="connsiteX64" fmla="*/ 7590 w 10000"/>
                  <a:gd name="connsiteY64" fmla="*/ 8094 h 10000"/>
                  <a:gd name="connsiteX65" fmla="*/ 6959 w 10000"/>
                  <a:gd name="connsiteY65" fmla="*/ 8467 h 10000"/>
                  <a:gd name="connsiteX66" fmla="*/ 6602 w 10000"/>
                  <a:gd name="connsiteY66" fmla="*/ 8841 h 10000"/>
                  <a:gd name="connsiteX67" fmla="*/ 6336 w 10000"/>
                  <a:gd name="connsiteY67" fmla="*/ 8990 h 10000"/>
                  <a:gd name="connsiteX68" fmla="*/ 5929 w 10000"/>
                  <a:gd name="connsiteY68" fmla="*/ 9224 h 10000"/>
                  <a:gd name="connsiteX69" fmla="*/ 5376 w 10000"/>
                  <a:gd name="connsiteY69" fmla="*/ 9578 h 10000"/>
                  <a:gd name="connsiteX70" fmla="*/ 4854 w 10000"/>
                  <a:gd name="connsiteY70" fmla="*/ 9904 h 10000"/>
                  <a:gd name="connsiteX71" fmla="*/ 4145 w 10000"/>
                  <a:gd name="connsiteY71" fmla="*/ 9948 h 10000"/>
                  <a:gd name="connsiteX0" fmla="*/ 4145 w 10000"/>
                  <a:gd name="connsiteY0" fmla="*/ 9948 h 10000"/>
                  <a:gd name="connsiteX1" fmla="*/ 3726 w 10000"/>
                  <a:gd name="connsiteY1" fmla="*/ 9776 h 10000"/>
                  <a:gd name="connsiteX2" fmla="*/ 3150 w 10000"/>
                  <a:gd name="connsiteY2" fmla="*/ 9432 h 10000"/>
                  <a:gd name="connsiteX3" fmla="*/ 2375 w 10000"/>
                  <a:gd name="connsiteY3" fmla="*/ 9105 h 10000"/>
                  <a:gd name="connsiteX4" fmla="*/ 1619 w 10000"/>
                  <a:gd name="connsiteY4" fmla="*/ 8996 h 10000"/>
                  <a:gd name="connsiteX5" fmla="*/ 1211 w 10000"/>
                  <a:gd name="connsiteY5" fmla="*/ 8722 h 10000"/>
                  <a:gd name="connsiteX6" fmla="*/ 299 w 10000"/>
                  <a:gd name="connsiteY6" fmla="*/ 8094 h 10000"/>
                  <a:gd name="connsiteX7" fmla="*/ 0 w 10000"/>
                  <a:gd name="connsiteY7" fmla="*/ 8034 h 10000"/>
                  <a:gd name="connsiteX8" fmla="*/ 143 w 10000"/>
                  <a:gd name="connsiteY8" fmla="*/ 7763 h 10000"/>
                  <a:gd name="connsiteX9" fmla="*/ 346 w 10000"/>
                  <a:gd name="connsiteY9" fmla="*/ 7449 h 10000"/>
                  <a:gd name="connsiteX10" fmla="*/ 744 w 10000"/>
                  <a:gd name="connsiteY10" fmla="*/ 6907 h 10000"/>
                  <a:gd name="connsiteX11" fmla="*/ 1077 w 10000"/>
                  <a:gd name="connsiteY11" fmla="*/ 6461 h 10000"/>
                  <a:gd name="connsiteX12" fmla="*/ 1019 w 10000"/>
                  <a:gd name="connsiteY12" fmla="*/ 6008 h 10000"/>
                  <a:gd name="connsiteX13" fmla="*/ 675 w 10000"/>
                  <a:gd name="connsiteY13" fmla="*/ 5169 h 10000"/>
                  <a:gd name="connsiteX14" fmla="*/ 246 w 10000"/>
                  <a:gd name="connsiteY14" fmla="*/ 3427 h 10000"/>
                  <a:gd name="connsiteX15" fmla="*/ 626 w 10000"/>
                  <a:gd name="connsiteY15" fmla="*/ 2309 h 10000"/>
                  <a:gd name="connsiteX16" fmla="*/ 1051 w 10000"/>
                  <a:gd name="connsiteY16" fmla="*/ 2071 h 10000"/>
                  <a:gd name="connsiteX17" fmla="*/ 1174 w 10000"/>
                  <a:gd name="connsiteY17" fmla="*/ 1127 h 10000"/>
                  <a:gd name="connsiteX18" fmla="*/ 1872 w 10000"/>
                  <a:gd name="connsiteY18" fmla="*/ 1346 h 10000"/>
                  <a:gd name="connsiteX19" fmla="*/ 2179 w 10000"/>
                  <a:gd name="connsiteY19" fmla="*/ 1538 h 10000"/>
                  <a:gd name="connsiteX20" fmla="*/ 2078 w 10000"/>
                  <a:gd name="connsiteY20" fmla="*/ 2039 h 10000"/>
                  <a:gd name="connsiteX21" fmla="*/ 2645 w 10000"/>
                  <a:gd name="connsiteY21" fmla="*/ 1873 h 10000"/>
                  <a:gd name="connsiteX22" fmla="*/ 3318 w 10000"/>
                  <a:gd name="connsiteY22" fmla="*/ 1698 h 10000"/>
                  <a:gd name="connsiteX23" fmla="*/ 3906 w 10000"/>
                  <a:gd name="connsiteY23" fmla="*/ 178 h 10000"/>
                  <a:gd name="connsiteX24" fmla="*/ 4008 w 10000"/>
                  <a:gd name="connsiteY24" fmla="*/ 16 h 10000"/>
                  <a:gd name="connsiteX25" fmla="*/ 4165 w 10000"/>
                  <a:gd name="connsiteY25" fmla="*/ 72 h 10000"/>
                  <a:gd name="connsiteX26" fmla="*/ 4477 w 10000"/>
                  <a:gd name="connsiteY26" fmla="*/ 651 h 10000"/>
                  <a:gd name="connsiteX27" fmla="*/ 4542 w 10000"/>
                  <a:gd name="connsiteY27" fmla="*/ 819 h 10000"/>
                  <a:gd name="connsiteX28" fmla="*/ 4676 w 10000"/>
                  <a:gd name="connsiteY28" fmla="*/ 1103 h 10000"/>
                  <a:gd name="connsiteX29" fmla="*/ 5309 w 10000"/>
                  <a:gd name="connsiteY29" fmla="*/ 1565 h 10000"/>
                  <a:gd name="connsiteX30" fmla="*/ 5650 w 10000"/>
                  <a:gd name="connsiteY30" fmla="*/ 1728 h 10000"/>
                  <a:gd name="connsiteX31" fmla="*/ 5643 w 10000"/>
                  <a:gd name="connsiteY31" fmla="*/ 2591 h 10000"/>
                  <a:gd name="connsiteX32" fmla="*/ 5688 w 10000"/>
                  <a:gd name="connsiteY32" fmla="*/ 3403 h 10000"/>
                  <a:gd name="connsiteX33" fmla="*/ 6450 w 10000"/>
                  <a:gd name="connsiteY33" fmla="*/ 3555 h 10000"/>
                  <a:gd name="connsiteX34" fmla="*/ 7104 w 10000"/>
                  <a:gd name="connsiteY34" fmla="*/ 3090 h 10000"/>
                  <a:gd name="connsiteX35" fmla="*/ 7073 w 10000"/>
                  <a:gd name="connsiteY35" fmla="*/ 3149 h 10000"/>
                  <a:gd name="connsiteX36" fmla="*/ 7645 w 10000"/>
                  <a:gd name="connsiteY36" fmla="*/ 4263 h 10000"/>
                  <a:gd name="connsiteX37" fmla="*/ 7820 w 10000"/>
                  <a:gd name="connsiteY37" fmla="*/ 4548 h 10000"/>
                  <a:gd name="connsiteX38" fmla="*/ 7898 w 10000"/>
                  <a:gd name="connsiteY38" fmla="*/ 4736 h 10000"/>
                  <a:gd name="connsiteX39" fmla="*/ 10000 w 10000"/>
                  <a:gd name="connsiteY39" fmla="*/ 4854 h 10000"/>
                  <a:gd name="connsiteX40" fmla="*/ 9737 w 10000"/>
                  <a:gd name="connsiteY40" fmla="*/ 6022 h 10000"/>
                  <a:gd name="connsiteX41" fmla="*/ 9458 w 10000"/>
                  <a:gd name="connsiteY41" fmla="*/ 7165 h 10000"/>
                  <a:gd name="connsiteX42" fmla="*/ 9583 w 10000"/>
                  <a:gd name="connsiteY42" fmla="*/ 7532 h 10000"/>
                  <a:gd name="connsiteX43" fmla="*/ 9654 w 10000"/>
                  <a:gd name="connsiteY43" fmla="*/ 8186 h 10000"/>
                  <a:gd name="connsiteX44" fmla="*/ 9560 w 10000"/>
                  <a:gd name="connsiteY44" fmla="*/ 8040 h 10000"/>
                  <a:gd name="connsiteX45" fmla="*/ 9453 w 10000"/>
                  <a:gd name="connsiteY45" fmla="*/ 7958 h 10000"/>
                  <a:gd name="connsiteX46" fmla="*/ 9202 w 10000"/>
                  <a:gd name="connsiteY46" fmla="*/ 7826 h 10000"/>
                  <a:gd name="connsiteX47" fmla="*/ 8954 w 10000"/>
                  <a:gd name="connsiteY47" fmla="*/ 7770 h 10000"/>
                  <a:gd name="connsiteX48" fmla="*/ 9064 w 10000"/>
                  <a:gd name="connsiteY48" fmla="*/ 7968 h 10000"/>
                  <a:gd name="connsiteX49" fmla="*/ 9772 w 10000"/>
                  <a:gd name="connsiteY49" fmla="*/ 8474 h 10000"/>
                  <a:gd name="connsiteX50" fmla="*/ 9347 w 10000"/>
                  <a:gd name="connsiteY50" fmla="*/ 8276 h 10000"/>
                  <a:gd name="connsiteX51" fmla="*/ 8702 w 10000"/>
                  <a:gd name="connsiteY51" fmla="*/ 8001 h 10000"/>
                  <a:gd name="connsiteX52" fmla="*/ 8419 w 10000"/>
                  <a:gd name="connsiteY52" fmla="*/ 7780 h 10000"/>
                  <a:gd name="connsiteX53" fmla="*/ 8582 w 10000"/>
                  <a:gd name="connsiteY53" fmla="*/ 7773 h 10000"/>
                  <a:gd name="connsiteX54" fmla="*/ 8637 w 10000"/>
                  <a:gd name="connsiteY54" fmla="*/ 7730 h 10000"/>
                  <a:gd name="connsiteX55" fmla="*/ 8508 w 10000"/>
                  <a:gd name="connsiteY55" fmla="*/ 7532 h 10000"/>
                  <a:gd name="connsiteX56" fmla="*/ 8266 w 10000"/>
                  <a:gd name="connsiteY56" fmla="*/ 7575 h 10000"/>
                  <a:gd name="connsiteX57" fmla="*/ 8070 w 10000"/>
                  <a:gd name="connsiteY57" fmla="*/ 7532 h 10000"/>
                  <a:gd name="connsiteX58" fmla="*/ 7761 w 10000"/>
                  <a:gd name="connsiteY58" fmla="*/ 7452 h 10000"/>
                  <a:gd name="connsiteX59" fmla="*/ 7840 w 10000"/>
                  <a:gd name="connsiteY59" fmla="*/ 7760 h 10000"/>
                  <a:gd name="connsiteX60" fmla="*/ 7913 w 10000"/>
                  <a:gd name="connsiteY60" fmla="*/ 7796 h 10000"/>
                  <a:gd name="connsiteX61" fmla="*/ 7692 w 10000"/>
                  <a:gd name="connsiteY61" fmla="*/ 7935 h 10000"/>
                  <a:gd name="connsiteX62" fmla="*/ 7851 w 10000"/>
                  <a:gd name="connsiteY62" fmla="*/ 7945 h 10000"/>
                  <a:gd name="connsiteX63" fmla="*/ 8070 w 10000"/>
                  <a:gd name="connsiteY63" fmla="*/ 8001 h 10000"/>
                  <a:gd name="connsiteX64" fmla="*/ 7590 w 10000"/>
                  <a:gd name="connsiteY64" fmla="*/ 8094 h 10000"/>
                  <a:gd name="connsiteX65" fmla="*/ 6959 w 10000"/>
                  <a:gd name="connsiteY65" fmla="*/ 8467 h 10000"/>
                  <a:gd name="connsiteX66" fmla="*/ 6602 w 10000"/>
                  <a:gd name="connsiteY66" fmla="*/ 8841 h 10000"/>
                  <a:gd name="connsiteX67" fmla="*/ 6336 w 10000"/>
                  <a:gd name="connsiteY67" fmla="*/ 8990 h 10000"/>
                  <a:gd name="connsiteX68" fmla="*/ 5929 w 10000"/>
                  <a:gd name="connsiteY68" fmla="*/ 9224 h 10000"/>
                  <a:gd name="connsiteX69" fmla="*/ 5376 w 10000"/>
                  <a:gd name="connsiteY69" fmla="*/ 9578 h 10000"/>
                  <a:gd name="connsiteX70" fmla="*/ 4854 w 10000"/>
                  <a:gd name="connsiteY70" fmla="*/ 9904 h 10000"/>
                  <a:gd name="connsiteX71" fmla="*/ 4145 w 10000"/>
                  <a:gd name="connsiteY71" fmla="*/ 9948 h 10000"/>
                  <a:gd name="connsiteX0" fmla="*/ 4145 w 10000"/>
                  <a:gd name="connsiteY0" fmla="*/ 9948 h 10000"/>
                  <a:gd name="connsiteX1" fmla="*/ 3726 w 10000"/>
                  <a:gd name="connsiteY1" fmla="*/ 9776 h 10000"/>
                  <a:gd name="connsiteX2" fmla="*/ 3150 w 10000"/>
                  <a:gd name="connsiteY2" fmla="*/ 9432 h 10000"/>
                  <a:gd name="connsiteX3" fmla="*/ 2375 w 10000"/>
                  <a:gd name="connsiteY3" fmla="*/ 9105 h 10000"/>
                  <a:gd name="connsiteX4" fmla="*/ 1619 w 10000"/>
                  <a:gd name="connsiteY4" fmla="*/ 8996 h 10000"/>
                  <a:gd name="connsiteX5" fmla="*/ 1211 w 10000"/>
                  <a:gd name="connsiteY5" fmla="*/ 8722 h 10000"/>
                  <a:gd name="connsiteX6" fmla="*/ 299 w 10000"/>
                  <a:gd name="connsiteY6" fmla="*/ 8094 h 10000"/>
                  <a:gd name="connsiteX7" fmla="*/ 0 w 10000"/>
                  <a:gd name="connsiteY7" fmla="*/ 8034 h 10000"/>
                  <a:gd name="connsiteX8" fmla="*/ 143 w 10000"/>
                  <a:gd name="connsiteY8" fmla="*/ 7763 h 10000"/>
                  <a:gd name="connsiteX9" fmla="*/ 346 w 10000"/>
                  <a:gd name="connsiteY9" fmla="*/ 7449 h 10000"/>
                  <a:gd name="connsiteX10" fmla="*/ 744 w 10000"/>
                  <a:gd name="connsiteY10" fmla="*/ 6907 h 10000"/>
                  <a:gd name="connsiteX11" fmla="*/ 1077 w 10000"/>
                  <a:gd name="connsiteY11" fmla="*/ 6461 h 10000"/>
                  <a:gd name="connsiteX12" fmla="*/ 1019 w 10000"/>
                  <a:gd name="connsiteY12" fmla="*/ 6008 h 10000"/>
                  <a:gd name="connsiteX13" fmla="*/ 675 w 10000"/>
                  <a:gd name="connsiteY13" fmla="*/ 5169 h 10000"/>
                  <a:gd name="connsiteX14" fmla="*/ 246 w 10000"/>
                  <a:gd name="connsiteY14" fmla="*/ 3427 h 10000"/>
                  <a:gd name="connsiteX15" fmla="*/ 626 w 10000"/>
                  <a:gd name="connsiteY15" fmla="*/ 2309 h 10000"/>
                  <a:gd name="connsiteX16" fmla="*/ 1051 w 10000"/>
                  <a:gd name="connsiteY16" fmla="*/ 2071 h 10000"/>
                  <a:gd name="connsiteX17" fmla="*/ 1174 w 10000"/>
                  <a:gd name="connsiteY17" fmla="*/ 1127 h 10000"/>
                  <a:gd name="connsiteX18" fmla="*/ 1872 w 10000"/>
                  <a:gd name="connsiteY18" fmla="*/ 1346 h 10000"/>
                  <a:gd name="connsiteX19" fmla="*/ 2179 w 10000"/>
                  <a:gd name="connsiteY19" fmla="*/ 1538 h 10000"/>
                  <a:gd name="connsiteX20" fmla="*/ 2645 w 10000"/>
                  <a:gd name="connsiteY20" fmla="*/ 1873 h 10000"/>
                  <a:gd name="connsiteX21" fmla="*/ 3318 w 10000"/>
                  <a:gd name="connsiteY21" fmla="*/ 1698 h 10000"/>
                  <a:gd name="connsiteX22" fmla="*/ 3906 w 10000"/>
                  <a:gd name="connsiteY22" fmla="*/ 178 h 10000"/>
                  <a:gd name="connsiteX23" fmla="*/ 4008 w 10000"/>
                  <a:gd name="connsiteY23" fmla="*/ 16 h 10000"/>
                  <a:gd name="connsiteX24" fmla="*/ 4165 w 10000"/>
                  <a:gd name="connsiteY24" fmla="*/ 72 h 10000"/>
                  <a:gd name="connsiteX25" fmla="*/ 4477 w 10000"/>
                  <a:gd name="connsiteY25" fmla="*/ 651 h 10000"/>
                  <a:gd name="connsiteX26" fmla="*/ 4542 w 10000"/>
                  <a:gd name="connsiteY26" fmla="*/ 819 h 10000"/>
                  <a:gd name="connsiteX27" fmla="*/ 4676 w 10000"/>
                  <a:gd name="connsiteY27" fmla="*/ 1103 h 10000"/>
                  <a:gd name="connsiteX28" fmla="*/ 5309 w 10000"/>
                  <a:gd name="connsiteY28" fmla="*/ 1565 h 10000"/>
                  <a:gd name="connsiteX29" fmla="*/ 5650 w 10000"/>
                  <a:gd name="connsiteY29" fmla="*/ 1728 h 10000"/>
                  <a:gd name="connsiteX30" fmla="*/ 5643 w 10000"/>
                  <a:gd name="connsiteY30" fmla="*/ 2591 h 10000"/>
                  <a:gd name="connsiteX31" fmla="*/ 5688 w 10000"/>
                  <a:gd name="connsiteY31" fmla="*/ 3403 h 10000"/>
                  <a:gd name="connsiteX32" fmla="*/ 6450 w 10000"/>
                  <a:gd name="connsiteY32" fmla="*/ 3555 h 10000"/>
                  <a:gd name="connsiteX33" fmla="*/ 7104 w 10000"/>
                  <a:gd name="connsiteY33" fmla="*/ 3090 h 10000"/>
                  <a:gd name="connsiteX34" fmla="*/ 7073 w 10000"/>
                  <a:gd name="connsiteY34" fmla="*/ 3149 h 10000"/>
                  <a:gd name="connsiteX35" fmla="*/ 7645 w 10000"/>
                  <a:gd name="connsiteY35" fmla="*/ 4263 h 10000"/>
                  <a:gd name="connsiteX36" fmla="*/ 7820 w 10000"/>
                  <a:gd name="connsiteY36" fmla="*/ 4548 h 10000"/>
                  <a:gd name="connsiteX37" fmla="*/ 7898 w 10000"/>
                  <a:gd name="connsiteY37" fmla="*/ 4736 h 10000"/>
                  <a:gd name="connsiteX38" fmla="*/ 10000 w 10000"/>
                  <a:gd name="connsiteY38" fmla="*/ 4854 h 10000"/>
                  <a:gd name="connsiteX39" fmla="*/ 9737 w 10000"/>
                  <a:gd name="connsiteY39" fmla="*/ 6022 h 10000"/>
                  <a:gd name="connsiteX40" fmla="*/ 9458 w 10000"/>
                  <a:gd name="connsiteY40" fmla="*/ 7165 h 10000"/>
                  <a:gd name="connsiteX41" fmla="*/ 9583 w 10000"/>
                  <a:gd name="connsiteY41" fmla="*/ 7532 h 10000"/>
                  <a:gd name="connsiteX42" fmla="*/ 9654 w 10000"/>
                  <a:gd name="connsiteY42" fmla="*/ 8186 h 10000"/>
                  <a:gd name="connsiteX43" fmla="*/ 9560 w 10000"/>
                  <a:gd name="connsiteY43" fmla="*/ 8040 h 10000"/>
                  <a:gd name="connsiteX44" fmla="*/ 9453 w 10000"/>
                  <a:gd name="connsiteY44" fmla="*/ 7958 h 10000"/>
                  <a:gd name="connsiteX45" fmla="*/ 9202 w 10000"/>
                  <a:gd name="connsiteY45" fmla="*/ 7826 h 10000"/>
                  <a:gd name="connsiteX46" fmla="*/ 8954 w 10000"/>
                  <a:gd name="connsiteY46" fmla="*/ 7770 h 10000"/>
                  <a:gd name="connsiteX47" fmla="*/ 9064 w 10000"/>
                  <a:gd name="connsiteY47" fmla="*/ 7968 h 10000"/>
                  <a:gd name="connsiteX48" fmla="*/ 9772 w 10000"/>
                  <a:gd name="connsiteY48" fmla="*/ 8474 h 10000"/>
                  <a:gd name="connsiteX49" fmla="*/ 9347 w 10000"/>
                  <a:gd name="connsiteY49" fmla="*/ 8276 h 10000"/>
                  <a:gd name="connsiteX50" fmla="*/ 8702 w 10000"/>
                  <a:gd name="connsiteY50" fmla="*/ 8001 h 10000"/>
                  <a:gd name="connsiteX51" fmla="*/ 8419 w 10000"/>
                  <a:gd name="connsiteY51" fmla="*/ 7780 h 10000"/>
                  <a:gd name="connsiteX52" fmla="*/ 8582 w 10000"/>
                  <a:gd name="connsiteY52" fmla="*/ 7773 h 10000"/>
                  <a:gd name="connsiteX53" fmla="*/ 8637 w 10000"/>
                  <a:gd name="connsiteY53" fmla="*/ 7730 h 10000"/>
                  <a:gd name="connsiteX54" fmla="*/ 8508 w 10000"/>
                  <a:gd name="connsiteY54" fmla="*/ 7532 h 10000"/>
                  <a:gd name="connsiteX55" fmla="*/ 8266 w 10000"/>
                  <a:gd name="connsiteY55" fmla="*/ 7575 h 10000"/>
                  <a:gd name="connsiteX56" fmla="*/ 8070 w 10000"/>
                  <a:gd name="connsiteY56" fmla="*/ 7532 h 10000"/>
                  <a:gd name="connsiteX57" fmla="*/ 7761 w 10000"/>
                  <a:gd name="connsiteY57" fmla="*/ 7452 h 10000"/>
                  <a:gd name="connsiteX58" fmla="*/ 7840 w 10000"/>
                  <a:gd name="connsiteY58" fmla="*/ 7760 h 10000"/>
                  <a:gd name="connsiteX59" fmla="*/ 7913 w 10000"/>
                  <a:gd name="connsiteY59" fmla="*/ 7796 h 10000"/>
                  <a:gd name="connsiteX60" fmla="*/ 7692 w 10000"/>
                  <a:gd name="connsiteY60" fmla="*/ 7935 h 10000"/>
                  <a:gd name="connsiteX61" fmla="*/ 7851 w 10000"/>
                  <a:gd name="connsiteY61" fmla="*/ 7945 h 10000"/>
                  <a:gd name="connsiteX62" fmla="*/ 8070 w 10000"/>
                  <a:gd name="connsiteY62" fmla="*/ 8001 h 10000"/>
                  <a:gd name="connsiteX63" fmla="*/ 7590 w 10000"/>
                  <a:gd name="connsiteY63" fmla="*/ 8094 h 10000"/>
                  <a:gd name="connsiteX64" fmla="*/ 6959 w 10000"/>
                  <a:gd name="connsiteY64" fmla="*/ 8467 h 10000"/>
                  <a:gd name="connsiteX65" fmla="*/ 6602 w 10000"/>
                  <a:gd name="connsiteY65" fmla="*/ 8841 h 10000"/>
                  <a:gd name="connsiteX66" fmla="*/ 6336 w 10000"/>
                  <a:gd name="connsiteY66" fmla="*/ 8990 h 10000"/>
                  <a:gd name="connsiteX67" fmla="*/ 5929 w 10000"/>
                  <a:gd name="connsiteY67" fmla="*/ 9224 h 10000"/>
                  <a:gd name="connsiteX68" fmla="*/ 5376 w 10000"/>
                  <a:gd name="connsiteY68" fmla="*/ 9578 h 10000"/>
                  <a:gd name="connsiteX69" fmla="*/ 4854 w 10000"/>
                  <a:gd name="connsiteY69" fmla="*/ 9904 h 10000"/>
                  <a:gd name="connsiteX70" fmla="*/ 4145 w 10000"/>
                  <a:gd name="connsiteY70" fmla="*/ 9948 h 10000"/>
                  <a:gd name="connsiteX0" fmla="*/ 4145 w 10000"/>
                  <a:gd name="connsiteY0" fmla="*/ 10110 h 10162"/>
                  <a:gd name="connsiteX1" fmla="*/ 3726 w 10000"/>
                  <a:gd name="connsiteY1" fmla="*/ 9938 h 10162"/>
                  <a:gd name="connsiteX2" fmla="*/ 3150 w 10000"/>
                  <a:gd name="connsiteY2" fmla="*/ 9594 h 10162"/>
                  <a:gd name="connsiteX3" fmla="*/ 2375 w 10000"/>
                  <a:gd name="connsiteY3" fmla="*/ 9267 h 10162"/>
                  <a:gd name="connsiteX4" fmla="*/ 1619 w 10000"/>
                  <a:gd name="connsiteY4" fmla="*/ 9158 h 10162"/>
                  <a:gd name="connsiteX5" fmla="*/ 1211 w 10000"/>
                  <a:gd name="connsiteY5" fmla="*/ 8884 h 10162"/>
                  <a:gd name="connsiteX6" fmla="*/ 299 w 10000"/>
                  <a:gd name="connsiteY6" fmla="*/ 8256 h 10162"/>
                  <a:gd name="connsiteX7" fmla="*/ 0 w 10000"/>
                  <a:gd name="connsiteY7" fmla="*/ 8196 h 10162"/>
                  <a:gd name="connsiteX8" fmla="*/ 143 w 10000"/>
                  <a:gd name="connsiteY8" fmla="*/ 7925 h 10162"/>
                  <a:gd name="connsiteX9" fmla="*/ 346 w 10000"/>
                  <a:gd name="connsiteY9" fmla="*/ 7611 h 10162"/>
                  <a:gd name="connsiteX10" fmla="*/ 744 w 10000"/>
                  <a:gd name="connsiteY10" fmla="*/ 7069 h 10162"/>
                  <a:gd name="connsiteX11" fmla="*/ 1077 w 10000"/>
                  <a:gd name="connsiteY11" fmla="*/ 6623 h 10162"/>
                  <a:gd name="connsiteX12" fmla="*/ 1019 w 10000"/>
                  <a:gd name="connsiteY12" fmla="*/ 6170 h 10162"/>
                  <a:gd name="connsiteX13" fmla="*/ 675 w 10000"/>
                  <a:gd name="connsiteY13" fmla="*/ 5331 h 10162"/>
                  <a:gd name="connsiteX14" fmla="*/ 246 w 10000"/>
                  <a:gd name="connsiteY14" fmla="*/ 3589 h 10162"/>
                  <a:gd name="connsiteX15" fmla="*/ 626 w 10000"/>
                  <a:gd name="connsiteY15" fmla="*/ 2471 h 10162"/>
                  <a:gd name="connsiteX16" fmla="*/ 1051 w 10000"/>
                  <a:gd name="connsiteY16" fmla="*/ 2233 h 10162"/>
                  <a:gd name="connsiteX17" fmla="*/ 1174 w 10000"/>
                  <a:gd name="connsiteY17" fmla="*/ 1289 h 10162"/>
                  <a:gd name="connsiteX18" fmla="*/ 1872 w 10000"/>
                  <a:gd name="connsiteY18" fmla="*/ 1508 h 10162"/>
                  <a:gd name="connsiteX19" fmla="*/ 2179 w 10000"/>
                  <a:gd name="connsiteY19" fmla="*/ 1700 h 10162"/>
                  <a:gd name="connsiteX20" fmla="*/ 2645 w 10000"/>
                  <a:gd name="connsiteY20" fmla="*/ 2035 h 10162"/>
                  <a:gd name="connsiteX21" fmla="*/ 3318 w 10000"/>
                  <a:gd name="connsiteY21" fmla="*/ 1860 h 10162"/>
                  <a:gd name="connsiteX22" fmla="*/ 3674 w 10000"/>
                  <a:gd name="connsiteY22" fmla="*/ 55 h 10162"/>
                  <a:gd name="connsiteX23" fmla="*/ 4008 w 10000"/>
                  <a:gd name="connsiteY23" fmla="*/ 178 h 10162"/>
                  <a:gd name="connsiteX24" fmla="*/ 4165 w 10000"/>
                  <a:gd name="connsiteY24" fmla="*/ 234 h 10162"/>
                  <a:gd name="connsiteX25" fmla="*/ 4477 w 10000"/>
                  <a:gd name="connsiteY25" fmla="*/ 813 h 10162"/>
                  <a:gd name="connsiteX26" fmla="*/ 4542 w 10000"/>
                  <a:gd name="connsiteY26" fmla="*/ 981 h 10162"/>
                  <a:gd name="connsiteX27" fmla="*/ 4676 w 10000"/>
                  <a:gd name="connsiteY27" fmla="*/ 1265 h 10162"/>
                  <a:gd name="connsiteX28" fmla="*/ 5309 w 10000"/>
                  <a:gd name="connsiteY28" fmla="*/ 1727 h 10162"/>
                  <a:gd name="connsiteX29" fmla="*/ 5650 w 10000"/>
                  <a:gd name="connsiteY29" fmla="*/ 1890 h 10162"/>
                  <a:gd name="connsiteX30" fmla="*/ 5643 w 10000"/>
                  <a:gd name="connsiteY30" fmla="*/ 2753 h 10162"/>
                  <a:gd name="connsiteX31" fmla="*/ 5688 w 10000"/>
                  <a:gd name="connsiteY31" fmla="*/ 3565 h 10162"/>
                  <a:gd name="connsiteX32" fmla="*/ 6450 w 10000"/>
                  <a:gd name="connsiteY32" fmla="*/ 3717 h 10162"/>
                  <a:gd name="connsiteX33" fmla="*/ 7104 w 10000"/>
                  <a:gd name="connsiteY33" fmla="*/ 3252 h 10162"/>
                  <a:gd name="connsiteX34" fmla="*/ 7073 w 10000"/>
                  <a:gd name="connsiteY34" fmla="*/ 3311 h 10162"/>
                  <a:gd name="connsiteX35" fmla="*/ 7645 w 10000"/>
                  <a:gd name="connsiteY35" fmla="*/ 4425 h 10162"/>
                  <a:gd name="connsiteX36" fmla="*/ 7820 w 10000"/>
                  <a:gd name="connsiteY36" fmla="*/ 4710 h 10162"/>
                  <a:gd name="connsiteX37" fmla="*/ 7898 w 10000"/>
                  <a:gd name="connsiteY37" fmla="*/ 4898 h 10162"/>
                  <a:gd name="connsiteX38" fmla="*/ 10000 w 10000"/>
                  <a:gd name="connsiteY38" fmla="*/ 5016 h 10162"/>
                  <a:gd name="connsiteX39" fmla="*/ 9737 w 10000"/>
                  <a:gd name="connsiteY39" fmla="*/ 6184 h 10162"/>
                  <a:gd name="connsiteX40" fmla="*/ 9458 w 10000"/>
                  <a:gd name="connsiteY40" fmla="*/ 7327 h 10162"/>
                  <a:gd name="connsiteX41" fmla="*/ 9583 w 10000"/>
                  <a:gd name="connsiteY41" fmla="*/ 7694 h 10162"/>
                  <a:gd name="connsiteX42" fmla="*/ 9654 w 10000"/>
                  <a:gd name="connsiteY42" fmla="*/ 8348 h 10162"/>
                  <a:gd name="connsiteX43" fmla="*/ 9560 w 10000"/>
                  <a:gd name="connsiteY43" fmla="*/ 8202 h 10162"/>
                  <a:gd name="connsiteX44" fmla="*/ 9453 w 10000"/>
                  <a:gd name="connsiteY44" fmla="*/ 8120 h 10162"/>
                  <a:gd name="connsiteX45" fmla="*/ 9202 w 10000"/>
                  <a:gd name="connsiteY45" fmla="*/ 7988 h 10162"/>
                  <a:gd name="connsiteX46" fmla="*/ 8954 w 10000"/>
                  <a:gd name="connsiteY46" fmla="*/ 7932 h 10162"/>
                  <a:gd name="connsiteX47" fmla="*/ 9064 w 10000"/>
                  <a:gd name="connsiteY47" fmla="*/ 8130 h 10162"/>
                  <a:gd name="connsiteX48" fmla="*/ 9772 w 10000"/>
                  <a:gd name="connsiteY48" fmla="*/ 8636 h 10162"/>
                  <a:gd name="connsiteX49" fmla="*/ 9347 w 10000"/>
                  <a:gd name="connsiteY49" fmla="*/ 8438 h 10162"/>
                  <a:gd name="connsiteX50" fmla="*/ 8702 w 10000"/>
                  <a:gd name="connsiteY50" fmla="*/ 8163 h 10162"/>
                  <a:gd name="connsiteX51" fmla="*/ 8419 w 10000"/>
                  <a:gd name="connsiteY51" fmla="*/ 7942 h 10162"/>
                  <a:gd name="connsiteX52" fmla="*/ 8582 w 10000"/>
                  <a:gd name="connsiteY52" fmla="*/ 7935 h 10162"/>
                  <a:gd name="connsiteX53" fmla="*/ 8637 w 10000"/>
                  <a:gd name="connsiteY53" fmla="*/ 7892 h 10162"/>
                  <a:gd name="connsiteX54" fmla="*/ 8508 w 10000"/>
                  <a:gd name="connsiteY54" fmla="*/ 7694 h 10162"/>
                  <a:gd name="connsiteX55" fmla="*/ 8266 w 10000"/>
                  <a:gd name="connsiteY55" fmla="*/ 7737 h 10162"/>
                  <a:gd name="connsiteX56" fmla="*/ 8070 w 10000"/>
                  <a:gd name="connsiteY56" fmla="*/ 7694 h 10162"/>
                  <a:gd name="connsiteX57" fmla="*/ 7761 w 10000"/>
                  <a:gd name="connsiteY57" fmla="*/ 7614 h 10162"/>
                  <a:gd name="connsiteX58" fmla="*/ 7840 w 10000"/>
                  <a:gd name="connsiteY58" fmla="*/ 7922 h 10162"/>
                  <a:gd name="connsiteX59" fmla="*/ 7913 w 10000"/>
                  <a:gd name="connsiteY59" fmla="*/ 7958 h 10162"/>
                  <a:gd name="connsiteX60" fmla="*/ 7692 w 10000"/>
                  <a:gd name="connsiteY60" fmla="*/ 8097 h 10162"/>
                  <a:gd name="connsiteX61" fmla="*/ 7851 w 10000"/>
                  <a:gd name="connsiteY61" fmla="*/ 8107 h 10162"/>
                  <a:gd name="connsiteX62" fmla="*/ 8070 w 10000"/>
                  <a:gd name="connsiteY62" fmla="*/ 8163 h 10162"/>
                  <a:gd name="connsiteX63" fmla="*/ 7590 w 10000"/>
                  <a:gd name="connsiteY63" fmla="*/ 8256 h 10162"/>
                  <a:gd name="connsiteX64" fmla="*/ 6959 w 10000"/>
                  <a:gd name="connsiteY64" fmla="*/ 8629 h 10162"/>
                  <a:gd name="connsiteX65" fmla="*/ 6602 w 10000"/>
                  <a:gd name="connsiteY65" fmla="*/ 9003 h 10162"/>
                  <a:gd name="connsiteX66" fmla="*/ 6336 w 10000"/>
                  <a:gd name="connsiteY66" fmla="*/ 9152 h 10162"/>
                  <a:gd name="connsiteX67" fmla="*/ 5929 w 10000"/>
                  <a:gd name="connsiteY67" fmla="*/ 9386 h 10162"/>
                  <a:gd name="connsiteX68" fmla="*/ 5376 w 10000"/>
                  <a:gd name="connsiteY68" fmla="*/ 9740 h 10162"/>
                  <a:gd name="connsiteX69" fmla="*/ 4854 w 10000"/>
                  <a:gd name="connsiteY69" fmla="*/ 10066 h 10162"/>
                  <a:gd name="connsiteX70" fmla="*/ 4145 w 10000"/>
                  <a:gd name="connsiteY70" fmla="*/ 10110 h 10162"/>
                  <a:gd name="connsiteX0" fmla="*/ 4145 w 10000"/>
                  <a:gd name="connsiteY0" fmla="*/ 10110 h 10162"/>
                  <a:gd name="connsiteX1" fmla="*/ 3726 w 10000"/>
                  <a:gd name="connsiteY1" fmla="*/ 9938 h 10162"/>
                  <a:gd name="connsiteX2" fmla="*/ 3150 w 10000"/>
                  <a:gd name="connsiteY2" fmla="*/ 9594 h 10162"/>
                  <a:gd name="connsiteX3" fmla="*/ 2375 w 10000"/>
                  <a:gd name="connsiteY3" fmla="*/ 9267 h 10162"/>
                  <a:gd name="connsiteX4" fmla="*/ 1619 w 10000"/>
                  <a:gd name="connsiteY4" fmla="*/ 9158 h 10162"/>
                  <a:gd name="connsiteX5" fmla="*/ 1211 w 10000"/>
                  <a:gd name="connsiteY5" fmla="*/ 8884 h 10162"/>
                  <a:gd name="connsiteX6" fmla="*/ 299 w 10000"/>
                  <a:gd name="connsiteY6" fmla="*/ 8256 h 10162"/>
                  <a:gd name="connsiteX7" fmla="*/ 0 w 10000"/>
                  <a:gd name="connsiteY7" fmla="*/ 8196 h 10162"/>
                  <a:gd name="connsiteX8" fmla="*/ 143 w 10000"/>
                  <a:gd name="connsiteY8" fmla="*/ 7925 h 10162"/>
                  <a:gd name="connsiteX9" fmla="*/ 346 w 10000"/>
                  <a:gd name="connsiteY9" fmla="*/ 7611 h 10162"/>
                  <a:gd name="connsiteX10" fmla="*/ 744 w 10000"/>
                  <a:gd name="connsiteY10" fmla="*/ 7069 h 10162"/>
                  <a:gd name="connsiteX11" fmla="*/ 1077 w 10000"/>
                  <a:gd name="connsiteY11" fmla="*/ 6623 h 10162"/>
                  <a:gd name="connsiteX12" fmla="*/ 1019 w 10000"/>
                  <a:gd name="connsiteY12" fmla="*/ 6170 h 10162"/>
                  <a:gd name="connsiteX13" fmla="*/ 675 w 10000"/>
                  <a:gd name="connsiteY13" fmla="*/ 5331 h 10162"/>
                  <a:gd name="connsiteX14" fmla="*/ 246 w 10000"/>
                  <a:gd name="connsiteY14" fmla="*/ 3589 h 10162"/>
                  <a:gd name="connsiteX15" fmla="*/ 626 w 10000"/>
                  <a:gd name="connsiteY15" fmla="*/ 2471 h 10162"/>
                  <a:gd name="connsiteX16" fmla="*/ 1051 w 10000"/>
                  <a:gd name="connsiteY16" fmla="*/ 2233 h 10162"/>
                  <a:gd name="connsiteX17" fmla="*/ 1174 w 10000"/>
                  <a:gd name="connsiteY17" fmla="*/ 1289 h 10162"/>
                  <a:gd name="connsiteX18" fmla="*/ 1872 w 10000"/>
                  <a:gd name="connsiteY18" fmla="*/ 1508 h 10162"/>
                  <a:gd name="connsiteX19" fmla="*/ 2179 w 10000"/>
                  <a:gd name="connsiteY19" fmla="*/ 1700 h 10162"/>
                  <a:gd name="connsiteX20" fmla="*/ 2645 w 10000"/>
                  <a:gd name="connsiteY20" fmla="*/ 2035 h 10162"/>
                  <a:gd name="connsiteX21" fmla="*/ 3318 w 10000"/>
                  <a:gd name="connsiteY21" fmla="*/ 1860 h 10162"/>
                  <a:gd name="connsiteX22" fmla="*/ 3674 w 10000"/>
                  <a:gd name="connsiteY22" fmla="*/ 55 h 10162"/>
                  <a:gd name="connsiteX23" fmla="*/ 4008 w 10000"/>
                  <a:gd name="connsiteY23" fmla="*/ 178 h 10162"/>
                  <a:gd name="connsiteX24" fmla="*/ 4165 w 10000"/>
                  <a:gd name="connsiteY24" fmla="*/ 234 h 10162"/>
                  <a:gd name="connsiteX25" fmla="*/ 4477 w 10000"/>
                  <a:gd name="connsiteY25" fmla="*/ 813 h 10162"/>
                  <a:gd name="connsiteX26" fmla="*/ 4542 w 10000"/>
                  <a:gd name="connsiteY26" fmla="*/ 981 h 10162"/>
                  <a:gd name="connsiteX27" fmla="*/ 4676 w 10000"/>
                  <a:gd name="connsiteY27" fmla="*/ 1265 h 10162"/>
                  <a:gd name="connsiteX28" fmla="*/ 5309 w 10000"/>
                  <a:gd name="connsiteY28" fmla="*/ 1727 h 10162"/>
                  <a:gd name="connsiteX29" fmla="*/ 5650 w 10000"/>
                  <a:gd name="connsiteY29" fmla="*/ 1890 h 10162"/>
                  <a:gd name="connsiteX30" fmla="*/ 6069 w 10000"/>
                  <a:gd name="connsiteY30" fmla="*/ 2810 h 10162"/>
                  <a:gd name="connsiteX31" fmla="*/ 5688 w 10000"/>
                  <a:gd name="connsiteY31" fmla="*/ 3565 h 10162"/>
                  <a:gd name="connsiteX32" fmla="*/ 6450 w 10000"/>
                  <a:gd name="connsiteY32" fmla="*/ 3717 h 10162"/>
                  <a:gd name="connsiteX33" fmla="*/ 7104 w 10000"/>
                  <a:gd name="connsiteY33" fmla="*/ 3252 h 10162"/>
                  <a:gd name="connsiteX34" fmla="*/ 7073 w 10000"/>
                  <a:gd name="connsiteY34" fmla="*/ 3311 h 10162"/>
                  <a:gd name="connsiteX35" fmla="*/ 7645 w 10000"/>
                  <a:gd name="connsiteY35" fmla="*/ 4425 h 10162"/>
                  <a:gd name="connsiteX36" fmla="*/ 7820 w 10000"/>
                  <a:gd name="connsiteY36" fmla="*/ 4710 h 10162"/>
                  <a:gd name="connsiteX37" fmla="*/ 7898 w 10000"/>
                  <a:gd name="connsiteY37" fmla="*/ 4898 h 10162"/>
                  <a:gd name="connsiteX38" fmla="*/ 10000 w 10000"/>
                  <a:gd name="connsiteY38" fmla="*/ 5016 h 10162"/>
                  <a:gd name="connsiteX39" fmla="*/ 9737 w 10000"/>
                  <a:gd name="connsiteY39" fmla="*/ 6184 h 10162"/>
                  <a:gd name="connsiteX40" fmla="*/ 9458 w 10000"/>
                  <a:gd name="connsiteY40" fmla="*/ 7327 h 10162"/>
                  <a:gd name="connsiteX41" fmla="*/ 9583 w 10000"/>
                  <a:gd name="connsiteY41" fmla="*/ 7694 h 10162"/>
                  <a:gd name="connsiteX42" fmla="*/ 9654 w 10000"/>
                  <a:gd name="connsiteY42" fmla="*/ 8348 h 10162"/>
                  <a:gd name="connsiteX43" fmla="*/ 9560 w 10000"/>
                  <a:gd name="connsiteY43" fmla="*/ 8202 h 10162"/>
                  <a:gd name="connsiteX44" fmla="*/ 9453 w 10000"/>
                  <a:gd name="connsiteY44" fmla="*/ 8120 h 10162"/>
                  <a:gd name="connsiteX45" fmla="*/ 9202 w 10000"/>
                  <a:gd name="connsiteY45" fmla="*/ 7988 h 10162"/>
                  <a:gd name="connsiteX46" fmla="*/ 8954 w 10000"/>
                  <a:gd name="connsiteY46" fmla="*/ 7932 h 10162"/>
                  <a:gd name="connsiteX47" fmla="*/ 9064 w 10000"/>
                  <a:gd name="connsiteY47" fmla="*/ 8130 h 10162"/>
                  <a:gd name="connsiteX48" fmla="*/ 9772 w 10000"/>
                  <a:gd name="connsiteY48" fmla="*/ 8636 h 10162"/>
                  <a:gd name="connsiteX49" fmla="*/ 9347 w 10000"/>
                  <a:gd name="connsiteY49" fmla="*/ 8438 h 10162"/>
                  <a:gd name="connsiteX50" fmla="*/ 8702 w 10000"/>
                  <a:gd name="connsiteY50" fmla="*/ 8163 h 10162"/>
                  <a:gd name="connsiteX51" fmla="*/ 8419 w 10000"/>
                  <a:gd name="connsiteY51" fmla="*/ 7942 h 10162"/>
                  <a:gd name="connsiteX52" fmla="*/ 8582 w 10000"/>
                  <a:gd name="connsiteY52" fmla="*/ 7935 h 10162"/>
                  <a:gd name="connsiteX53" fmla="*/ 8637 w 10000"/>
                  <a:gd name="connsiteY53" fmla="*/ 7892 h 10162"/>
                  <a:gd name="connsiteX54" fmla="*/ 8508 w 10000"/>
                  <a:gd name="connsiteY54" fmla="*/ 7694 h 10162"/>
                  <a:gd name="connsiteX55" fmla="*/ 8266 w 10000"/>
                  <a:gd name="connsiteY55" fmla="*/ 7737 h 10162"/>
                  <a:gd name="connsiteX56" fmla="*/ 8070 w 10000"/>
                  <a:gd name="connsiteY56" fmla="*/ 7694 h 10162"/>
                  <a:gd name="connsiteX57" fmla="*/ 7761 w 10000"/>
                  <a:gd name="connsiteY57" fmla="*/ 7614 h 10162"/>
                  <a:gd name="connsiteX58" fmla="*/ 7840 w 10000"/>
                  <a:gd name="connsiteY58" fmla="*/ 7922 h 10162"/>
                  <a:gd name="connsiteX59" fmla="*/ 7913 w 10000"/>
                  <a:gd name="connsiteY59" fmla="*/ 7958 h 10162"/>
                  <a:gd name="connsiteX60" fmla="*/ 7692 w 10000"/>
                  <a:gd name="connsiteY60" fmla="*/ 8097 h 10162"/>
                  <a:gd name="connsiteX61" fmla="*/ 7851 w 10000"/>
                  <a:gd name="connsiteY61" fmla="*/ 8107 h 10162"/>
                  <a:gd name="connsiteX62" fmla="*/ 8070 w 10000"/>
                  <a:gd name="connsiteY62" fmla="*/ 8163 h 10162"/>
                  <a:gd name="connsiteX63" fmla="*/ 7590 w 10000"/>
                  <a:gd name="connsiteY63" fmla="*/ 8256 h 10162"/>
                  <a:gd name="connsiteX64" fmla="*/ 6959 w 10000"/>
                  <a:gd name="connsiteY64" fmla="*/ 8629 h 10162"/>
                  <a:gd name="connsiteX65" fmla="*/ 6602 w 10000"/>
                  <a:gd name="connsiteY65" fmla="*/ 9003 h 10162"/>
                  <a:gd name="connsiteX66" fmla="*/ 6336 w 10000"/>
                  <a:gd name="connsiteY66" fmla="*/ 9152 h 10162"/>
                  <a:gd name="connsiteX67" fmla="*/ 5929 w 10000"/>
                  <a:gd name="connsiteY67" fmla="*/ 9386 h 10162"/>
                  <a:gd name="connsiteX68" fmla="*/ 5376 w 10000"/>
                  <a:gd name="connsiteY68" fmla="*/ 9740 h 10162"/>
                  <a:gd name="connsiteX69" fmla="*/ 4854 w 10000"/>
                  <a:gd name="connsiteY69" fmla="*/ 10066 h 10162"/>
                  <a:gd name="connsiteX70" fmla="*/ 4145 w 10000"/>
                  <a:gd name="connsiteY70" fmla="*/ 10110 h 10162"/>
                  <a:gd name="connsiteX0" fmla="*/ 4145 w 10000"/>
                  <a:gd name="connsiteY0" fmla="*/ 10110 h 10162"/>
                  <a:gd name="connsiteX1" fmla="*/ 3726 w 10000"/>
                  <a:gd name="connsiteY1" fmla="*/ 9938 h 10162"/>
                  <a:gd name="connsiteX2" fmla="*/ 3150 w 10000"/>
                  <a:gd name="connsiteY2" fmla="*/ 9594 h 10162"/>
                  <a:gd name="connsiteX3" fmla="*/ 2375 w 10000"/>
                  <a:gd name="connsiteY3" fmla="*/ 9267 h 10162"/>
                  <a:gd name="connsiteX4" fmla="*/ 1619 w 10000"/>
                  <a:gd name="connsiteY4" fmla="*/ 9158 h 10162"/>
                  <a:gd name="connsiteX5" fmla="*/ 1211 w 10000"/>
                  <a:gd name="connsiteY5" fmla="*/ 8884 h 10162"/>
                  <a:gd name="connsiteX6" fmla="*/ 299 w 10000"/>
                  <a:gd name="connsiteY6" fmla="*/ 8256 h 10162"/>
                  <a:gd name="connsiteX7" fmla="*/ 0 w 10000"/>
                  <a:gd name="connsiteY7" fmla="*/ 8196 h 10162"/>
                  <a:gd name="connsiteX8" fmla="*/ 143 w 10000"/>
                  <a:gd name="connsiteY8" fmla="*/ 7925 h 10162"/>
                  <a:gd name="connsiteX9" fmla="*/ 346 w 10000"/>
                  <a:gd name="connsiteY9" fmla="*/ 7611 h 10162"/>
                  <a:gd name="connsiteX10" fmla="*/ 744 w 10000"/>
                  <a:gd name="connsiteY10" fmla="*/ 7069 h 10162"/>
                  <a:gd name="connsiteX11" fmla="*/ 1077 w 10000"/>
                  <a:gd name="connsiteY11" fmla="*/ 6623 h 10162"/>
                  <a:gd name="connsiteX12" fmla="*/ 1019 w 10000"/>
                  <a:gd name="connsiteY12" fmla="*/ 6170 h 10162"/>
                  <a:gd name="connsiteX13" fmla="*/ 675 w 10000"/>
                  <a:gd name="connsiteY13" fmla="*/ 5331 h 10162"/>
                  <a:gd name="connsiteX14" fmla="*/ 246 w 10000"/>
                  <a:gd name="connsiteY14" fmla="*/ 3589 h 10162"/>
                  <a:gd name="connsiteX15" fmla="*/ 626 w 10000"/>
                  <a:gd name="connsiteY15" fmla="*/ 2471 h 10162"/>
                  <a:gd name="connsiteX16" fmla="*/ 1051 w 10000"/>
                  <a:gd name="connsiteY16" fmla="*/ 2233 h 10162"/>
                  <a:gd name="connsiteX17" fmla="*/ 1174 w 10000"/>
                  <a:gd name="connsiteY17" fmla="*/ 1289 h 10162"/>
                  <a:gd name="connsiteX18" fmla="*/ 1872 w 10000"/>
                  <a:gd name="connsiteY18" fmla="*/ 1508 h 10162"/>
                  <a:gd name="connsiteX19" fmla="*/ 2179 w 10000"/>
                  <a:gd name="connsiteY19" fmla="*/ 1700 h 10162"/>
                  <a:gd name="connsiteX20" fmla="*/ 2645 w 10000"/>
                  <a:gd name="connsiteY20" fmla="*/ 2035 h 10162"/>
                  <a:gd name="connsiteX21" fmla="*/ 3318 w 10000"/>
                  <a:gd name="connsiteY21" fmla="*/ 1860 h 10162"/>
                  <a:gd name="connsiteX22" fmla="*/ 3674 w 10000"/>
                  <a:gd name="connsiteY22" fmla="*/ 55 h 10162"/>
                  <a:gd name="connsiteX23" fmla="*/ 4008 w 10000"/>
                  <a:gd name="connsiteY23" fmla="*/ 178 h 10162"/>
                  <a:gd name="connsiteX24" fmla="*/ 4165 w 10000"/>
                  <a:gd name="connsiteY24" fmla="*/ 234 h 10162"/>
                  <a:gd name="connsiteX25" fmla="*/ 4477 w 10000"/>
                  <a:gd name="connsiteY25" fmla="*/ 813 h 10162"/>
                  <a:gd name="connsiteX26" fmla="*/ 4542 w 10000"/>
                  <a:gd name="connsiteY26" fmla="*/ 981 h 10162"/>
                  <a:gd name="connsiteX27" fmla="*/ 4676 w 10000"/>
                  <a:gd name="connsiteY27" fmla="*/ 1265 h 10162"/>
                  <a:gd name="connsiteX28" fmla="*/ 5309 w 10000"/>
                  <a:gd name="connsiteY28" fmla="*/ 1727 h 10162"/>
                  <a:gd name="connsiteX29" fmla="*/ 5650 w 10000"/>
                  <a:gd name="connsiteY29" fmla="*/ 1890 h 10162"/>
                  <a:gd name="connsiteX30" fmla="*/ 6069 w 10000"/>
                  <a:gd name="connsiteY30" fmla="*/ 2810 h 10162"/>
                  <a:gd name="connsiteX31" fmla="*/ 5688 w 10000"/>
                  <a:gd name="connsiteY31" fmla="*/ 3565 h 10162"/>
                  <a:gd name="connsiteX32" fmla="*/ 6644 w 10000"/>
                  <a:gd name="connsiteY32" fmla="*/ 3376 h 10162"/>
                  <a:gd name="connsiteX33" fmla="*/ 7104 w 10000"/>
                  <a:gd name="connsiteY33" fmla="*/ 3252 h 10162"/>
                  <a:gd name="connsiteX34" fmla="*/ 7073 w 10000"/>
                  <a:gd name="connsiteY34" fmla="*/ 3311 h 10162"/>
                  <a:gd name="connsiteX35" fmla="*/ 7645 w 10000"/>
                  <a:gd name="connsiteY35" fmla="*/ 4425 h 10162"/>
                  <a:gd name="connsiteX36" fmla="*/ 7820 w 10000"/>
                  <a:gd name="connsiteY36" fmla="*/ 4710 h 10162"/>
                  <a:gd name="connsiteX37" fmla="*/ 7898 w 10000"/>
                  <a:gd name="connsiteY37" fmla="*/ 4898 h 10162"/>
                  <a:gd name="connsiteX38" fmla="*/ 10000 w 10000"/>
                  <a:gd name="connsiteY38" fmla="*/ 5016 h 10162"/>
                  <a:gd name="connsiteX39" fmla="*/ 9737 w 10000"/>
                  <a:gd name="connsiteY39" fmla="*/ 6184 h 10162"/>
                  <a:gd name="connsiteX40" fmla="*/ 9458 w 10000"/>
                  <a:gd name="connsiteY40" fmla="*/ 7327 h 10162"/>
                  <a:gd name="connsiteX41" fmla="*/ 9583 w 10000"/>
                  <a:gd name="connsiteY41" fmla="*/ 7694 h 10162"/>
                  <a:gd name="connsiteX42" fmla="*/ 9654 w 10000"/>
                  <a:gd name="connsiteY42" fmla="*/ 8348 h 10162"/>
                  <a:gd name="connsiteX43" fmla="*/ 9560 w 10000"/>
                  <a:gd name="connsiteY43" fmla="*/ 8202 h 10162"/>
                  <a:gd name="connsiteX44" fmla="*/ 9453 w 10000"/>
                  <a:gd name="connsiteY44" fmla="*/ 8120 h 10162"/>
                  <a:gd name="connsiteX45" fmla="*/ 9202 w 10000"/>
                  <a:gd name="connsiteY45" fmla="*/ 7988 h 10162"/>
                  <a:gd name="connsiteX46" fmla="*/ 8954 w 10000"/>
                  <a:gd name="connsiteY46" fmla="*/ 7932 h 10162"/>
                  <a:gd name="connsiteX47" fmla="*/ 9064 w 10000"/>
                  <a:gd name="connsiteY47" fmla="*/ 8130 h 10162"/>
                  <a:gd name="connsiteX48" fmla="*/ 9772 w 10000"/>
                  <a:gd name="connsiteY48" fmla="*/ 8636 h 10162"/>
                  <a:gd name="connsiteX49" fmla="*/ 9347 w 10000"/>
                  <a:gd name="connsiteY49" fmla="*/ 8438 h 10162"/>
                  <a:gd name="connsiteX50" fmla="*/ 8702 w 10000"/>
                  <a:gd name="connsiteY50" fmla="*/ 8163 h 10162"/>
                  <a:gd name="connsiteX51" fmla="*/ 8419 w 10000"/>
                  <a:gd name="connsiteY51" fmla="*/ 7942 h 10162"/>
                  <a:gd name="connsiteX52" fmla="*/ 8582 w 10000"/>
                  <a:gd name="connsiteY52" fmla="*/ 7935 h 10162"/>
                  <a:gd name="connsiteX53" fmla="*/ 8637 w 10000"/>
                  <a:gd name="connsiteY53" fmla="*/ 7892 h 10162"/>
                  <a:gd name="connsiteX54" fmla="*/ 8508 w 10000"/>
                  <a:gd name="connsiteY54" fmla="*/ 7694 h 10162"/>
                  <a:gd name="connsiteX55" fmla="*/ 8266 w 10000"/>
                  <a:gd name="connsiteY55" fmla="*/ 7737 h 10162"/>
                  <a:gd name="connsiteX56" fmla="*/ 8070 w 10000"/>
                  <a:gd name="connsiteY56" fmla="*/ 7694 h 10162"/>
                  <a:gd name="connsiteX57" fmla="*/ 7761 w 10000"/>
                  <a:gd name="connsiteY57" fmla="*/ 7614 h 10162"/>
                  <a:gd name="connsiteX58" fmla="*/ 7840 w 10000"/>
                  <a:gd name="connsiteY58" fmla="*/ 7922 h 10162"/>
                  <a:gd name="connsiteX59" fmla="*/ 7913 w 10000"/>
                  <a:gd name="connsiteY59" fmla="*/ 7958 h 10162"/>
                  <a:gd name="connsiteX60" fmla="*/ 7692 w 10000"/>
                  <a:gd name="connsiteY60" fmla="*/ 8097 h 10162"/>
                  <a:gd name="connsiteX61" fmla="*/ 7851 w 10000"/>
                  <a:gd name="connsiteY61" fmla="*/ 8107 h 10162"/>
                  <a:gd name="connsiteX62" fmla="*/ 8070 w 10000"/>
                  <a:gd name="connsiteY62" fmla="*/ 8163 h 10162"/>
                  <a:gd name="connsiteX63" fmla="*/ 7590 w 10000"/>
                  <a:gd name="connsiteY63" fmla="*/ 8256 h 10162"/>
                  <a:gd name="connsiteX64" fmla="*/ 6959 w 10000"/>
                  <a:gd name="connsiteY64" fmla="*/ 8629 h 10162"/>
                  <a:gd name="connsiteX65" fmla="*/ 6602 w 10000"/>
                  <a:gd name="connsiteY65" fmla="*/ 9003 h 10162"/>
                  <a:gd name="connsiteX66" fmla="*/ 6336 w 10000"/>
                  <a:gd name="connsiteY66" fmla="*/ 9152 h 10162"/>
                  <a:gd name="connsiteX67" fmla="*/ 5929 w 10000"/>
                  <a:gd name="connsiteY67" fmla="*/ 9386 h 10162"/>
                  <a:gd name="connsiteX68" fmla="*/ 5376 w 10000"/>
                  <a:gd name="connsiteY68" fmla="*/ 9740 h 10162"/>
                  <a:gd name="connsiteX69" fmla="*/ 4854 w 10000"/>
                  <a:gd name="connsiteY69" fmla="*/ 10066 h 10162"/>
                  <a:gd name="connsiteX70" fmla="*/ 4145 w 10000"/>
                  <a:gd name="connsiteY70" fmla="*/ 10110 h 10162"/>
                  <a:gd name="connsiteX0" fmla="*/ 4145 w 10000"/>
                  <a:gd name="connsiteY0" fmla="*/ 10110 h 10162"/>
                  <a:gd name="connsiteX1" fmla="*/ 3726 w 10000"/>
                  <a:gd name="connsiteY1" fmla="*/ 9938 h 10162"/>
                  <a:gd name="connsiteX2" fmla="*/ 3150 w 10000"/>
                  <a:gd name="connsiteY2" fmla="*/ 9594 h 10162"/>
                  <a:gd name="connsiteX3" fmla="*/ 2375 w 10000"/>
                  <a:gd name="connsiteY3" fmla="*/ 9267 h 10162"/>
                  <a:gd name="connsiteX4" fmla="*/ 1619 w 10000"/>
                  <a:gd name="connsiteY4" fmla="*/ 9158 h 10162"/>
                  <a:gd name="connsiteX5" fmla="*/ 1211 w 10000"/>
                  <a:gd name="connsiteY5" fmla="*/ 8884 h 10162"/>
                  <a:gd name="connsiteX6" fmla="*/ 299 w 10000"/>
                  <a:gd name="connsiteY6" fmla="*/ 8256 h 10162"/>
                  <a:gd name="connsiteX7" fmla="*/ 0 w 10000"/>
                  <a:gd name="connsiteY7" fmla="*/ 8196 h 10162"/>
                  <a:gd name="connsiteX8" fmla="*/ 143 w 10000"/>
                  <a:gd name="connsiteY8" fmla="*/ 7925 h 10162"/>
                  <a:gd name="connsiteX9" fmla="*/ 346 w 10000"/>
                  <a:gd name="connsiteY9" fmla="*/ 7611 h 10162"/>
                  <a:gd name="connsiteX10" fmla="*/ 744 w 10000"/>
                  <a:gd name="connsiteY10" fmla="*/ 7069 h 10162"/>
                  <a:gd name="connsiteX11" fmla="*/ 1077 w 10000"/>
                  <a:gd name="connsiteY11" fmla="*/ 6623 h 10162"/>
                  <a:gd name="connsiteX12" fmla="*/ 1019 w 10000"/>
                  <a:gd name="connsiteY12" fmla="*/ 6170 h 10162"/>
                  <a:gd name="connsiteX13" fmla="*/ 675 w 10000"/>
                  <a:gd name="connsiteY13" fmla="*/ 5331 h 10162"/>
                  <a:gd name="connsiteX14" fmla="*/ 246 w 10000"/>
                  <a:gd name="connsiteY14" fmla="*/ 3589 h 10162"/>
                  <a:gd name="connsiteX15" fmla="*/ 626 w 10000"/>
                  <a:gd name="connsiteY15" fmla="*/ 2471 h 10162"/>
                  <a:gd name="connsiteX16" fmla="*/ 1051 w 10000"/>
                  <a:gd name="connsiteY16" fmla="*/ 2233 h 10162"/>
                  <a:gd name="connsiteX17" fmla="*/ 1174 w 10000"/>
                  <a:gd name="connsiteY17" fmla="*/ 1289 h 10162"/>
                  <a:gd name="connsiteX18" fmla="*/ 1872 w 10000"/>
                  <a:gd name="connsiteY18" fmla="*/ 1508 h 10162"/>
                  <a:gd name="connsiteX19" fmla="*/ 2179 w 10000"/>
                  <a:gd name="connsiteY19" fmla="*/ 1700 h 10162"/>
                  <a:gd name="connsiteX20" fmla="*/ 2645 w 10000"/>
                  <a:gd name="connsiteY20" fmla="*/ 2035 h 10162"/>
                  <a:gd name="connsiteX21" fmla="*/ 3318 w 10000"/>
                  <a:gd name="connsiteY21" fmla="*/ 1860 h 10162"/>
                  <a:gd name="connsiteX22" fmla="*/ 3674 w 10000"/>
                  <a:gd name="connsiteY22" fmla="*/ 55 h 10162"/>
                  <a:gd name="connsiteX23" fmla="*/ 4008 w 10000"/>
                  <a:gd name="connsiteY23" fmla="*/ 178 h 10162"/>
                  <a:gd name="connsiteX24" fmla="*/ 4165 w 10000"/>
                  <a:gd name="connsiteY24" fmla="*/ 234 h 10162"/>
                  <a:gd name="connsiteX25" fmla="*/ 4477 w 10000"/>
                  <a:gd name="connsiteY25" fmla="*/ 813 h 10162"/>
                  <a:gd name="connsiteX26" fmla="*/ 4542 w 10000"/>
                  <a:gd name="connsiteY26" fmla="*/ 981 h 10162"/>
                  <a:gd name="connsiteX27" fmla="*/ 4676 w 10000"/>
                  <a:gd name="connsiteY27" fmla="*/ 1265 h 10162"/>
                  <a:gd name="connsiteX28" fmla="*/ 5309 w 10000"/>
                  <a:gd name="connsiteY28" fmla="*/ 1727 h 10162"/>
                  <a:gd name="connsiteX29" fmla="*/ 5650 w 10000"/>
                  <a:gd name="connsiteY29" fmla="*/ 1890 h 10162"/>
                  <a:gd name="connsiteX30" fmla="*/ 6069 w 10000"/>
                  <a:gd name="connsiteY30" fmla="*/ 2810 h 10162"/>
                  <a:gd name="connsiteX31" fmla="*/ 6644 w 10000"/>
                  <a:gd name="connsiteY31" fmla="*/ 3376 h 10162"/>
                  <a:gd name="connsiteX32" fmla="*/ 7104 w 10000"/>
                  <a:gd name="connsiteY32" fmla="*/ 3252 h 10162"/>
                  <a:gd name="connsiteX33" fmla="*/ 7073 w 10000"/>
                  <a:gd name="connsiteY33" fmla="*/ 3311 h 10162"/>
                  <a:gd name="connsiteX34" fmla="*/ 7645 w 10000"/>
                  <a:gd name="connsiteY34" fmla="*/ 4425 h 10162"/>
                  <a:gd name="connsiteX35" fmla="*/ 7820 w 10000"/>
                  <a:gd name="connsiteY35" fmla="*/ 4710 h 10162"/>
                  <a:gd name="connsiteX36" fmla="*/ 7898 w 10000"/>
                  <a:gd name="connsiteY36" fmla="*/ 4898 h 10162"/>
                  <a:gd name="connsiteX37" fmla="*/ 10000 w 10000"/>
                  <a:gd name="connsiteY37" fmla="*/ 5016 h 10162"/>
                  <a:gd name="connsiteX38" fmla="*/ 9737 w 10000"/>
                  <a:gd name="connsiteY38" fmla="*/ 6184 h 10162"/>
                  <a:gd name="connsiteX39" fmla="*/ 9458 w 10000"/>
                  <a:gd name="connsiteY39" fmla="*/ 7327 h 10162"/>
                  <a:gd name="connsiteX40" fmla="*/ 9583 w 10000"/>
                  <a:gd name="connsiteY40" fmla="*/ 7694 h 10162"/>
                  <a:gd name="connsiteX41" fmla="*/ 9654 w 10000"/>
                  <a:gd name="connsiteY41" fmla="*/ 8348 h 10162"/>
                  <a:gd name="connsiteX42" fmla="*/ 9560 w 10000"/>
                  <a:gd name="connsiteY42" fmla="*/ 8202 h 10162"/>
                  <a:gd name="connsiteX43" fmla="*/ 9453 w 10000"/>
                  <a:gd name="connsiteY43" fmla="*/ 8120 h 10162"/>
                  <a:gd name="connsiteX44" fmla="*/ 9202 w 10000"/>
                  <a:gd name="connsiteY44" fmla="*/ 7988 h 10162"/>
                  <a:gd name="connsiteX45" fmla="*/ 8954 w 10000"/>
                  <a:gd name="connsiteY45" fmla="*/ 7932 h 10162"/>
                  <a:gd name="connsiteX46" fmla="*/ 9064 w 10000"/>
                  <a:gd name="connsiteY46" fmla="*/ 8130 h 10162"/>
                  <a:gd name="connsiteX47" fmla="*/ 9772 w 10000"/>
                  <a:gd name="connsiteY47" fmla="*/ 8636 h 10162"/>
                  <a:gd name="connsiteX48" fmla="*/ 9347 w 10000"/>
                  <a:gd name="connsiteY48" fmla="*/ 8438 h 10162"/>
                  <a:gd name="connsiteX49" fmla="*/ 8702 w 10000"/>
                  <a:gd name="connsiteY49" fmla="*/ 8163 h 10162"/>
                  <a:gd name="connsiteX50" fmla="*/ 8419 w 10000"/>
                  <a:gd name="connsiteY50" fmla="*/ 7942 h 10162"/>
                  <a:gd name="connsiteX51" fmla="*/ 8582 w 10000"/>
                  <a:gd name="connsiteY51" fmla="*/ 7935 h 10162"/>
                  <a:gd name="connsiteX52" fmla="*/ 8637 w 10000"/>
                  <a:gd name="connsiteY52" fmla="*/ 7892 h 10162"/>
                  <a:gd name="connsiteX53" fmla="*/ 8508 w 10000"/>
                  <a:gd name="connsiteY53" fmla="*/ 7694 h 10162"/>
                  <a:gd name="connsiteX54" fmla="*/ 8266 w 10000"/>
                  <a:gd name="connsiteY54" fmla="*/ 7737 h 10162"/>
                  <a:gd name="connsiteX55" fmla="*/ 8070 w 10000"/>
                  <a:gd name="connsiteY55" fmla="*/ 7694 h 10162"/>
                  <a:gd name="connsiteX56" fmla="*/ 7761 w 10000"/>
                  <a:gd name="connsiteY56" fmla="*/ 7614 h 10162"/>
                  <a:gd name="connsiteX57" fmla="*/ 7840 w 10000"/>
                  <a:gd name="connsiteY57" fmla="*/ 7922 h 10162"/>
                  <a:gd name="connsiteX58" fmla="*/ 7913 w 10000"/>
                  <a:gd name="connsiteY58" fmla="*/ 7958 h 10162"/>
                  <a:gd name="connsiteX59" fmla="*/ 7692 w 10000"/>
                  <a:gd name="connsiteY59" fmla="*/ 8097 h 10162"/>
                  <a:gd name="connsiteX60" fmla="*/ 7851 w 10000"/>
                  <a:gd name="connsiteY60" fmla="*/ 8107 h 10162"/>
                  <a:gd name="connsiteX61" fmla="*/ 8070 w 10000"/>
                  <a:gd name="connsiteY61" fmla="*/ 8163 h 10162"/>
                  <a:gd name="connsiteX62" fmla="*/ 7590 w 10000"/>
                  <a:gd name="connsiteY62" fmla="*/ 8256 h 10162"/>
                  <a:gd name="connsiteX63" fmla="*/ 6959 w 10000"/>
                  <a:gd name="connsiteY63" fmla="*/ 8629 h 10162"/>
                  <a:gd name="connsiteX64" fmla="*/ 6602 w 10000"/>
                  <a:gd name="connsiteY64" fmla="*/ 9003 h 10162"/>
                  <a:gd name="connsiteX65" fmla="*/ 6336 w 10000"/>
                  <a:gd name="connsiteY65" fmla="*/ 9152 h 10162"/>
                  <a:gd name="connsiteX66" fmla="*/ 5929 w 10000"/>
                  <a:gd name="connsiteY66" fmla="*/ 9386 h 10162"/>
                  <a:gd name="connsiteX67" fmla="*/ 5376 w 10000"/>
                  <a:gd name="connsiteY67" fmla="*/ 9740 h 10162"/>
                  <a:gd name="connsiteX68" fmla="*/ 4854 w 10000"/>
                  <a:gd name="connsiteY68" fmla="*/ 10066 h 10162"/>
                  <a:gd name="connsiteX69" fmla="*/ 4145 w 10000"/>
                  <a:gd name="connsiteY69" fmla="*/ 10110 h 10162"/>
                  <a:gd name="connsiteX0" fmla="*/ 4145 w 10000"/>
                  <a:gd name="connsiteY0" fmla="*/ 10110 h 10162"/>
                  <a:gd name="connsiteX1" fmla="*/ 3726 w 10000"/>
                  <a:gd name="connsiteY1" fmla="*/ 9938 h 10162"/>
                  <a:gd name="connsiteX2" fmla="*/ 3150 w 10000"/>
                  <a:gd name="connsiteY2" fmla="*/ 9594 h 10162"/>
                  <a:gd name="connsiteX3" fmla="*/ 2375 w 10000"/>
                  <a:gd name="connsiteY3" fmla="*/ 9267 h 10162"/>
                  <a:gd name="connsiteX4" fmla="*/ 1619 w 10000"/>
                  <a:gd name="connsiteY4" fmla="*/ 9158 h 10162"/>
                  <a:gd name="connsiteX5" fmla="*/ 1211 w 10000"/>
                  <a:gd name="connsiteY5" fmla="*/ 8884 h 10162"/>
                  <a:gd name="connsiteX6" fmla="*/ 299 w 10000"/>
                  <a:gd name="connsiteY6" fmla="*/ 8256 h 10162"/>
                  <a:gd name="connsiteX7" fmla="*/ 0 w 10000"/>
                  <a:gd name="connsiteY7" fmla="*/ 8196 h 10162"/>
                  <a:gd name="connsiteX8" fmla="*/ 143 w 10000"/>
                  <a:gd name="connsiteY8" fmla="*/ 7925 h 10162"/>
                  <a:gd name="connsiteX9" fmla="*/ 346 w 10000"/>
                  <a:gd name="connsiteY9" fmla="*/ 7611 h 10162"/>
                  <a:gd name="connsiteX10" fmla="*/ 744 w 10000"/>
                  <a:gd name="connsiteY10" fmla="*/ 7069 h 10162"/>
                  <a:gd name="connsiteX11" fmla="*/ 1077 w 10000"/>
                  <a:gd name="connsiteY11" fmla="*/ 6623 h 10162"/>
                  <a:gd name="connsiteX12" fmla="*/ 1019 w 10000"/>
                  <a:gd name="connsiteY12" fmla="*/ 6170 h 10162"/>
                  <a:gd name="connsiteX13" fmla="*/ 675 w 10000"/>
                  <a:gd name="connsiteY13" fmla="*/ 5331 h 10162"/>
                  <a:gd name="connsiteX14" fmla="*/ 246 w 10000"/>
                  <a:gd name="connsiteY14" fmla="*/ 3589 h 10162"/>
                  <a:gd name="connsiteX15" fmla="*/ 626 w 10000"/>
                  <a:gd name="connsiteY15" fmla="*/ 2471 h 10162"/>
                  <a:gd name="connsiteX16" fmla="*/ 1051 w 10000"/>
                  <a:gd name="connsiteY16" fmla="*/ 2233 h 10162"/>
                  <a:gd name="connsiteX17" fmla="*/ 1174 w 10000"/>
                  <a:gd name="connsiteY17" fmla="*/ 1289 h 10162"/>
                  <a:gd name="connsiteX18" fmla="*/ 1872 w 10000"/>
                  <a:gd name="connsiteY18" fmla="*/ 1508 h 10162"/>
                  <a:gd name="connsiteX19" fmla="*/ 2179 w 10000"/>
                  <a:gd name="connsiteY19" fmla="*/ 1700 h 10162"/>
                  <a:gd name="connsiteX20" fmla="*/ 2645 w 10000"/>
                  <a:gd name="connsiteY20" fmla="*/ 2035 h 10162"/>
                  <a:gd name="connsiteX21" fmla="*/ 3318 w 10000"/>
                  <a:gd name="connsiteY21" fmla="*/ 1860 h 10162"/>
                  <a:gd name="connsiteX22" fmla="*/ 3674 w 10000"/>
                  <a:gd name="connsiteY22" fmla="*/ 55 h 10162"/>
                  <a:gd name="connsiteX23" fmla="*/ 4008 w 10000"/>
                  <a:gd name="connsiteY23" fmla="*/ 178 h 10162"/>
                  <a:gd name="connsiteX24" fmla="*/ 4165 w 10000"/>
                  <a:gd name="connsiteY24" fmla="*/ 234 h 10162"/>
                  <a:gd name="connsiteX25" fmla="*/ 4477 w 10000"/>
                  <a:gd name="connsiteY25" fmla="*/ 813 h 10162"/>
                  <a:gd name="connsiteX26" fmla="*/ 4542 w 10000"/>
                  <a:gd name="connsiteY26" fmla="*/ 981 h 10162"/>
                  <a:gd name="connsiteX27" fmla="*/ 4676 w 10000"/>
                  <a:gd name="connsiteY27" fmla="*/ 1265 h 10162"/>
                  <a:gd name="connsiteX28" fmla="*/ 5309 w 10000"/>
                  <a:gd name="connsiteY28" fmla="*/ 1727 h 10162"/>
                  <a:gd name="connsiteX29" fmla="*/ 5650 w 10000"/>
                  <a:gd name="connsiteY29" fmla="*/ 1890 h 10162"/>
                  <a:gd name="connsiteX30" fmla="*/ 6069 w 10000"/>
                  <a:gd name="connsiteY30" fmla="*/ 2810 h 10162"/>
                  <a:gd name="connsiteX31" fmla="*/ 6644 w 10000"/>
                  <a:gd name="connsiteY31" fmla="*/ 3376 h 10162"/>
                  <a:gd name="connsiteX32" fmla="*/ 7104 w 10000"/>
                  <a:gd name="connsiteY32" fmla="*/ 3252 h 10162"/>
                  <a:gd name="connsiteX33" fmla="*/ 7645 w 10000"/>
                  <a:gd name="connsiteY33" fmla="*/ 4425 h 10162"/>
                  <a:gd name="connsiteX34" fmla="*/ 7820 w 10000"/>
                  <a:gd name="connsiteY34" fmla="*/ 4710 h 10162"/>
                  <a:gd name="connsiteX35" fmla="*/ 7898 w 10000"/>
                  <a:gd name="connsiteY35" fmla="*/ 4898 h 10162"/>
                  <a:gd name="connsiteX36" fmla="*/ 10000 w 10000"/>
                  <a:gd name="connsiteY36" fmla="*/ 5016 h 10162"/>
                  <a:gd name="connsiteX37" fmla="*/ 9737 w 10000"/>
                  <a:gd name="connsiteY37" fmla="*/ 6184 h 10162"/>
                  <a:gd name="connsiteX38" fmla="*/ 9458 w 10000"/>
                  <a:gd name="connsiteY38" fmla="*/ 7327 h 10162"/>
                  <a:gd name="connsiteX39" fmla="*/ 9583 w 10000"/>
                  <a:gd name="connsiteY39" fmla="*/ 7694 h 10162"/>
                  <a:gd name="connsiteX40" fmla="*/ 9654 w 10000"/>
                  <a:gd name="connsiteY40" fmla="*/ 8348 h 10162"/>
                  <a:gd name="connsiteX41" fmla="*/ 9560 w 10000"/>
                  <a:gd name="connsiteY41" fmla="*/ 8202 h 10162"/>
                  <a:gd name="connsiteX42" fmla="*/ 9453 w 10000"/>
                  <a:gd name="connsiteY42" fmla="*/ 8120 h 10162"/>
                  <a:gd name="connsiteX43" fmla="*/ 9202 w 10000"/>
                  <a:gd name="connsiteY43" fmla="*/ 7988 h 10162"/>
                  <a:gd name="connsiteX44" fmla="*/ 8954 w 10000"/>
                  <a:gd name="connsiteY44" fmla="*/ 7932 h 10162"/>
                  <a:gd name="connsiteX45" fmla="*/ 9064 w 10000"/>
                  <a:gd name="connsiteY45" fmla="*/ 8130 h 10162"/>
                  <a:gd name="connsiteX46" fmla="*/ 9772 w 10000"/>
                  <a:gd name="connsiteY46" fmla="*/ 8636 h 10162"/>
                  <a:gd name="connsiteX47" fmla="*/ 9347 w 10000"/>
                  <a:gd name="connsiteY47" fmla="*/ 8438 h 10162"/>
                  <a:gd name="connsiteX48" fmla="*/ 8702 w 10000"/>
                  <a:gd name="connsiteY48" fmla="*/ 8163 h 10162"/>
                  <a:gd name="connsiteX49" fmla="*/ 8419 w 10000"/>
                  <a:gd name="connsiteY49" fmla="*/ 7942 h 10162"/>
                  <a:gd name="connsiteX50" fmla="*/ 8582 w 10000"/>
                  <a:gd name="connsiteY50" fmla="*/ 7935 h 10162"/>
                  <a:gd name="connsiteX51" fmla="*/ 8637 w 10000"/>
                  <a:gd name="connsiteY51" fmla="*/ 7892 h 10162"/>
                  <a:gd name="connsiteX52" fmla="*/ 8508 w 10000"/>
                  <a:gd name="connsiteY52" fmla="*/ 7694 h 10162"/>
                  <a:gd name="connsiteX53" fmla="*/ 8266 w 10000"/>
                  <a:gd name="connsiteY53" fmla="*/ 7737 h 10162"/>
                  <a:gd name="connsiteX54" fmla="*/ 8070 w 10000"/>
                  <a:gd name="connsiteY54" fmla="*/ 7694 h 10162"/>
                  <a:gd name="connsiteX55" fmla="*/ 7761 w 10000"/>
                  <a:gd name="connsiteY55" fmla="*/ 7614 h 10162"/>
                  <a:gd name="connsiteX56" fmla="*/ 7840 w 10000"/>
                  <a:gd name="connsiteY56" fmla="*/ 7922 h 10162"/>
                  <a:gd name="connsiteX57" fmla="*/ 7913 w 10000"/>
                  <a:gd name="connsiteY57" fmla="*/ 7958 h 10162"/>
                  <a:gd name="connsiteX58" fmla="*/ 7692 w 10000"/>
                  <a:gd name="connsiteY58" fmla="*/ 8097 h 10162"/>
                  <a:gd name="connsiteX59" fmla="*/ 7851 w 10000"/>
                  <a:gd name="connsiteY59" fmla="*/ 8107 h 10162"/>
                  <a:gd name="connsiteX60" fmla="*/ 8070 w 10000"/>
                  <a:gd name="connsiteY60" fmla="*/ 8163 h 10162"/>
                  <a:gd name="connsiteX61" fmla="*/ 7590 w 10000"/>
                  <a:gd name="connsiteY61" fmla="*/ 8256 h 10162"/>
                  <a:gd name="connsiteX62" fmla="*/ 6959 w 10000"/>
                  <a:gd name="connsiteY62" fmla="*/ 8629 h 10162"/>
                  <a:gd name="connsiteX63" fmla="*/ 6602 w 10000"/>
                  <a:gd name="connsiteY63" fmla="*/ 9003 h 10162"/>
                  <a:gd name="connsiteX64" fmla="*/ 6336 w 10000"/>
                  <a:gd name="connsiteY64" fmla="*/ 9152 h 10162"/>
                  <a:gd name="connsiteX65" fmla="*/ 5929 w 10000"/>
                  <a:gd name="connsiteY65" fmla="*/ 9386 h 10162"/>
                  <a:gd name="connsiteX66" fmla="*/ 5376 w 10000"/>
                  <a:gd name="connsiteY66" fmla="*/ 9740 h 10162"/>
                  <a:gd name="connsiteX67" fmla="*/ 4854 w 10000"/>
                  <a:gd name="connsiteY67" fmla="*/ 10066 h 10162"/>
                  <a:gd name="connsiteX68" fmla="*/ 4145 w 10000"/>
                  <a:gd name="connsiteY68" fmla="*/ 10110 h 10162"/>
                  <a:gd name="connsiteX0" fmla="*/ 4145 w 10000"/>
                  <a:gd name="connsiteY0" fmla="*/ 10110 h 10162"/>
                  <a:gd name="connsiteX1" fmla="*/ 3726 w 10000"/>
                  <a:gd name="connsiteY1" fmla="*/ 9938 h 10162"/>
                  <a:gd name="connsiteX2" fmla="*/ 3150 w 10000"/>
                  <a:gd name="connsiteY2" fmla="*/ 9594 h 10162"/>
                  <a:gd name="connsiteX3" fmla="*/ 2375 w 10000"/>
                  <a:gd name="connsiteY3" fmla="*/ 9267 h 10162"/>
                  <a:gd name="connsiteX4" fmla="*/ 1619 w 10000"/>
                  <a:gd name="connsiteY4" fmla="*/ 9158 h 10162"/>
                  <a:gd name="connsiteX5" fmla="*/ 1211 w 10000"/>
                  <a:gd name="connsiteY5" fmla="*/ 8884 h 10162"/>
                  <a:gd name="connsiteX6" fmla="*/ 299 w 10000"/>
                  <a:gd name="connsiteY6" fmla="*/ 8256 h 10162"/>
                  <a:gd name="connsiteX7" fmla="*/ 0 w 10000"/>
                  <a:gd name="connsiteY7" fmla="*/ 8196 h 10162"/>
                  <a:gd name="connsiteX8" fmla="*/ 143 w 10000"/>
                  <a:gd name="connsiteY8" fmla="*/ 7925 h 10162"/>
                  <a:gd name="connsiteX9" fmla="*/ 346 w 10000"/>
                  <a:gd name="connsiteY9" fmla="*/ 7611 h 10162"/>
                  <a:gd name="connsiteX10" fmla="*/ 744 w 10000"/>
                  <a:gd name="connsiteY10" fmla="*/ 7069 h 10162"/>
                  <a:gd name="connsiteX11" fmla="*/ 1077 w 10000"/>
                  <a:gd name="connsiteY11" fmla="*/ 6623 h 10162"/>
                  <a:gd name="connsiteX12" fmla="*/ 1019 w 10000"/>
                  <a:gd name="connsiteY12" fmla="*/ 6170 h 10162"/>
                  <a:gd name="connsiteX13" fmla="*/ 675 w 10000"/>
                  <a:gd name="connsiteY13" fmla="*/ 5331 h 10162"/>
                  <a:gd name="connsiteX14" fmla="*/ 246 w 10000"/>
                  <a:gd name="connsiteY14" fmla="*/ 3589 h 10162"/>
                  <a:gd name="connsiteX15" fmla="*/ 626 w 10000"/>
                  <a:gd name="connsiteY15" fmla="*/ 2471 h 10162"/>
                  <a:gd name="connsiteX16" fmla="*/ 1051 w 10000"/>
                  <a:gd name="connsiteY16" fmla="*/ 2233 h 10162"/>
                  <a:gd name="connsiteX17" fmla="*/ 1174 w 10000"/>
                  <a:gd name="connsiteY17" fmla="*/ 1289 h 10162"/>
                  <a:gd name="connsiteX18" fmla="*/ 1872 w 10000"/>
                  <a:gd name="connsiteY18" fmla="*/ 1508 h 10162"/>
                  <a:gd name="connsiteX19" fmla="*/ 2179 w 10000"/>
                  <a:gd name="connsiteY19" fmla="*/ 1700 h 10162"/>
                  <a:gd name="connsiteX20" fmla="*/ 2645 w 10000"/>
                  <a:gd name="connsiteY20" fmla="*/ 2035 h 10162"/>
                  <a:gd name="connsiteX21" fmla="*/ 3318 w 10000"/>
                  <a:gd name="connsiteY21" fmla="*/ 1860 h 10162"/>
                  <a:gd name="connsiteX22" fmla="*/ 3674 w 10000"/>
                  <a:gd name="connsiteY22" fmla="*/ 55 h 10162"/>
                  <a:gd name="connsiteX23" fmla="*/ 4008 w 10000"/>
                  <a:gd name="connsiteY23" fmla="*/ 178 h 10162"/>
                  <a:gd name="connsiteX24" fmla="*/ 4165 w 10000"/>
                  <a:gd name="connsiteY24" fmla="*/ 234 h 10162"/>
                  <a:gd name="connsiteX25" fmla="*/ 4477 w 10000"/>
                  <a:gd name="connsiteY25" fmla="*/ 813 h 10162"/>
                  <a:gd name="connsiteX26" fmla="*/ 4542 w 10000"/>
                  <a:gd name="connsiteY26" fmla="*/ 981 h 10162"/>
                  <a:gd name="connsiteX27" fmla="*/ 4676 w 10000"/>
                  <a:gd name="connsiteY27" fmla="*/ 1265 h 10162"/>
                  <a:gd name="connsiteX28" fmla="*/ 5309 w 10000"/>
                  <a:gd name="connsiteY28" fmla="*/ 1727 h 10162"/>
                  <a:gd name="connsiteX29" fmla="*/ 5650 w 10000"/>
                  <a:gd name="connsiteY29" fmla="*/ 1890 h 10162"/>
                  <a:gd name="connsiteX30" fmla="*/ 6069 w 10000"/>
                  <a:gd name="connsiteY30" fmla="*/ 2810 h 10162"/>
                  <a:gd name="connsiteX31" fmla="*/ 6799 w 10000"/>
                  <a:gd name="connsiteY31" fmla="*/ 2978 h 10162"/>
                  <a:gd name="connsiteX32" fmla="*/ 7104 w 10000"/>
                  <a:gd name="connsiteY32" fmla="*/ 3252 h 10162"/>
                  <a:gd name="connsiteX33" fmla="*/ 7645 w 10000"/>
                  <a:gd name="connsiteY33" fmla="*/ 4425 h 10162"/>
                  <a:gd name="connsiteX34" fmla="*/ 7820 w 10000"/>
                  <a:gd name="connsiteY34" fmla="*/ 4710 h 10162"/>
                  <a:gd name="connsiteX35" fmla="*/ 7898 w 10000"/>
                  <a:gd name="connsiteY35" fmla="*/ 4898 h 10162"/>
                  <a:gd name="connsiteX36" fmla="*/ 10000 w 10000"/>
                  <a:gd name="connsiteY36" fmla="*/ 5016 h 10162"/>
                  <a:gd name="connsiteX37" fmla="*/ 9737 w 10000"/>
                  <a:gd name="connsiteY37" fmla="*/ 6184 h 10162"/>
                  <a:gd name="connsiteX38" fmla="*/ 9458 w 10000"/>
                  <a:gd name="connsiteY38" fmla="*/ 7327 h 10162"/>
                  <a:gd name="connsiteX39" fmla="*/ 9583 w 10000"/>
                  <a:gd name="connsiteY39" fmla="*/ 7694 h 10162"/>
                  <a:gd name="connsiteX40" fmla="*/ 9654 w 10000"/>
                  <a:gd name="connsiteY40" fmla="*/ 8348 h 10162"/>
                  <a:gd name="connsiteX41" fmla="*/ 9560 w 10000"/>
                  <a:gd name="connsiteY41" fmla="*/ 8202 h 10162"/>
                  <a:gd name="connsiteX42" fmla="*/ 9453 w 10000"/>
                  <a:gd name="connsiteY42" fmla="*/ 8120 h 10162"/>
                  <a:gd name="connsiteX43" fmla="*/ 9202 w 10000"/>
                  <a:gd name="connsiteY43" fmla="*/ 7988 h 10162"/>
                  <a:gd name="connsiteX44" fmla="*/ 8954 w 10000"/>
                  <a:gd name="connsiteY44" fmla="*/ 7932 h 10162"/>
                  <a:gd name="connsiteX45" fmla="*/ 9064 w 10000"/>
                  <a:gd name="connsiteY45" fmla="*/ 8130 h 10162"/>
                  <a:gd name="connsiteX46" fmla="*/ 9772 w 10000"/>
                  <a:gd name="connsiteY46" fmla="*/ 8636 h 10162"/>
                  <a:gd name="connsiteX47" fmla="*/ 9347 w 10000"/>
                  <a:gd name="connsiteY47" fmla="*/ 8438 h 10162"/>
                  <a:gd name="connsiteX48" fmla="*/ 8702 w 10000"/>
                  <a:gd name="connsiteY48" fmla="*/ 8163 h 10162"/>
                  <a:gd name="connsiteX49" fmla="*/ 8419 w 10000"/>
                  <a:gd name="connsiteY49" fmla="*/ 7942 h 10162"/>
                  <a:gd name="connsiteX50" fmla="*/ 8582 w 10000"/>
                  <a:gd name="connsiteY50" fmla="*/ 7935 h 10162"/>
                  <a:gd name="connsiteX51" fmla="*/ 8637 w 10000"/>
                  <a:gd name="connsiteY51" fmla="*/ 7892 h 10162"/>
                  <a:gd name="connsiteX52" fmla="*/ 8508 w 10000"/>
                  <a:gd name="connsiteY52" fmla="*/ 7694 h 10162"/>
                  <a:gd name="connsiteX53" fmla="*/ 8266 w 10000"/>
                  <a:gd name="connsiteY53" fmla="*/ 7737 h 10162"/>
                  <a:gd name="connsiteX54" fmla="*/ 8070 w 10000"/>
                  <a:gd name="connsiteY54" fmla="*/ 7694 h 10162"/>
                  <a:gd name="connsiteX55" fmla="*/ 7761 w 10000"/>
                  <a:gd name="connsiteY55" fmla="*/ 7614 h 10162"/>
                  <a:gd name="connsiteX56" fmla="*/ 7840 w 10000"/>
                  <a:gd name="connsiteY56" fmla="*/ 7922 h 10162"/>
                  <a:gd name="connsiteX57" fmla="*/ 7913 w 10000"/>
                  <a:gd name="connsiteY57" fmla="*/ 7958 h 10162"/>
                  <a:gd name="connsiteX58" fmla="*/ 7692 w 10000"/>
                  <a:gd name="connsiteY58" fmla="*/ 8097 h 10162"/>
                  <a:gd name="connsiteX59" fmla="*/ 7851 w 10000"/>
                  <a:gd name="connsiteY59" fmla="*/ 8107 h 10162"/>
                  <a:gd name="connsiteX60" fmla="*/ 8070 w 10000"/>
                  <a:gd name="connsiteY60" fmla="*/ 8163 h 10162"/>
                  <a:gd name="connsiteX61" fmla="*/ 7590 w 10000"/>
                  <a:gd name="connsiteY61" fmla="*/ 8256 h 10162"/>
                  <a:gd name="connsiteX62" fmla="*/ 6959 w 10000"/>
                  <a:gd name="connsiteY62" fmla="*/ 8629 h 10162"/>
                  <a:gd name="connsiteX63" fmla="*/ 6602 w 10000"/>
                  <a:gd name="connsiteY63" fmla="*/ 9003 h 10162"/>
                  <a:gd name="connsiteX64" fmla="*/ 6336 w 10000"/>
                  <a:gd name="connsiteY64" fmla="*/ 9152 h 10162"/>
                  <a:gd name="connsiteX65" fmla="*/ 5929 w 10000"/>
                  <a:gd name="connsiteY65" fmla="*/ 9386 h 10162"/>
                  <a:gd name="connsiteX66" fmla="*/ 5376 w 10000"/>
                  <a:gd name="connsiteY66" fmla="*/ 9740 h 10162"/>
                  <a:gd name="connsiteX67" fmla="*/ 4854 w 10000"/>
                  <a:gd name="connsiteY67" fmla="*/ 10066 h 10162"/>
                  <a:gd name="connsiteX68" fmla="*/ 4145 w 10000"/>
                  <a:gd name="connsiteY68" fmla="*/ 10110 h 10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</a:cxnLst>
                <a:rect l="l" t="t" r="r" b="b"/>
                <a:pathLst>
                  <a:path w="10000" h="10162">
                    <a:moveTo>
                      <a:pt x="4145" y="10110"/>
                    </a:moveTo>
                    <a:cubicBezTo>
                      <a:pt x="4089" y="10063"/>
                      <a:pt x="3901" y="9984"/>
                      <a:pt x="3726" y="9938"/>
                    </a:cubicBezTo>
                    <a:cubicBezTo>
                      <a:pt x="3550" y="9889"/>
                      <a:pt x="3291" y="9733"/>
                      <a:pt x="3150" y="9594"/>
                    </a:cubicBezTo>
                    <a:cubicBezTo>
                      <a:pt x="2949" y="9396"/>
                      <a:pt x="2777" y="9323"/>
                      <a:pt x="2375" y="9267"/>
                    </a:cubicBezTo>
                    <a:lnTo>
                      <a:pt x="1619" y="9158"/>
                    </a:lnTo>
                    <a:cubicBezTo>
                      <a:pt x="1476" y="9134"/>
                      <a:pt x="1311" y="9026"/>
                      <a:pt x="1211" y="8884"/>
                    </a:cubicBezTo>
                    <a:cubicBezTo>
                      <a:pt x="901" y="8454"/>
                      <a:pt x="615" y="8256"/>
                      <a:pt x="299" y="8256"/>
                    </a:cubicBezTo>
                    <a:cubicBezTo>
                      <a:pt x="134" y="8256"/>
                      <a:pt x="0" y="8230"/>
                      <a:pt x="0" y="8196"/>
                    </a:cubicBezTo>
                    <a:cubicBezTo>
                      <a:pt x="0" y="8163"/>
                      <a:pt x="65" y="8041"/>
                      <a:pt x="143" y="7925"/>
                    </a:cubicBezTo>
                    <a:cubicBezTo>
                      <a:pt x="219" y="7806"/>
                      <a:pt x="313" y="7664"/>
                      <a:pt x="346" y="7611"/>
                    </a:cubicBezTo>
                    <a:cubicBezTo>
                      <a:pt x="382" y="7558"/>
                      <a:pt x="561" y="7314"/>
                      <a:pt x="744" y="7069"/>
                    </a:cubicBezTo>
                    <a:lnTo>
                      <a:pt x="1077" y="6623"/>
                    </a:lnTo>
                    <a:cubicBezTo>
                      <a:pt x="1058" y="6472"/>
                      <a:pt x="1038" y="6321"/>
                      <a:pt x="1019" y="6170"/>
                    </a:cubicBezTo>
                    <a:cubicBezTo>
                      <a:pt x="972" y="5806"/>
                      <a:pt x="903" y="5638"/>
                      <a:pt x="675" y="5331"/>
                    </a:cubicBezTo>
                    <a:cubicBezTo>
                      <a:pt x="342" y="4877"/>
                      <a:pt x="261" y="4551"/>
                      <a:pt x="246" y="3589"/>
                    </a:cubicBezTo>
                    <a:cubicBezTo>
                      <a:pt x="230" y="2720"/>
                      <a:pt x="492" y="2697"/>
                      <a:pt x="626" y="2471"/>
                    </a:cubicBezTo>
                    <a:cubicBezTo>
                      <a:pt x="760" y="2245"/>
                      <a:pt x="960" y="2430"/>
                      <a:pt x="1051" y="2233"/>
                    </a:cubicBezTo>
                    <a:cubicBezTo>
                      <a:pt x="976" y="2025"/>
                      <a:pt x="1092" y="1500"/>
                      <a:pt x="1174" y="1289"/>
                    </a:cubicBezTo>
                    <a:cubicBezTo>
                      <a:pt x="1292" y="975"/>
                      <a:pt x="1705" y="1440"/>
                      <a:pt x="1872" y="1508"/>
                    </a:cubicBezTo>
                    <a:cubicBezTo>
                      <a:pt x="2039" y="1576"/>
                      <a:pt x="2106" y="1604"/>
                      <a:pt x="2179" y="1700"/>
                    </a:cubicBezTo>
                    <a:cubicBezTo>
                      <a:pt x="2308" y="1788"/>
                      <a:pt x="2455" y="2008"/>
                      <a:pt x="2645" y="2035"/>
                    </a:cubicBezTo>
                    <a:cubicBezTo>
                      <a:pt x="2835" y="2062"/>
                      <a:pt x="3147" y="2190"/>
                      <a:pt x="3318" y="1860"/>
                    </a:cubicBezTo>
                    <a:cubicBezTo>
                      <a:pt x="3489" y="1530"/>
                      <a:pt x="3672" y="369"/>
                      <a:pt x="3674" y="55"/>
                    </a:cubicBezTo>
                    <a:cubicBezTo>
                      <a:pt x="3676" y="-107"/>
                      <a:pt x="3937" y="135"/>
                      <a:pt x="4008" y="178"/>
                    </a:cubicBezTo>
                    <a:cubicBezTo>
                      <a:pt x="4064" y="207"/>
                      <a:pt x="4133" y="234"/>
                      <a:pt x="4165" y="234"/>
                    </a:cubicBezTo>
                    <a:cubicBezTo>
                      <a:pt x="4261" y="234"/>
                      <a:pt x="4477" y="634"/>
                      <a:pt x="4477" y="813"/>
                    </a:cubicBezTo>
                    <a:cubicBezTo>
                      <a:pt x="4477" y="905"/>
                      <a:pt x="4506" y="981"/>
                      <a:pt x="4542" y="981"/>
                    </a:cubicBezTo>
                    <a:cubicBezTo>
                      <a:pt x="4580" y="981"/>
                      <a:pt x="4640" y="1110"/>
                      <a:pt x="4676" y="1265"/>
                    </a:cubicBezTo>
                    <a:cubicBezTo>
                      <a:pt x="4754" y="1593"/>
                      <a:pt x="4937" y="1727"/>
                      <a:pt x="5309" y="1727"/>
                    </a:cubicBezTo>
                    <a:cubicBezTo>
                      <a:pt x="5480" y="1727"/>
                      <a:pt x="5523" y="1710"/>
                      <a:pt x="5650" y="1890"/>
                    </a:cubicBezTo>
                    <a:cubicBezTo>
                      <a:pt x="5777" y="2071"/>
                      <a:pt x="5878" y="2629"/>
                      <a:pt x="6069" y="2810"/>
                    </a:cubicBezTo>
                    <a:cubicBezTo>
                      <a:pt x="6261" y="2991"/>
                      <a:pt x="6627" y="2904"/>
                      <a:pt x="6799" y="2978"/>
                    </a:cubicBezTo>
                    <a:cubicBezTo>
                      <a:pt x="6972" y="3052"/>
                      <a:pt x="6963" y="3011"/>
                      <a:pt x="7104" y="3252"/>
                    </a:cubicBezTo>
                    <a:cubicBezTo>
                      <a:pt x="7245" y="3493"/>
                      <a:pt x="7526" y="4182"/>
                      <a:pt x="7645" y="4425"/>
                    </a:cubicBezTo>
                    <a:cubicBezTo>
                      <a:pt x="7764" y="4668"/>
                      <a:pt x="7820" y="4590"/>
                      <a:pt x="7820" y="4710"/>
                    </a:cubicBezTo>
                    <a:cubicBezTo>
                      <a:pt x="7820" y="4812"/>
                      <a:pt x="7853" y="4898"/>
                      <a:pt x="7898" y="4898"/>
                    </a:cubicBezTo>
                    <a:cubicBezTo>
                      <a:pt x="8279" y="4901"/>
                      <a:pt x="9987" y="4997"/>
                      <a:pt x="10000" y="5016"/>
                    </a:cubicBezTo>
                    <a:cubicBezTo>
                      <a:pt x="10009" y="5030"/>
                      <a:pt x="9891" y="5555"/>
                      <a:pt x="9737" y="6184"/>
                    </a:cubicBezTo>
                    <a:lnTo>
                      <a:pt x="9458" y="7327"/>
                    </a:lnTo>
                    <a:cubicBezTo>
                      <a:pt x="9500" y="7449"/>
                      <a:pt x="9541" y="7571"/>
                      <a:pt x="9583" y="7694"/>
                    </a:cubicBezTo>
                    <a:cubicBezTo>
                      <a:pt x="9719" y="8084"/>
                      <a:pt x="9748" y="8348"/>
                      <a:pt x="9654" y="8348"/>
                    </a:cubicBezTo>
                    <a:cubicBezTo>
                      <a:pt x="9623" y="8348"/>
                      <a:pt x="9580" y="8282"/>
                      <a:pt x="9560" y="8202"/>
                    </a:cubicBezTo>
                    <a:cubicBezTo>
                      <a:pt x="9540" y="8123"/>
                      <a:pt x="9491" y="8087"/>
                      <a:pt x="9453" y="8120"/>
                    </a:cubicBezTo>
                    <a:cubicBezTo>
                      <a:pt x="9414" y="8156"/>
                      <a:pt x="9300" y="8097"/>
                      <a:pt x="9202" y="7988"/>
                    </a:cubicBezTo>
                    <a:cubicBezTo>
                      <a:pt x="8988" y="7753"/>
                      <a:pt x="8954" y="7743"/>
                      <a:pt x="8954" y="7932"/>
                    </a:cubicBezTo>
                    <a:cubicBezTo>
                      <a:pt x="8954" y="8011"/>
                      <a:pt x="9004" y="8100"/>
                      <a:pt x="9064" y="8130"/>
                    </a:cubicBezTo>
                    <a:cubicBezTo>
                      <a:pt x="9345" y="8269"/>
                      <a:pt x="9772" y="8576"/>
                      <a:pt x="9772" y="8636"/>
                    </a:cubicBezTo>
                    <a:cubicBezTo>
                      <a:pt x="9772" y="8675"/>
                      <a:pt x="9583" y="8582"/>
                      <a:pt x="9347" y="8438"/>
                    </a:cubicBezTo>
                    <a:cubicBezTo>
                      <a:pt x="9113" y="8289"/>
                      <a:pt x="8823" y="8166"/>
                      <a:pt x="8702" y="8163"/>
                    </a:cubicBezTo>
                    <a:cubicBezTo>
                      <a:pt x="8425" y="8160"/>
                      <a:pt x="8261" y="8030"/>
                      <a:pt x="8419" y="7942"/>
                    </a:cubicBezTo>
                    <a:cubicBezTo>
                      <a:pt x="8477" y="7909"/>
                      <a:pt x="8550" y="7905"/>
                      <a:pt x="8582" y="7935"/>
                    </a:cubicBezTo>
                    <a:cubicBezTo>
                      <a:pt x="8613" y="7965"/>
                      <a:pt x="8637" y="7945"/>
                      <a:pt x="8637" y="7892"/>
                    </a:cubicBezTo>
                    <a:cubicBezTo>
                      <a:pt x="8637" y="7839"/>
                      <a:pt x="8579" y="7750"/>
                      <a:pt x="8508" y="7694"/>
                    </a:cubicBezTo>
                    <a:cubicBezTo>
                      <a:pt x="8403" y="7611"/>
                      <a:pt x="8352" y="7621"/>
                      <a:pt x="8266" y="7737"/>
                    </a:cubicBezTo>
                    <a:cubicBezTo>
                      <a:pt x="8119" y="7932"/>
                      <a:pt x="8070" y="7922"/>
                      <a:pt x="8070" y="7694"/>
                    </a:cubicBezTo>
                    <a:cubicBezTo>
                      <a:pt x="8070" y="7406"/>
                      <a:pt x="7900" y="7363"/>
                      <a:pt x="7761" y="7614"/>
                    </a:cubicBezTo>
                    <a:cubicBezTo>
                      <a:pt x="7619" y="7879"/>
                      <a:pt x="7652" y="8007"/>
                      <a:pt x="7840" y="7922"/>
                    </a:cubicBezTo>
                    <a:cubicBezTo>
                      <a:pt x="7933" y="7882"/>
                      <a:pt x="7956" y="7892"/>
                      <a:pt x="7913" y="7958"/>
                    </a:cubicBezTo>
                    <a:cubicBezTo>
                      <a:pt x="7878" y="8011"/>
                      <a:pt x="7779" y="8074"/>
                      <a:pt x="7692" y="8097"/>
                    </a:cubicBezTo>
                    <a:cubicBezTo>
                      <a:pt x="7605" y="8120"/>
                      <a:pt x="7677" y="8127"/>
                      <a:pt x="7851" y="8107"/>
                    </a:cubicBezTo>
                    <a:cubicBezTo>
                      <a:pt x="8067" y="8084"/>
                      <a:pt x="8136" y="8100"/>
                      <a:pt x="8070" y="8163"/>
                    </a:cubicBezTo>
                    <a:cubicBezTo>
                      <a:pt x="8018" y="8212"/>
                      <a:pt x="7802" y="8253"/>
                      <a:pt x="7590" y="8256"/>
                    </a:cubicBezTo>
                    <a:cubicBezTo>
                      <a:pt x="7224" y="8256"/>
                      <a:pt x="7191" y="8276"/>
                      <a:pt x="6959" y="8629"/>
                    </a:cubicBezTo>
                    <a:cubicBezTo>
                      <a:pt x="6825" y="8834"/>
                      <a:pt x="6664" y="9003"/>
                      <a:pt x="6602" y="9003"/>
                    </a:cubicBezTo>
                    <a:cubicBezTo>
                      <a:pt x="6542" y="9003"/>
                      <a:pt x="6421" y="9069"/>
                      <a:pt x="6336" y="9152"/>
                    </a:cubicBezTo>
                    <a:cubicBezTo>
                      <a:pt x="6252" y="9234"/>
                      <a:pt x="6068" y="9340"/>
                      <a:pt x="5929" y="9386"/>
                    </a:cubicBezTo>
                    <a:cubicBezTo>
                      <a:pt x="5791" y="9432"/>
                      <a:pt x="5541" y="9591"/>
                      <a:pt x="5376" y="9740"/>
                    </a:cubicBezTo>
                    <a:cubicBezTo>
                      <a:pt x="5210" y="9892"/>
                      <a:pt x="4975" y="10037"/>
                      <a:pt x="4854" y="10066"/>
                    </a:cubicBezTo>
                    <a:cubicBezTo>
                      <a:pt x="4366" y="10182"/>
                      <a:pt x="4243" y="10189"/>
                      <a:pt x="4145" y="10110"/>
                    </a:cubicBezTo>
                    <a:close/>
                  </a:path>
                </a:pathLst>
              </a:custGeom>
              <a:solidFill>
                <a:srgbClr val="92D050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6" name="aguascalientes">
                <a:extLst>
                  <a:ext uri="{FF2B5EF4-FFF2-40B4-BE49-F238E27FC236}">
                    <a16:creationId xmlns:a16="http://schemas.microsoft.com/office/drawing/2014/main" id="{3428B5BC-7041-485B-9766-EAE429EF8F63}"/>
                  </a:ext>
                </a:extLst>
              </p:cNvPr>
              <p:cNvSpPr/>
              <p:nvPr/>
            </p:nvSpPr>
            <p:spPr>
              <a:xfrm>
                <a:off x="5367340" y="4813302"/>
                <a:ext cx="365125" cy="336550"/>
              </a:xfrm>
              <a:custGeom>
                <a:avLst/>
                <a:gdLst>
                  <a:gd name="connsiteX0" fmla="*/ 0 w 313765"/>
                  <a:gd name="connsiteY0" fmla="*/ 0 h 336177"/>
                  <a:gd name="connsiteX1" fmla="*/ 313765 w 313765"/>
                  <a:gd name="connsiteY1" fmla="*/ 0 h 336177"/>
                  <a:gd name="connsiteX2" fmla="*/ 313765 w 313765"/>
                  <a:gd name="connsiteY2" fmla="*/ 336177 h 336177"/>
                  <a:gd name="connsiteX3" fmla="*/ 0 w 313765"/>
                  <a:gd name="connsiteY3" fmla="*/ 336177 h 336177"/>
                  <a:gd name="connsiteX4" fmla="*/ 0 w 313765"/>
                  <a:gd name="connsiteY4" fmla="*/ 0 h 336177"/>
                  <a:gd name="connsiteX0" fmla="*/ 0 w 365053"/>
                  <a:gd name="connsiteY0" fmla="*/ 0 h 336177"/>
                  <a:gd name="connsiteX1" fmla="*/ 365053 w 365053"/>
                  <a:gd name="connsiteY1" fmla="*/ 65942 h 336177"/>
                  <a:gd name="connsiteX2" fmla="*/ 313765 w 365053"/>
                  <a:gd name="connsiteY2" fmla="*/ 336177 h 336177"/>
                  <a:gd name="connsiteX3" fmla="*/ 0 w 365053"/>
                  <a:gd name="connsiteY3" fmla="*/ 336177 h 336177"/>
                  <a:gd name="connsiteX4" fmla="*/ 0 w 365053"/>
                  <a:gd name="connsiteY4" fmla="*/ 0 h 336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5053" h="336177">
                    <a:moveTo>
                      <a:pt x="0" y="0"/>
                    </a:moveTo>
                    <a:lnTo>
                      <a:pt x="365053" y="65942"/>
                    </a:lnTo>
                    <a:lnTo>
                      <a:pt x="313765" y="336177"/>
                    </a:lnTo>
                    <a:lnTo>
                      <a:pt x="0" y="33617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050">
                  <a:alpha val="60000"/>
                </a:srgbClr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 sz="1600" dirty="0">
                  <a:solidFill>
                    <a:prstClr val="white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jalisco">
                <a:extLst>
                  <a:ext uri="{FF2B5EF4-FFF2-40B4-BE49-F238E27FC236}">
                    <a16:creationId xmlns:a16="http://schemas.microsoft.com/office/drawing/2014/main" id="{08D24EE6-B085-4F60-B873-4744B66A09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3765" y="4711702"/>
                <a:ext cx="1062037" cy="1087438"/>
              </a:xfrm>
              <a:custGeom>
                <a:avLst/>
                <a:gdLst>
                  <a:gd name="T0" fmla="*/ 2064 w 4004"/>
                  <a:gd name="T1" fmla="*/ 3736 h 3976"/>
                  <a:gd name="T2" fmla="*/ 2008 w 4004"/>
                  <a:gd name="T3" fmla="*/ 3426 h 3976"/>
                  <a:gd name="T4" fmla="*/ 1493 w 4004"/>
                  <a:gd name="T5" fmla="*/ 3495 h 3976"/>
                  <a:gd name="T6" fmla="*/ 865 w 4004"/>
                  <a:gd name="T7" fmla="*/ 3607 h 3976"/>
                  <a:gd name="T8" fmla="*/ 541 w 4004"/>
                  <a:gd name="T9" fmla="*/ 3322 h 3976"/>
                  <a:gd name="T10" fmla="*/ 288 w 4004"/>
                  <a:gd name="T11" fmla="*/ 3002 h 3976"/>
                  <a:gd name="T12" fmla="*/ 118 w 4004"/>
                  <a:gd name="T13" fmla="*/ 2699 h 3976"/>
                  <a:gd name="T14" fmla="*/ 44 w 4004"/>
                  <a:gd name="T15" fmla="*/ 2380 h 3976"/>
                  <a:gd name="T16" fmla="*/ 383 w 4004"/>
                  <a:gd name="T17" fmla="*/ 2225 h 3976"/>
                  <a:gd name="T18" fmla="*/ 841 w 4004"/>
                  <a:gd name="T19" fmla="*/ 1865 h 3976"/>
                  <a:gd name="T20" fmla="*/ 1313 w 4004"/>
                  <a:gd name="T21" fmla="*/ 2075 h 3976"/>
                  <a:gd name="T22" fmla="*/ 1417 w 4004"/>
                  <a:gd name="T23" fmla="*/ 1797 h 3976"/>
                  <a:gd name="T24" fmla="*/ 1439 w 4004"/>
                  <a:gd name="T25" fmla="*/ 1526 h 3976"/>
                  <a:gd name="T26" fmla="*/ 1570 w 4004"/>
                  <a:gd name="T27" fmla="*/ 1280 h 3976"/>
                  <a:gd name="T28" fmla="*/ 1459 w 4004"/>
                  <a:gd name="T29" fmla="*/ 855 h 3976"/>
                  <a:gd name="T30" fmla="*/ 1405 w 4004"/>
                  <a:gd name="T31" fmla="*/ 546 h 3976"/>
                  <a:gd name="T32" fmla="*/ 1722 w 4004"/>
                  <a:gd name="T33" fmla="*/ 219 h 3976"/>
                  <a:gd name="T34" fmla="*/ 1774 w 4004"/>
                  <a:gd name="T35" fmla="*/ 10 h 3976"/>
                  <a:gd name="T36" fmla="*/ 1708 w 4004"/>
                  <a:gd name="T37" fmla="*/ 439 h 3976"/>
                  <a:gd name="T38" fmla="*/ 1869 w 4004"/>
                  <a:gd name="T39" fmla="*/ 277 h 3976"/>
                  <a:gd name="T40" fmla="*/ 1956 w 4004"/>
                  <a:gd name="T41" fmla="*/ 298 h 3976"/>
                  <a:gd name="T42" fmla="*/ 1890 w 4004"/>
                  <a:gd name="T43" fmla="*/ 648 h 3976"/>
                  <a:gd name="T44" fmla="*/ 2150 w 4004"/>
                  <a:gd name="T45" fmla="*/ 530 h 3976"/>
                  <a:gd name="T46" fmla="*/ 2372 w 4004"/>
                  <a:gd name="T47" fmla="*/ 658 h 3976"/>
                  <a:gd name="T48" fmla="*/ 2130 w 4004"/>
                  <a:gd name="T49" fmla="*/ 844 h 3976"/>
                  <a:gd name="T50" fmla="*/ 2206 w 4004"/>
                  <a:gd name="T51" fmla="*/ 907 h 3976"/>
                  <a:gd name="T52" fmla="*/ 1975 w 4004"/>
                  <a:gd name="T53" fmla="*/ 1000 h 3976"/>
                  <a:gd name="T54" fmla="*/ 1937 w 4004"/>
                  <a:gd name="T55" fmla="*/ 1101 h 3976"/>
                  <a:gd name="T56" fmla="*/ 1792 w 4004"/>
                  <a:gd name="T57" fmla="*/ 1406 h 3976"/>
                  <a:gd name="T58" fmla="*/ 1734 w 4004"/>
                  <a:gd name="T59" fmla="*/ 1658 h 3976"/>
                  <a:gd name="T60" fmla="*/ 1969 w 4004"/>
                  <a:gd name="T61" fmla="*/ 1739 h 3976"/>
                  <a:gd name="T62" fmla="*/ 2780 w 4004"/>
                  <a:gd name="T63" fmla="*/ 1596 h 3976"/>
                  <a:gd name="T64" fmla="*/ 2868 w 4004"/>
                  <a:gd name="T65" fmla="*/ 1157 h 3976"/>
                  <a:gd name="T66" fmla="*/ 3469 w 4004"/>
                  <a:gd name="T67" fmla="*/ 1116 h 3976"/>
                  <a:gd name="T68" fmla="*/ 3737 w 4004"/>
                  <a:gd name="T69" fmla="*/ 875 h 3976"/>
                  <a:gd name="T70" fmla="*/ 3963 w 4004"/>
                  <a:gd name="T71" fmla="*/ 1049 h 3976"/>
                  <a:gd name="T72" fmla="*/ 3908 w 4004"/>
                  <a:gd name="T73" fmla="*/ 1299 h 3976"/>
                  <a:gd name="T74" fmla="*/ 3792 w 4004"/>
                  <a:gd name="T75" fmla="*/ 1640 h 3976"/>
                  <a:gd name="T76" fmla="*/ 3572 w 4004"/>
                  <a:gd name="T77" fmla="*/ 1928 h 3976"/>
                  <a:gd name="T78" fmla="*/ 3446 w 4004"/>
                  <a:gd name="T79" fmla="*/ 2401 h 3976"/>
                  <a:gd name="T80" fmla="*/ 2913 w 4004"/>
                  <a:gd name="T81" fmla="*/ 2614 h 3976"/>
                  <a:gd name="T82" fmla="*/ 2410 w 4004"/>
                  <a:gd name="T83" fmla="*/ 2836 h 3976"/>
                  <a:gd name="T84" fmla="*/ 2663 w 4004"/>
                  <a:gd name="T85" fmla="*/ 3015 h 3976"/>
                  <a:gd name="T86" fmla="*/ 2772 w 4004"/>
                  <a:gd name="T87" fmla="*/ 3340 h 3976"/>
                  <a:gd name="T88" fmla="*/ 2953 w 4004"/>
                  <a:gd name="T89" fmla="*/ 3473 h 3976"/>
                  <a:gd name="T90" fmla="*/ 2530 w 4004"/>
                  <a:gd name="T91" fmla="*/ 3828 h 3976"/>
                  <a:gd name="T92" fmla="*/ 2139 w 4004"/>
                  <a:gd name="T93" fmla="*/ 3951 h 3976"/>
                  <a:gd name="connsiteX0" fmla="*/ 5055 w 9948"/>
                  <a:gd name="connsiteY0" fmla="*/ 9860 h 9954"/>
                  <a:gd name="connsiteX1" fmla="*/ 5123 w 9948"/>
                  <a:gd name="connsiteY1" fmla="*/ 9374 h 9954"/>
                  <a:gd name="connsiteX2" fmla="*/ 5088 w 9948"/>
                  <a:gd name="connsiteY2" fmla="*/ 8806 h 9954"/>
                  <a:gd name="connsiteX3" fmla="*/ 4983 w 9948"/>
                  <a:gd name="connsiteY3" fmla="*/ 8595 h 9954"/>
                  <a:gd name="connsiteX4" fmla="*/ 4371 w 9948"/>
                  <a:gd name="connsiteY4" fmla="*/ 8612 h 9954"/>
                  <a:gd name="connsiteX5" fmla="*/ 3697 w 9948"/>
                  <a:gd name="connsiteY5" fmla="*/ 8768 h 9954"/>
                  <a:gd name="connsiteX6" fmla="*/ 2940 w 9948"/>
                  <a:gd name="connsiteY6" fmla="*/ 9037 h 9954"/>
                  <a:gd name="connsiteX7" fmla="*/ 2128 w 9948"/>
                  <a:gd name="connsiteY7" fmla="*/ 9050 h 9954"/>
                  <a:gd name="connsiteX8" fmla="*/ 1904 w 9948"/>
                  <a:gd name="connsiteY8" fmla="*/ 8934 h 9954"/>
                  <a:gd name="connsiteX9" fmla="*/ 1319 w 9948"/>
                  <a:gd name="connsiteY9" fmla="*/ 8333 h 9954"/>
                  <a:gd name="connsiteX10" fmla="*/ 1042 w 9948"/>
                  <a:gd name="connsiteY10" fmla="*/ 8036 h 9954"/>
                  <a:gd name="connsiteX11" fmla="*/ 687 w 9948"/>
                  <a:gd name="connsiteY11" fmla="*/ 7528 h 9954"/>
                  <a:gd name="connsiteX12" fmla="*/ 315 w 9948"/>
                  <a:gd name="connsiteY12" fmla="*/ 6957 h 9954"/>
                  <a:gd name="connsiteX13" fmla="*/ 263 w 9948"/>
                  <a:gd name="connsiteY13" fmla="*/ 6766 h 9954"/>
                  <a:gd name="connsiteX14" fmla="*/ 113 w 9948"/>
                  <a:gd name="connsiteY14" fmla="*/ 6341 h 9954"/>
                  <a:gd name="connsiteX15" fmla="*/ 78 w 9948"/>
                  <a:gd name="connsiteY15" fmla="*/ 5964 h 9954"/>
                  <a:gd name="connsiteX16" fmla="*/ 522 w 9948"/>
                  <a:gd name="connsiteY16" fmla="*/ 5775 h 9954"/>
                  <a:gd name="connsiteX17" fmla="*/ 925 w 9948"/>
                  <a:gd name="connsiteY17" fmla="*/ 5574 h 9954"/>
                  <a:gd name="connsiteX18" fmla="*/ 1701 w 9948"/>
                  <a:gd name="connsiteY18" fmla="*/ 4817 h 9954"/>
                  <a:gd name="connsiteX19" fmla="*/ 2068 w 9948"/>
                  <a:gd name="connsiteY19" fmla="*/ 4669 h 9954"/>
                  <a:gd name="connsiteX20" fmla="*/ 2935 w 9948"/>
                  <a:gd name="connsiteY20" fmla="*/ 4910 h 9954"/>
                  <a:gd name="connsiteX21" fmla="*/ 3247 w 9948"/>
                  <a:gd name="connsiteY21" fmla="*/ 5197 h 9954"/>
                  <a:gd name="connsiteX22" fmla="*/ 3342 w 9948"/>
                  <a:gd name="connsiteY22" fmla="*/ 4867 h 9954"/>
                  <a:gd name="connsiteX23" fmla="*/ 3507 w 9948"/>
                  <a:gd name="connsiteY23" fmla="*/ 4498 h 9954"/>
                  <a:gd name="connsiteX24" fmla="*/ 3472 w 9948"/>
                  <a:gd name="connsiteY24" fmla="*/ 4065 h 9954"/>
                  <a:gd name="connsiteX25" fmla="*/ 3562 w 9948"/>
                  <a:gd name="connsiteY25" fmla="*/ 3816 h 9954"/>
                  <a:gd name="connsiteX26" fmla="*/ 4034 w 9948"/>
                  <a:gd name="connsiteY26" fmla="*/ 3549 h 9954"/>
                  <a:gd name="connsiteX27" fmla="*/ 3889 w 9948"/>
                  <a:gd name="connsiteY27" fmla="*/ 3197 h 9954"/>
                  <a:gd name="connsiteX28" fmla="*/ 3777 w 9948"/>
                  <a:gd name="connsiteY28" fmla="*/ 2762 h 9954"/>
                  <a:gd name="connsiteX29" fmla="*/ 3612 w 9948"/>
                  <a:gd name="connsiteY29" fmla="*/ 2128 h 9954"/>
                  <a:gd name="connsiteX30" fmla="*/ 3365 w 9948"/>
                  <a:gd name="connsiteY30" fmla="*/ 1854 h 9954"/>
                  <a:gd name="connsiteX31" fmla="*/ 3477 w 9948"/>
                  <a:gd name="connsiteY31" fmla="*/ 1351 h 9954"/>
                  <a:gd name="connsiteX32" fmla="*/ 4069 w 9948"/>
                  <a:gd name="connsiteY32" fmla="*/ 738 h 9954"/>
                  <a:gd name="connsiteX33" fmla="*/ 4269 w 9948"/>
                  <a:gd name="connsiteY33" fmla="*/ 529 h 9954"/>
                  <a:gd name="connsiteX34" fmla="*/ 4206 w 9948"/>
                  <a:gd name="connsiteY34" fmla="*/ 272 h 9954"/>
                  <a:gd name="connsiteX35" fmla="*/ 4399 w 9948"/>
                  <a:gd name="connsiteY35" fmla="*/ 3 h 9954"/>
                  <a:gd name="connsiteX36" fmla="*/ 4548 w 9948"/>
                  <a:gd name="connsiteY36" fmla="*/ 202 h 9954"/>
                  <a:gd name="connsiteX37" fmla="*/ 4234 w 9948"/>
                  <a:gd name="connsiteY37" fmla="*/ 1082 h 9954"/>
                  <a:gd name="connsiteX38" fmla="*/ 4289 w 9948"/>
                  <a:gd name="connsiteY38" fmla="*/ 1253 h 9954"/>
                  <a:gd name="connsiteX39" fmla="*/ 4636 w 9948"/>
                  <a:gd name="connsiteY39" fmla="*/ 675 h 9954"/>
                  <a:gd name="connsiteX40" fmla="*/ 4811 w 9948"/>
                  <a:gd name="connsiteY40" fmla="*/ 559 h 9954"/>
                  <a:gd name="connsiteX41" fmla="*/ 4853 w 9948"/>
                  <a:gd name="connsiteY41" fmla="*/ 727 h 9954"/>
                  <a:gd name="connsiteX42" fmla="*/ 4738 w 9948"/>
                  <a:gd name="connsiteY42" fmla="*/ 1208 h 9954"/>
                  <a:gd name="connsiteX43" fmla="*/ 4688 w 9948"/>
                  <a:gd name="connsiteY43" fmla="*/ 1608 h 9954"/>
                  <a:gd name="connsiteX44" fmla="*/ 4911 w 9948"/>
                  <a:gd name="connsiteY44" fmla="*/ 1658 h 9954"/>
                  <a:gd name="connsiteX45" fmla="*/ 5338 w 9948"/>
                  <a:gd name="connsiteY45" fmla="*/ 1311 h 9954"/>
                  <a:gd name="connsiteX46" fmla="*/ 5812 w 9948"/>
                  <a:gd name="connsiteY46" fmla="*/ 997 h 9954"/>
                  <a:gd name="connsiteX47" fmla="*/ 5892 w 9948"/>
                  <a:gd name="connsiteY47" fmla="*/ 1633 h 9954"/>
                  <a:gd name="connsiteX48" fmla="*/ 5530 w 9948"/>
                  <a:gd name="connsiteY48" fmla="*/ 2030 h 9954"/>
                  <a:gd name="connsiteX49" fmla="*/ 5288 w 9948"/>
                  <a:gd name="connsiteY49" fmla="*/ 2101 h 9954"/>
                  <a:gd name="connsiteX50" fmla="*/ 5368 w 9948"/>
                  <a:gd name="connsiteY50" fmla="*/ 2191 h 9954"/>
                  <a:gd name="connsiteX51" fmla="*/ 5020 w 9948"/>
                  <a:gd name="connsiteY51" fmla="*/ 2385 h 9954"/>
                  <a:gd name="connsiteX52" fmla="*/ 4901 w 9948"/>
                  <a:gd name="connsiteY52" fmla="*/ 2493 h 9954"/>
                  <a:gd name="connsiteX53" fmla="*/ 4843 w 9948"/>
                  <a:gd name="connsiteY53" fmla="*/ 2616 h 9954"/>
                  <a:gd name="connsiteX54" fmla="*/ 4806 w 9948"/>
                  <a:gd name="connsiteY54" fmla="*/ 2747 h 9954"/>
                  <a:gd name="connsiteX55" fmla="*/ 4703 w 9948"/>
                  <a:gd name="connsiteY55" fmla="*/ 3006 h 9954"/>
                  <a:gd name="connsiteX56" fmla="*/ 4444 w 9948"/>
                  <a:gd name="connsiteY56" fmla="*/ 3514 h 9954"/>
                  <a:gd name="connsiteX57" fmla="*/ 4231 w 9948"/>
                  <a:gd name="connsiteY57" fmla="*/ 3894 h 9954"/>
                  <a:gd name="connsiteX58" fmla="*/ 4299 w 9948"/>
                  <a:gd name="connsiteY58" fmla="*/ 4148 h 9954"/>
                  <a:gd name="connsiteX59" fmla="*/ 4533 w 9948"/>
                  <a:gd name="connsiteY59" fmla="*/ 4304 h 9954"/>
                  <a:gd name="connsiteX60" fmla="*/ 4886 w 9948"/>
                  <a:gd name="connsiteY60" fmla="*/ 4352 h 9954"/>
                  <a:gd name="connsiteX61" fmla="*/ 5477 w 9948"/>
                  <a:gd name="connsiteY61" fmla="*/ 4286 h 9954"/>
                  <a:gd name="connsiteX62" fmla="*/ 6911 w 9948"/>
                  <a:gd name="connsiteY62" fmla="*/ 3992 h 9954"/>
                  <a:gd name="connsiteX63" fmla="*/ 7101 w 9948"/>
                  <a:gd name="connsiteY63" fmla="*/ 3220 h 9954"/>
                  <a:gd name="connsiteX64" fmla="*/ 7131 w 9948"/>
                  <a:gd name="connsiteY64" fmla="*/ 2888 h 9954"/>
                  <a:gd name="connsiteX65" fmla="*/ 7668 w 9948"/>
                  <a:gd name="connsiteY65" fmla="*/ 2966 h 9954"/>
                  <a:gd name="connsiteX66" fmla="*/ 8632 w 9948"/>
                  <a:gd name="connsiteY66" fmla="*/ 2785 h 9954"/>
                  <a:gd name="connsiteX67" fmla="*/ 9076 w 9948"/>
                  <a:gd name="connsiteY67" fmla="*/ 2380 h 9954"/>
                  <a:gd name="connsiteX68" fmla="*/ 9301 w 9948"/>
                  <a:gd name="connsiteY68" fmla="*/ 2179 h 9954"/>
                  <a:gd name="connsiteX69" fmla="*/ 9526 w 9948"/>
                  <a:gd name="connsiteY69" fmla="*/ 2398 h 9954"/>
                  <a:gd name="connsiteX70" fmla="*/ 9866 w 9948"/>
                  <a:gd name="connsiteY70" fmla="*/ 2616 h 9954"/>
                  <a:gd name="connsiteX71" fmla="*/ 9916 w 9948"/>
                  <a:gd name="connsiteY71" fmla="*/ 2838 h 9954"/>
                  <a:gd name="connsiteX72" fmla="*/ 9728 w 9948"/>
                  <a:gd name="connsiteY72" fmla="*/ 3245 h 9954"/>
                  <a:gd name="connsiteX73" fmla="*/ 9626 w 9948"/>
                  <a:gd name="connsiteY73" fmla="*/ 3723 h 9954"/>
                  <a:gd name="connsiteX74" fmla="*/ 9439 w 9948"/>
                  <a:gd name="connsiteY74" fmla="*/ 4103 h 9954"/>
                  <a:gd name="connsiteX75" fmla="*/ 9186 w 9948"/>
                  <a:gd name="connsiteY75" fmla="*/ 4354 h 9954"/>
                  <a:gd name="connsiteX76" fmla="*/ 8889 w 9948"/>
                  <a:gd name="connsiteY76" fmla="*/ 4827 h 9954"/>
                  <a:gd name="connsiteX77" fmla="*/ 8614 w 9948"/>
                  <a:gd name="connsiteY77" fmla="*/ 5619 h 9954"/>
                  <a:gd name="connsiteX78" fmla="*/ 8574 w 9948"/>
                  <a:gd name="connsiteY78" fmla="*/ 6017 h 9954"/>
                  <a:gd name="connsiteX79" fmla="*/ 8092 w 9948"/>
                  <a:gd name="connsiteY79" fmla="*/ 6276 h 9954"/>
                  <a:gd name="connsiteX80" fmla="*/ 7243 w 9948"/>
                  <a:gd name="connsiteY80" fmla="*/ 6552 h 9954"/>
                  <a:gd name="connsiteX81" fmla="*/ 6689 w 9948"/>
                  <a:gd name="connsiteY81" fmla="*/ 6731 h 9954"/>
                  <a:gd name="connsiteX82" fmla="*/ 5987 w 9948"/>
                  <a:gd name="connsiteY82" fmla="*/ 7111 h 9954"/>
                  <a:gd name="connsiteX83" fmla="*/ 6134 w 9948"/>
                  <a:gd name="connsiteY83" fmla="*/ 7443 h 9954"/>
                  <a:gd name="connsiteX84" fmla="*/ 6619 w 9948"/>
                  <a:gd name="connsiteY84" fmla="*/ 7561 h 9954"/>
                  <a:gd name="connsiteX85" fmla="*/ 6879 w 9948"/>
                  <a:gd name="connsiteY85" fmla="*/ 7860 h 9954"/>
                  <a:gd name="connsiteX86" fmla="*/ 6891 w 9948"/>
                  <a:gd name="connsiteY86" fmla="*/ 8378 h 9954"/>
                  <a:gd name="connsiteX87" fmla="*/ 7133 w 9948"/>
                  <a:gd name="connsiteY87" fmla="*/ 8680 h 9954"/>
                  <a:gd name="connsiteX88" fmla="*/ 7343 w 9948"/>
                  <a:gd name="connsiteY88" fmla="*/ 8713 h 9954"/>
                  <a:gd name="connsiteX89" fmla="*/ 6881 w 9948"/>
                  <a:gd name="connsiteY89" fmla="*/ 9244 h 9954"/>
                  <a:gd name="connsiteX90" fmla="*/ 6287 w 9948"/>
                  <a:gd name="connsiteY90" fmla="*/ 9606 h 9954"/>
                  <a:gd name="connsiteX91" fmla="*/ 5730 w 9948"/>
                  <a:gd name="connsiteY91" fmla="*/ 9887 h 9954"/>
                  <a:gd name="connsiteX92" fmla="*/ 5310 w 9948"/>
                  <a:gd name="connsiteY92" fmla="*/ 9915 h 9954"/>
                  <a:gd name="connsiteX93" fmla="*/ 5055 w 9948"/>
                  <a:gd name="connsiteY93" fmla="*/ 9860 h 9954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256 w 10000"/>
                  <a:gd name="connsiteY37" fmla="*/ 1087 h 10000"/>
                  <a:gd name="connsiteX38" fmla="*/ 4311 w 10000"/>
                  <a:gd name="connsiteY38" fmla="*/ 1259 h 10000"/>
                  <a:gd name="connsiteX39" fmla="*/ 4660 w 10000"/>
                  <a:gd name="connsiteY39" fmla="*/ 678 h 10000"/>
                  <a:gd name="connsiteX40" fmla="*/ 4836 w 10000"/>
                  <a:gd name="connsiteY40" fmla="*/ 562 h 10000"/>
                  <a:gd name="connsiteX41" fmla="*/ 4878 w 10000"/>
                  <a:gd name="connsiteY41" fmla="*/ 730 h 10000"/>
                  <a:gd name="connsiteX42" fmla="*/ 4763 w 10000"/>
                  <a:gd name="connsiteY42" fmla="*/ 1214 h 10000"/>
                  <a:gd name="connsiteX43" fmla="*/ 4713 w 10000"/>
                  <a:gd name="connsiteY43" fmla="*/ 1615 h 10000"/>
                  <a:gd name="connsiteX44" fmla="*/ 4937 w 10000"/>
                  <a:gd name="connsiteY44" fmla="*/ 1666 h 10000"/>
                  <a:gd name="connsiteX45" fmla="*/ 5366 w 10000"/>
                  <a:gd name="connsiteY45" fmla="*/ 1317 h 10000"/>
                  <a:gd name="connsiteX46" fmla="*/ 5842 w 10000"/>
                  <a:gd name="connsiteY46" fmla="*/ 1002 h 10000"/>
                  <a:gd name="connsiteX47" fmla="*/ 5923 w 10000"/>
                  <a:gd name="connsiteY47" fmla="*/ 1641 h 10000"/>
                  <a:gd name="connsiteX48" fmla="*/ 5559 w 10000"/>
                  <a:gd name="connsiteY48" fmla="*/ 2039 h 10000"/>
                  <a:gd name="connsiteX49" fmla="*/ 5316 w 10000"/>
                  <a:gd name="connsiteY49" fmla="*/ 2111 h 10000"/>
                  <a:gd name="connsiteX50" fmla="*/ 5396 w 10000"/>
                  <a:gd name="connsiteY50" fmla="*/ 2201 h 10000"/>
                  <a:gd name="connsiteX51" fmla="*/ 5046 w 10000"/>
                  <a:gd name="connsiteY51" fmla="*/ 2396 h 10000"/>
                  <a:gd name="connsiteX52" fmla="*/ 4927 w 10000"/>
                  <a:gd name="connsiteY52" fmla="*/ 2505 h 10000"/>
                  <a:gd name="connsiteX53" fmla="*/ 4868 w 10000"/>
                  <a:gd name="connsiteY53" fmla="*/ 2628 h 10000"/>
                  <a:gd name="connsiteX54" fmla="*/ 4728 w 10000"/>
                  <a:gd name="connsiteY54" fmla="*/ 3020 h 10000"/>
                  <a:gd name="connsiteX55" fmla="*/ 4467 w 10000"/>
                  <a:gd name="connsiteY55" fmla="*/ 3530 h 10000"/>
                  <a:gd name="connsiteX56" fmla="*/ 4253 w 10000"/>
                  <a:gd name="connsiteY56" fmla="*/ 3912 h 10000"/>
                  <a:gd name="connsiteX57" fmla="*/ 4321 w 10000"/>
                  <a:gd name="connsiteY57" fmla="*/ 4167 h 10000"/>
                  <a:gd name="connsiteX58" fmla="*/ 4557 w 10000"/>
                  <a:gd name="connsiteY58" fmla="*/ 4324 h 10000"/>
                  <a:gd name="connsiteX59" fmla="*/ 4912 w 10000"/>
                  <a:gd name="connsiteY59" fmla="*/ 4372 h 10000"/>
                  <a:gd name="connsiteX60" fmla="*/ 5506 w 10000"/>
                  <a:gd name="connsiteY60" fmla="*/ 4306 h 10000"/>
                  <a:gd name="connsiteX61" fmla="*/ 6947 w 10000"/>
                  <a:gd name="connsiteY61" fmla="*/ 4010 h 10000"/>
                  <a:gd name="connsiteX62" fmla="*/ 7138 w 10000"/>
                  <a:gd name="connsiteY62" fmla="*/ 3235 h 10000"/>
                  <a:gd name="connsiteX63" fmla="*/ 7168 w 10000"/>
                  <a:gd name="connsiteY63" fmla="*/ 2901 h 10000"/>
                  <a:gd name="connsiteX64" fmla="*/ 7708 w 10000"/>
                  <a:gd name="connsiteY64" fmla="*/ 2980 h 10000"/>
                  <a:gd name="connsiteX65" fmla="*/ 8677 w 10000"/>
                  <a:gd name="connsiteY65" fmla="*/ 2798 h 10000"/>
                  <a:gd name="connsiteX66" fmla="*/ 9123 w 10000"/>
                  <a:gd name="connsiteY66" fmla="*/ 2391 h 10000"/>
                  <a:gd name="connsiteX67" fmla="*/ 9350 w 10000"/>
                  <a:gd name="connsiteY67" fmla="*/ 2189 h 10000"/>
                  <a:gd name="connsiteX68" fmla="*/ 9576 w 10000"/>
                  <a:gd name="connsiteY68" fmla="*/ 2409 h 10000"/>
                  <a:gd name="connsiteX69" fmla="*/ 9918 w 10000"/>
                  <a:gd name="connsiteY69" fmla="*/ 2628 h 10000"/>
                  <a:gd name="connsiteX70" fmla="*/ 9968 w 10000"/>
                  <a:gd name="connsiteY70" fmla="*/ 2851 h 10000"/>
                  <a:gd name="connsiteX71" fmla="*/ 9779 w 10000"/>
                  <a:gd name="connsiteY71" fmla="*/ 3260 h 10000"/>
                  <a:gd name="connsiteX72" fmla="*/ 9676 w 10000"/>
                  <a:gd name="connsiteY72" fmla="*/ 3740 h 10000"/>
                  <a:gd name="connsiteX73" fmla="*/ 9488 w 10000"/>
                  <a:gd name="connsiteY73" fmla="*/ 4122 h 10000"/>
                  <a:gd name="connsiteX74" fmla="*/ 9234 w 10000"/>
                  <a:gd name="connsiteY74" fmla="*/ 4374 h 10000"/>
                  <a:gd name="connsiteX75" fmla="*/ 8935 w 10000"/>
                  <a:gd name="connsiteY75" fmla="*/ 4849 h 10000"/>
                  <a:gd name="connsiteX76" fmla="*/ 8659 w 10000"/>
                  <a:gd name="connsiteY76" fmla="*/ 5645 h 10000"/>
                  <a:gd name="connsiteX77" fmla="*/ 8619 w 10000"/>
                  <a:gd name="connsiteY77" fmla="*/ 6045 h 10000"/>
                  <a:gd name="connsiteX78" fmla="*/ 8134 w 10000"/>
                  <a:gd name="connsiteY78" fmla="*/ 6305 h 10000"/>
                  <a:gd name="connsiteX79" fmla="*/ 7281 w 10000"/>
                  <a:gd name="connsiteY79" fmla="*/ 6582 h 10000"/>
                  <a:gd name="connsiteX80" fmla="*/ 6724 w 10000"/>
                  <a:gd name="connsiteY80" fmla="*/ 6762 h 10000"/>
                  <a:gd name="connsiteX81" fmla="*/ 6018 w 10000"/>
                  <a:gd name="connsiteY81" fmla="*/ 7144 h 10000"/>
                  <a:gd name="connsiteX82" fmla="*/ 6166 w 10000"/>
                  <a:gd name="connsiteY82" fmla="*/ 7477 h 10000"/>
                  <a:gd name="connsiteX83" fmla="*/ 6654 w 10000"/>
                  <a:gd name="connsiteY83" fmla="*/ 7596 h 10000"/>
                  <a:gd name="connsiteX84" fmla="*/ 6915 w 10000"/>
                  <a:gd name="connsiteY84" fmla="*/ 7896 h 10000"/>
                  <a:gd name="connsiteX85" fmla="*/ 6927 w 10000"/>
                  <a:gd name="connsiteY85" fmla="*/ 8417 h 10000"/>
                  <a:gd name="connsiteX86" fmla="*/ 7170 w 10000"/>
                  <a:gd name="connsiteY86" fmla="*/ 8720 h 10000"/>
                  <a:gd name="connsiteX87" fmla="*/ 7381 w 10000"/>
                  <a:gd name="connsiteY87" fmla="*/ 8753 h 10000"/>
                  <a:gd name="connsiteX88" fmla="*/ 6917 w 10000"/>
                  <a:gd name="connsiteY88" fmla="*/ 9287 h 10000"/>
                  <a:gd name="connsiteX89" fmla="*/ 6320 w 10000"/>
                  <a:gd name="connsiteY89" fmla="*/ 9650 h 10000"/>
                  <a:gd name="connsiteX90" fmla="*/ 5760 w 10000"/>
                  <a:gd name="connsiteY90" fmla="*/ 9933 h 10000"/>
                  <a:gd name="connsiteX91" fmla="*/ 5338 w 10000"/>
                  <a:gd name="connsiteY91" fmla="*/ 9961 h 10000"/>
                  <a:gd name="connsiteX92" fmla="*/ 5081 w 10000"/>
                  <a:gd name="connsiteY92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256 w 10000"/>
                  <a:gd name="connsiteY37" fmla="*/ 1087 h 10000"/>
                  <a:gd name="connsiteX38" fmla="*/ 4311 w 10000"/>
                  <a:gd name="connsiteY38" fmla="*/ 1259 h 10000"/>
                  <a:gd name="connsiteX39" fmla="*/ 4660 w 10000"/>
                  <a:gd name="connsiteY39" fmla="*/ 678 h 10000"/>
                  <a:gd name="connsiteX40" fmla="*/ 4836 w 10000"/>
                  <a:gd name="connsiteY40" fmla="*/ 562 h 10000"/>
                  <a:gd name="connsiteX41" fmla="*/ 4878 w 10000"/>
                  <a:gd name="connsiteY41" fmla="*/ 730 h 10000"/>
                  <a:gd name="connsiteX42" fmla="*/ 4763 w 10000"/>
                  <a:gd name="connsiteY42" fmla="*/ 1214 h 10000"/>
                  <a:gd name="connsiteX43" fmla="*/ 4713 w 10000"/>
                  <a:gd name="connsiteY43" fmla="*/ 1615 h 10000"/>
                  <a:gd name="connsiteX44" fmla="*/ 4937 w 10000"/>
                  <a:gd name="connsiteY44" fmla="*/ 1666 h 10000"/>
                  <a:gd name="connsiteX45" fmla="*/ 5366 w 10000"/>
                  <a:gd name="connsiteY45" fmla="*/ 1317 h 10000"/>
                  <a:gd name="connsiteX46" fmla="*/ 5842 w 10000"/>
                  <a:gd name="connsiteY46" fmla="*/ 1002 h 10000"/>
                  <a:gd name="connsiteX47" fmla="*/ 5923 w 10000"/>
                  <a:gd name="connsiteY47" fmla="*/ 1641 h 10000"/>
                  <a:gd name="connsiteX48" fmla="*/ 5559 w 10000"/>
                  <a:gd name="connsiteY48" fmla="*/ 2039 h 10000"/>
                  <a:gd name="connsiteX49" fmla="*/ 5316 w 10000"/>
                  <a:gd name="connsiteY49" fmla="*/ 2111 h 10000"/>
                  <a:gd name="connsiteX50" fmla="*/ 5396 w 10000"/>
                  <a:gd name="connsiteY50" fmla="*/ 2201 h 10000"/>
                  <a:gd name="connsiteX51" fmla="*/ 5046 w 10000"/>
                  <a:gd name="connsiteY51" fmla="*/ 2396 h 10000"/>
                  <a:gd name="connsiteX52" fmla="*/ 4868 w 10000"/>
                  <a:gd name="connsiteY52" fmla="*/ 2628 h 10000"/>
                  <a:gd name="connsiteX53" fmla="*/ 4728 w 10000"/>
                  <a:gd name="connsiteY53" fmla="*/ 3020 h 10000"/>
                  <a:gd name="connsiteX54" fmla="*/ 4467 w 10000"/>
                  <a:gd name="connsiteY54" fmla="*/ 3530 h 10000"/>
                  <a:gd name="connsiteX55" fmla="*/ 4253 w 10000"/>
                  <a:gd name="connsiteY55" fmla="*/ 3912 h 10000"/>
                  <a:gd name="connsiteX56" fmla="*/ 4321 w 10000"/>
                  <a:gd name="connsiteY56" fmla="*/ 4167 h 10000"/>
                  <a:gd name="connsiteX57" fmla="*/ 4557 w 10000"/>
                  <a:gd name="connsiteY57" fmla="*/ 4324 h 10000"/>
                  <a:gd name="connsiteX58" fmla="*/ 4912 w 10000"/>
                  <a:gd name="connsiteY58" fmla="*/ 4372 h 10000"/>
                  <a:gd name="connsiteX59" fmla="*/ 5506 w 10000"/>
                  <a:gd name="connsiteY59" fmla="*/ 4306 h 10000"/>
                  <a:gd name="connsiteX60" fmla="*/ 6947 w 10000"/>
                  <a:gd name="connsiteY60" fmla="*/ 4010 h 10000"/>
                  <a:gd name="connsiteX61" fmla="*/ 7138 w 10000"/>
                  <a:gd name="connsiteY61" fmla="*/ 3235 h 10000"/>
                  <a:gd name="connsiteX62" fmla="*/ 7168 w 10000"/>
                  <a:gd name="connsiteY62" fmla="*/ 2901 h 10000"/>
                  <a:gd name="connsiteX63" fmla="*/ 7708 w 10000"/>
                  <a:gd name="connsiteY63" fmla="*/ 2980 h 10000"/>
                  <a:gd name="connsiteX64" fmla="*/ 8677 w 10000"/>
                  <a:gd name="connsiteY64" fmla="*/ 2798 h 10000"/>
                  <a:gd name="connsiteX65" fmla="*/ 9123 w 10000"/>
                  <a:gd name="connsiteY65" fmla="*/ 2391 h 10000"/>
                  <a:gd name="connsiteX66" fmla="*/ 9350 w 10000"/>
                  <a:gd name="connsiteY66" fmla="*/ 2189 h 10000"/>
                  <a:gd name="connsiteX67" fmla="*/ 9576 w 10000"/>
                  <a:gd name="connsiteY67" fmla="*/ 2409 h 10000"/>
                  <a:gd name="connsiteX68" fmla="*/ 9918 w 10000"/>
                  <a:gd name="connsiteY68" fmla="*/ 2628 h 10000"/>
                  <a:gd name="connsiteX69" fmla="*/ 9968 w 10000"/>
                  <a:gd name="connsiteY69" fmla="*/ 2851 h 10000"/>
                  <a:gd name="connsiteX70" fmla="*/ 9779 w 10000"/>
                  <a:gd name="connsiteY70" fmla="*/ 3260 h 10000"/>
                  <a:gd name="connsiteX71" fmla="*/ 9676 w 10000"/>
                  <a:gd name="connsiteY71" fmla="*/ 3740 h 10000"/>
                  <a:gd name="connsiteX72" fmla="*/ 9488 w 10000"/>
                  <a:gd name="connsiteY72" fmla="*/ 4122 h 10000"/>
                  <a:gd name="connsiteX73" fmla="*/ 9234 w 10000"/>
                  <a:gd name="connsiteY73" fmla="*/ 4374 h 10000"/>
                  <a:gd name="connsiteX74" fmla="*/ 8935 w 10000"/>
                  <a:gd name="connsiteY74" fmla="*/ 4849 h 10000"/>
                  <a:gd name="connsiteX75" fmla="*/ 8659 w 10000"/>
                  <a:gd name="connsiteY75" fmla="*/ 5645 h 10000"/>
                  <a:gd name="connsiteX76" fmla="*/ 8619 w 10000"/>
                  <a:gd name="connsiteY76" fmla="*/ 6045 h 10000"/>
                  <a:gd name="connsiteX77" fmla="*/ 8134 w 10000"/>
                  <a:gd name="connsiteY77" fmla="*/ 6305 h 10000"/>
                  <a:gd name="connsiteX78" fmla="*/ 7281 w 10000"/>
                  <a:gd name="connsiteY78" fmla="*/ 6582 h 10000"/>
                  <a:gd name="connsiteX79" fmla="*/ 6724 w 10000"/>
                  <a:gd name="connsiteY79" fmla="*/ 6762 h 10000"/>
                  <a:gd name="connsiteX80" fmla="*/ 6018 w 10000"/>
                  <a:gd name="connsiteY80" fmla="*/ 7144 h 10000"/>
                  <a:gd name="connsiteX81" fmla="*/ 6166 w 10000"/>
                  <a:gd name="connsiteY81" fmla="*/ 7477 h 10000"/>
                  <a:gd name="connsiteX82" fmla="*/ 6654 w 10000"/>
                  <a:gd name="connsiteY82" fmla="*/ 7596 h 10000"/>
                  <a:gd name="connsiteX83" fmla="*/ 6915 w 10000"/>
                  <a:gd name="connsiteY83" fmla="*/ 7896 h 10000"/>
                  <a:gd name="connsiteX84" fmla="*/ 6927 w 10000"/>
                  <a:gd name="connsiteY84" fmla="*/ 8417 h 10000"/>
                  <a:gd name="connsiteX85" fmla="*/ 7170 w 10000"/>
                  <a:gd name="connsiteY85" fmla="*/ 8720 h 10000"/>
                  <a:gd name="connsiteX86" fmla="*/ 7381 w 10000"/>
                  <a:gd name="connsiteY86" fmla="*/ 8753 h 10000"/>
                  <a:gd name="connsiteX87" fmla="*/ 6917 w 10000"/>
                  <a:gd name="connsiteY87" fmla="*/ 9287 h 10000"/>
                  <a:gd name="connsiteX88" fmla="*/ 6320 w 10000"/>
                  <a:gd name="connsiteY88" fmla="*/ 9650 h 10000"/>
                  <a:gd name="connsiteX89" fmla="*/ 5760 w 10000"/>
                  <a:gd name="connsiteY89" fmla="*/ 9933 h 10000"/>
                  <a:gd name="connsiteX90" fmla="*/ 5338 w 10000"/>
                  <a:gd name="connsiteY90" fmla="*/ 9961 h 10000"/>
                  <a:gd name="connsiteX91" fmla="*/ 5081 w 10000"/>
                  <a:gd name="connsiteY91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256 w 10000"/>
                  <a:gd name="connsiteY37" fmla="*/ 1087 h 10000"/>
                  <a:gd name="connsiteX38" fmla="*/ 4311 w 10000"/>
                  <a:gd name="connsiteY38" fmla="*/ 1259 h 10000"/>
                  <a:gd name="connsiteX39" fmla="*/ 4660 w 10000"/>
                  <a:gd name="connsiteY39" fmla="*/ 678 h 10000"/>
                  <a:gd name="connsiteX40" fmla="*/ 4836 w 10000"/>
                  <a:gd name="connsiteY40" fmla="*/ 562 h 10000"/>
                  <a:gd name="connsiteX41" fmla="*/ 4878 w 10000"/>
                  <a:gd name="connsiteY41" fmla="*/ 730 h 10000"/>
                  <a:gd name="connsiteX42" fmla="*/ 4763 w 10000"/>
                  <a:gd name="connsiteY42" fmla="*/ 1214 h 10000"/>
                  <a:gd name="connsiteX43" fmla="*/ 4713 w 10000"/>
                  <a:gd name="connsiteY43" fmla="*/ 1615 h 10000"/>
                  <a:gd name="connsiteX44" fmla="*/ 4937 w 10000"/>
                  <a:gd name="connsiteY44" fmla="*/ 1666 h 10000"/>
                  <a:gd name="connsiteX45" fmla="*/ 5366 w 10000"/>
                  <a:gd name="connsiteY45" fmla="*/ 1317 h 10000"/>
                  <a:gd name="connsiteX46" fmla="*/ 5842 w 10000"/>
                  <a:gd name="connsiteY46" fmla="*/ 1002 h 10000"/>
                  <a:gd name="connsiteX47" fmla="*/ 5923 w 10000"/>
                  <a:gd name="connsiteY47" fmla="*/ 1641 h 10000"/>
                  <a:gd name="connsiteX48" fmla="*/ 5559 w 10000"/>
                  <a:gd name="connsiteY48" fmla="*/ 2039 h 10000"/>
                  <a:gd name="connsiteX49" fmla="*/ 5316 w 10000"/>
                  <a:gd name="connsiteY49" fmla="*/ 2111 h 10000"/>
                  <a:gd name="connsiteX50" fmla="*/ 5046 w 10000"/>
                  <a:gd name="connsiteY50" fmla="*/ 2396 h 10000"/>
                  <a:gd name="connsiteX51" fmla="*/ 4868 w 10000"/>
                  <a:gd name="connsiteY51" fmla="*/ 2628 h 10000"/>
                  <a:gd name="connsiteX52" fmla="*/ 4728 w 10000"/>
                  <a:gd name="connsiteY52" fmla="*/ 3020 h 10000"/>
                  <a:gd name="connsiteX53" fmla="*/ 4467 w 10000"/>
                  <a:gd name="connsiteY53" fmla="*/ 3530 h 10000"/>
                  <a:gd name="connsiteX54" fmla="*/ 4253 w 10000"/>
                  <a:gd name="connsiteY54" fmla="*/ 3912 h 10000"/>
                  <a:gd name="connsiteX55" fmla="*/ 4321 w 10000"/>
                  <a:gd name="connsiteY55" fmla="*/ 4167 h 10000"/>
                  <a:gd name="connsiteX56" fmla="*/ 4557 w 10000"/>
                  <a:gd name="connsiteY56" fmla="*/ 4324 h 10000"/>
                  <a:gd name="connsiteX57" fmla="*/ 4912 w 10000"/>
                  <a:gd name="connsiteY57" fmla="*/ 4372 h 10000"/>
                  <a:gd name="connsiteX58" fmla="*/ 5506 w 10000"/>
                  <a:gd name="connsiteY58" fmla="*/ 4306 h 10000"/>
                  <a:gd name="connsiteX59" fmla="*/ 6947 w 10000"/>
                  <a:gd name="connsiteY59" fmla="*/ 4010 h 10000"/>
                  <a:gd name="connsiteX60" fmla="*/ 7138 w 10000"/>
                  <a:gd name="connsiteY60" fmla="*/ 3235 h 10000"/>
                  <a:gd name="connsiteX61" fmla="*/ 7168 w 10000"/>
                  <a:gd name="connsiteY61" fmla="*/ 2901 h 10000"/>
                  <a:gd name="connsiteX62" fmla="*/ 7708 w 10000"/>
                  <a:gd name="connsiteY62" fmla="*/ 2980 h 10000"/>
                  <a:gd name="connsiteX63" fmla="*/ 8677 w 10000"/>
                  <a:gd name="connsiteY63" fmla="*/ 2798 h 10000"/>
                  <a:gd name="connsiteX64" fmla="*/ 9123 w 10000"/>
                  <a:gd name="connsiteY64" fmla="*/ 2391 h 10000"/>
                  <a:gd name="connsiteX65" fmla="*/ 9350 w 10000"/>
                  <a:gd name="connsiteY65" fmla="*/ 2189 h 10000"/>
                  <a:gd name="connsiteX66" fmla="*/ 9576 w 10000"/>
                  <a:gd name="connsiteY66" fmla="*/ 2409 h 10000"/>
                  <a:gd name="connsiteX67" fmla="*/ 9918 w 10000"/>
                  <a:gd name="connsiteY67" fmla="*/ 2628 h 10000"/>
                  <a:gd name="connsiteX68" fmla="*/ 9968 w 10000"/>
                  <a:gd name="connsiteY68" fmla="*/ 2851 h 10000"/>
                  <a:gd name="connsiteX69" fmla="*/ 9779 w 10000"/>
                  <a:gd name="connsiteY69" fmla="*/ 3260 h 10000"/>
                  <a:gd name="connsiteX70" fmla="*/ 9676 w 10000"/>
                  <a:gd name="connsiteY70" fmla="*/ 3740 h 10000"/>
                  <a:gd name="connsiteX71" fmla="*/ 9488 w 10000"/>
                  <a:gd name="connsiteY71" fmla="*/ 4122 h 10000"/>
                  <a:gd name="connsiteX72" fmla="*/ 9234 w 10000"/>
                  <a:gd name="connsiteY72" fmla="*/ 4374 h 10000"/>
                  <a:gd name="connsiteX73" fmla="*/ 8935 w 10000"/>
                  <a:gd name="connsiteY73" fmla="*/ 4849 h 10000"/>
                  <a:gd name="connsiteX74" fmla="*/ 8659 w 10000"/>
                  <a:gd name="connsiteY74" fmla="*/ 5645 h 10000"/>
                  <a:gd name="connsiteX75" fmla="*/ 8619 w 10000"/>
                  <a:gd name="connsiteY75" fmla="*/ 6045 h 10000"/>
                  <a:gd name="connsiteX76" fmla="*/ 8134 w 10000"/>
                  <a:gd name="connsiteY76" fmla="*/ 6305 h 10000"/>
                  <a:gd name="connsiteX77" fmla="*/ 7281 w 10000"/>
                  <a:gd name="connsiteY77" fmla="*/ 6582 h 10000"/>
                  <a:gd name="connsiteX78" fmla="*/ 6724 w 10000"/>
                  <a:gd name="connsiteY78" fmla="*/ 6762 h 10000"/>
                  <a:gd name="connsiteX79" fmla="*/ 6018 w 10000"/>
                  <a:gd name="connsiteY79" fmla="*/ 7144 h 10000"/>
                  <a:gd name="connsiteX80" fmla="*/ 6166 w 10000"/>
                  <a:gd name="connsiteY80" fmla="*/ 7477 h 10000"/>
                  <a:gd name="connsiteX81" fmla="*/ 6654 w 10000"/>
                  <a:gd name="connsiteY81" fmla="*/ 7596 h 10000"/>
                  <a:gd name="connsiteX82" fmla="*/ 6915 w 10000"/>
                  <a:gd name="connsiteY82" fmla="*/ 7896 h 10000"/>
                  <a:gd name="connsiteX83" fmla="*/ 6927 w 10000"/>
                  <a:gd name="connsiteY83" fmla="*/ 8417 h 10000"/>
                  <a:gd name="connsiteX84" fmla="*/ 7170 w 10000"/>
                  <a:gd name="connsiteY84" fmla="*/ 8720 h 10000"/>
                  <a:gd name="connsiteX85" fmla="*/ 7381 w 10000"/>
                  <a:gd name="connsiteY85" fmla="*/ 8753 h 10000"/>
                  <a:gd name="connsiteX86" fmla="*/ 6917 w 10000"/>
                  <a:gd name="connsiteY86" fmla="*/ 9287 h 10000"/>
                  <a:gd name="connsiteX87" fmla="*/ 6320 w 10000"/>
                  <a:gd name="connsiteY87" fmla="*/ 9650 h 10000"/>
                  <a:gd name="connsiteX88" fmla="*/ 5760 w 10000"/>
                  <a:gd name="connsiteY88" fmla="*/ 9933 h 10000"/>
                  <a:gd name="connsiteX89" fmla="*/ 5338 w 10000"/>
                  <a:gd name="connsiteY89" fmla="*/ 9961 h 10000"/>
                  <a:gd name="connsiteX90" fmla="*/ 5081 w 10000"/>
                  <a:gd name="connsiteY90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256 w 10000"/>
                  <a:gd name="connsiteY37" fmla="*/ 1087 h 10000"/>
                  <a:gd name="connsiteX38" fmla="*/ 4311 w 10000"/>
                  <a:gd name="connsiteY38" fmla="*/ 1259 h 10000"/>
                  <a:gd name="connsiteX39" fmla="*/ 4660 w 10000"/>
                  <a:gd name="connsiteY39" fmla="*/ 678 h 10000"/>
                  <a:gd name="connsiteX40" fmla="*/ 4836 w 10000"/>
                  <a:gd name="connsiteY40" fmla="*/ 562 h 10000"/>
                  <a:gd name="connsiteX41" fmla="*/ 4878 w 10000"/>
                  <a:gd name="connsiteY41" fmla="*/ 730 h 10000"/>
                  <a:gd name="connsiteX42" fmla="*/ 4763 w 10000"/>
                  <a:gd name="connsiteY42" fmla="*/ 1214 h 10000"/>
                  <a:gd name="connsiteX43" fmla="*/ 4713 w 10000"/>
                  <a:gd name="connsiteY43" fmla="*/ 1615 h 10000"/>
                  <a:gd name="connsiteX44" fmla="*/ 4937 w 10000"/>
                  <a:gd name="connsiteY44" fmla="*/ 1666 h 10000"/>
                  <a:gd name="connsiteX45" fmla="*/ 5366 w 10000"/>
                  <a:gd name="connsiteY45" fmla="*/ 1317 h 10000"/>
                  <a:gd name="connsiteX46" fmla="*/ 5842 w 10000"/>
                  <a:gd name="connsiteY46" fmla="*/ 1002 h 10000"/>
                  <a:gd name="connsiteX47" fmla="*/ 5923 w 10000"/>
                  <a:gd name="connsiteY47" fmla="*/ 1641 h 10000"/>
                  <a:gd name="connsiteX48" fmla="*/ 5559 w 10000"/>
                  <a:gd name="connsiteY48" fmla="*/ 2039 h 10000"/>
                  <a:gd name="connsiteX49" fmla="*/ 5836 w 10000"/>
                  <a:gd name="connsiteY49" fmla="*/ 2630 h 10000"/>
                  <a:gd name="connsiteX50" fmla="*/ 5046 w 10000"/>
                  <a:gd name="connsiteY50" fmla="*/ 2396 h 10000"/>
                  <a:gd name="connsiteX51" fmla="*/ 4868 w 10000"/>
                  <a:gd name="connsiteY51" fmla="*/ 2628 h 10000"/>
                  <a:gd name="connsiteX52" fmla="*/ 4728 w 10000"/>
                  <a:gd name="connsiteY52" fmla="*/ 3020 h 10000"/>
                  <a:gd name="connsiteX53" fmla="*/ 4467 w 10000"/>
                  <a:gd name="connsiteY53" fmla="*/ 3530 h 10000"/>
                  <a:gd name="connsiteX54" fmla="*/ 4253 w 10000"/>
                  <a:gd name="connsiteY54" fmla="*/ 3912 h 10000"/>
                  <a:gd name="connsiteX55" fmla="*/ 4321 w 10000"/>
                  <a:gd name="connsiteY55" fmla="*/ 4167 h 10000"/>
                  <a:gd name="connsiteX56" fmla="*/ 4557 w 10000"/>
                  <a:gd name="connsiteY56" fmla="*/ 4324 h 10000"/>
                  <a:gd name="connsiteX57" fmla="*/ 4912 w 10000"/>
                  <a:gd name="connsiteY57" fmla="*/ 4372 h 10000"/>
                  <a:gd name="connsiteX58" fmla="*/ 5506 w 10000"/>
                  <a:gd name="connsiteY58" fmla="*/ 4306 h 10000"/>
                  <a:gd name="connsiteX59" fmla="*/ 6947 w 10000"/>
                  <a:gd name="connsiteY59" fmla="*/ 4010 h 10000"/>
                  <a:gd name="connsiteX60" fmla="*/ 7138 w 10000"/>
                  <a:gd name="connsiteY60" fmla="*/ 3235 h 10000"/>
                  <a:gd name="connsiteX61" fmla="*/ 7168 w 10000"/>
                  <a:gd name="connsiteY61" fmla="*/ 2901 h 10000"/>
                  <a:gd name="connsiteX62" fmla="*/ 7708 w 10000"/>
                  <a:gd name="connsiteY62" fmla="*/ 2980 h 10000"/>
                  <a:gd name="connsiteX63" fmla="*/ 8677 w 10000"/>
                  <a:gd name="connsiteY63" fmla="*/ 2798 h 10000"/>
                  <a:gd name="connsiteX64" fmla="*/ 9123 w 10000"/>
                  <a:gd name="connsiteY64" fmla="*/ 2391 h 10000"/>
                  <a:gd name="connsiteX65" fmla="*/ 9350 w 10000"/>
                  <a:gd name="connsiteY65" fmla="*/ 2189 h 10000"/>
                  <a:gd name="connsiteX66" fmla="*/ 9576 w 10000"/>
                  <a:gd name="connsiteY66" fmla="*/ 2409 h 10000"/>
                  <a:gd name="connsiteX67" fmla="*/ 9918 w 10000"/>
                  <a:gd name="connsiteY67" fmla="*/ 2628 h 10000"/>
                  <a:gd name="connsiteX68" fmla="*/ 9968 w 10000"/>
                  <a:gd name="connsiteY68" fmla="*/ 2851 h 10000"/>
                  <a:gd name="connsiteX69" fmla="*/ 9779 w 10000"/>
                  <a:gd name="connsiteY69" fmla="*/ 3260 h 10000"/>
                  <a:gd name="connsiteX70" fmla="*/ 9676 w 10000"/>
                  <a:gd name="connsiteY70" fmla="*/ 3740 h 10000"/>
                  <a:gd name="connsiteX71" fmla="*/ 9488 w 10000"/>
                  <a:gd name="connsiteY71" fmla="*/ 4122 h 10000"/>
                  <a:gd name="connsiteX72" fmla="*/ 9234 w 10000"/>
                  <a:gd name="connsiteY72" fmla="*/ 4374 h 10000"/>
                  <a:gd name="connsiteX73" fmla="*/ 8935 w 10000"/>
                  <a:gd name="connsiteY73" fmla="*/ 4849 h 10000"/>
                  <a:gd name="connsiteX74" fmla="*/ 8659 w 10000"/>
                  <a:gd name="connsiteY74" fmla="*/ 5645 h 10000"/>
                  <a:gd name="connsiteX75" fmla="*/ 8619 w 10000"/>
                  <a:gd name="connsiteY75" fmla="*/ 6045 h 10000"/>
                  <a:gd name="connsiteX76" fmla="*/ 8134 w 10000"/>
                  <a:gd name="connsiteY76" fmla="*/ 6305 h 10000"/>
                  <a:gd name="connsiteX77" fmla="*/ 7281 w 10000"/>
                  <a:gd name="connsiteY77" fmla="*/ 6582 h 10000"/>
                  <a:gd name="connsiteX78" fmla="*/ 6724 w 10000"/>
                  <a:gd name="connsiteY78" fmla="*/ 6762 h 10000"/>
                  <a:gd name="connsiteX79" fmla="*/ 6018 w 10000"/>
                  <a:gd name="connsiteY79" fmla="*/ 7144 h 10000"/>
                  <a:gd name="connsiteX80" fmla="*/ 6166 w 10000"/>
                  <a:gd name="connsiteY80" fmla="*/ 7477 h 10000"/>
                  <a:gd name="connsiteX81" fmla="*/ 6654 w 10000"/>
                  <a:gd name="connsiteY81" fmla="*/ 7596 h 10000"/>
                  <a:gd name="connsiteX82" fmla="*/ 6915 w 10000"/>
                  <a:gd name="connsiteY82" fmla="*/ 7896 h 10000"/>
                  <a:gd name="connsiteX83" fmla="*/ 6927 w 10000"/>
                  <a:gd name="connsiteY83" fmla="*/ 8417 h 10000"/>
                  <a:gd name="connsiteX84" fmla="*/ 7170 w 10000"/>
                  <a:gd name="connsiteY84" fmla="*/ 8720 h 10000"/>
                  <a:gd name="connsiteX85" fmla="*/ 7381 w 10000"/>
                  <a:gd name="connsiteY85" fmla="*/ 8753 h 10000"/>
                  <a:gd name="connsiteX86" fmla="*/ 6917 w 10000"/>
                  <a:gd name="connsiteY86" fmla="*/ 9287 h 10000"/>
                  <a:gd name="connsiteX87" fmla="*/ 6320 w 10000"/>
                  <a:gd name="connsiteY87" fmla="*/ 9650 h 10000"/>
                  <a:gd name="connsiteX88" fmla="*/ 5760 w 10000"/>
                  <a:gd name="connsiteY88" fmla="*/ 9933 h 10000"/>
                  <a:gd name="connsiteX89" fmla="*/ 5338 w 10000"/>
                  <a:gd name="connsiteY89" fmla="*/ 9961 h 10000"/>
                  <a:gd name="connsiteX90" fmla="*/ 5081 w 10000"/>
                  <a:gd name="connsiteY90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256 w 10000"/>
                  <a:gd name="connsiteY37" fmla="*/ 1087 h 10000"/>
                  <a:gd name="connsiteX38" fmla="*/ 4311 w 10000"/>
                  <a:gd name="connsiteY38" fmla="*/ 1259 h 10000"/>
                  <a:gd name="connsiteX39" fmla="*/ 4660 w 10000"/>
                  <a:gd name="connsiteY39" fmla="*/ 678 h 10000"/>
                  <a:gd name="connsiteX40" fmla="*/ 4836 w 10000"/>
                  <a:gd name="connsiteY40" fmla="*/ 562 h 10000"/>
                  <a:gd name="connsiteX41" fmla="*/ 4878 w 10000"/>
                  <a:gd name="connsiteY41" fmla="*/ 730 h 10000"/>
                  <a:gd name="connsiteX42" fmla="*/ 4763 w 10000"/>
                  <a:gd name="connsiteY42" fmla="*/ 1214 h 10000"/>
                  <a:gd name="connsiteX43" fmla="*/ 4713 w 10000"/>
                  <a:gd name="connsiteY43" fmla="*/ 1615 h 10000"/>
                  <a:gd name="connsiteX44" fmla="*/ 4937 w 10000"/>
                  <a:gd name="connsiteY44" fmla="*/ 1666 h 10000"/>
                  <a:gd name="connsiteX45" fmla="*/ 5366 w 10000"/>
                  <a:gd name="connsiteY45" fmla="*/ 1317 h 10000"/>
                  <a:gd name="connsiteX46" fmla="*/ 5842 w 10000"/>
                  <a:gd name="connsiteY46" fmla="*/ 1002 h 10000"/>
                  <a:gd name="connsiteX47" fmla="*/ 5923 w 10000"/>
                  <a:gd name="connsiteY47" fmla="*/ 1641 h 10000"/>
                  <a:gd name="connsiteX48" fmla="*/ 5559 w 10000"/>
                  <a:gd name="connsiteY48" fmla="*/ 2039 h 10000"/>
                  <a:gd name="connsiteX49" fmla="*/ 5836 w 10000"/>
                  <a:gd name="connsiteY49" fmla="*/ 2630 h 10000"/>
                  <a:gd name="connsiteX50" fmla="*/ 4868 w 10000"/>
                  <a:gd name="connsiteY50" fmla="*/ 2628 h 10000"/>
                  <a:gd name="connsiteX51" fmla="*/ 4728 w 10000"/>
                  <a:gd name="connsiteY51" fmla="*/ 3020 h 10000"/>
                  <a:gd name="connsiteX52" fmla="*/ 4467 w 10000"/>
                  <a:gd name="connsiteY52" fmla="*/ 3530 h 10000"/>
                  <a:gd name="connsiteX53" fmla="*/ 4253 w 10000"/>
                  <a:gd name="connsiteY53" fmla="*/ 3912 h 10000"/>
                  <a:gd name="connsiteX54" fmla="*/ 4321 w 10000"/>
                  <a:gd name="connsiteY54" fmla="*/ 4167 h 10000"/>
                  <a:gd name="connsiteX55" fmla="*/ 4557 w 10000"/>
                  <a:gd name="connsiteY55" fmla="*/ 4324 h 10000"/>
                  <a:gd name="connsiteX56" fmla="*/ 4912 w 10000"/>
                  <a:gd name="connsiteY56" fmla="*/ 4372 h 10000"/>
                  <a:gd name="connsiteX57" fmla="*/ 5506 w 10000"/>
                  <a:gd name="connsiteY57" fmla="*/ 4306 h 10000"/>
                  <a:gd name="connsiteX58" fmla="*/ 6947 w 10000"/>
                  <a:gd name="connsiteY58" fmla="*/ 4010 h 10000"/>
                  <a:gd name="connsiteX59" fmla="*/ 7138 w 10000"/>
                  <a:gd name="connsiteY59" fmla="*/ 3235 h 10000"/>
                  <a:gd name="connsiteX60" fmla="*/ 7168 w 10000"/>
                  <a:gd name="connsiteY60" fmla="*/ 2901 h 10000"/>
                  <a:gd name="connsiteX61" fmla="*/ 7708 w 10000"/>
                  <a:gd name="connsiteY61" fmla="*/ 2980 h 10000"/>
                  <a:gd name="connsiteX62" fmla="*/ 8677 w 10000"/>
                  <a:gd name="connsiteY62" fmla="*/ 2798 h 10000"/>
                  <a:gd name="connsiteX63" fmla="*/ 9123 w 10000"/>
                  <a:gd name="connsiteY63" fmla="*/ 2391 h 10000"/>
                  <a:gd name="connsiteX64" fmla="*/ 9350 w 10000"/>
                  <a:gd name="connsiteY64" fmla="*/ 2189 h 10000"/>
                  <a:gd name="connsiteX65" fmla="*/ 9576 w 10000"/>
                  <a:gd name="connsiteY65" fmla="*/ 2409 h 10000"/>
                  <a:gd name="connsiteX66" fmla="*/ 9918 w 10000"/>
                  <a:gd name="connsiteY66" fmla="*/ 2628 h 10000"/>
                  <a:gd name="connsiteX67" fmla="*/ 9968 w 10000"/>
                  <a:gd name="connsiteY67" fmla="*/ 2851 h 10000"/>
                  <a:gd name="connsiteX68" fmla="*/ 9779 w 10000"/>
                  <a:gd name="connsiteY68" fmla="*/ 3260 h 10000"/>
                  <a:gd name="connsiteX69" fmla="*/ 9676 w 10000"/>
                  <a:gd name="connsiteY69" fmla="*/ 3740 h 10000"/>
                  <a:gd name="connsiteX70" fmla="*/ 9488 w 10000"/>
                  <a:gd name="connsiteY70" fmla="*/ 4122 h 10000"/>
                  <a:gd name="connsiteX71" fmla="*/ 9234 w 10000"/>
                  <a:gd name="connsiteY71" fmla="*/ 4374 h 10000"/>
                  <a:gd name="connsiteX72" fmla="*/ 8935 w 10000"/>
                  <a:gd name="connsiteY72" fmla="*/ 4849 h 10000"/>
                  <a:gd name="connsiteX73" fmla="*/ 8659 w 10000"/>
                  <a:gd name="connsiteY73" fmla="*/ 5645 h 10000"/>
                  <a:gd name="connsiteX74" fmla="*/ 8619 w 10000"/>
                  <a:gd name="connsiteY74" fmla="*/ 6045 h 10000"/>
                  <a:gd name="connsiteX75" fmla="*/ 8134 w 10000"/>
                  <a:gd name="connsiteY75" fmla="*/ 6305 h 10000"/>
                  <a:gd name="connsiteX76" fmla="*/ 7281 w 10000"/>
                  <a:gd name="connsiteY76" fmla="*/ 6582 h 10000"/>
                  <a:gd name="connsiteX77" fmla="*/ 6724 w 10000"/>
                  <a:gd name="connsiteY77" fmla="*/ 6762 h 10000"/>
                  <a:gd name="connsiteX78" fmla="*/ 6018 w 10000"/>
                  <a:gd name="connsiteY78" fmla="*/ 7144 h 10000"/>
                  <a:gd name="connsiteX79" fmla="*/ 6166 w 10000"/>
                  <a:gd name="connsiteY79" fmla="*/ 7477 h 10000"/>
                  <a:gd name="connsiteX80" fmla="*/ 6654 w 10000"/>
                  <a:gd name="connsiteY80" fmla="*/ 7596 h 10000"/>
                  <a:gd name="connsiteX81" fmla="*/ 6915 w 10000"/>
                  <a:gd name="connsiteY81" fmla="*/ 7896 h 10000"/>
                  <a:gd name="connsiteX82" fmla="*/ 6927 w 10000"/>
                  <a:gd name="connsiteY82" fmla="*/ 8417 h 10000"/>
                  <a:gd name="connsiteX83" fmla="*/ 7170 w 10000"/>
                  <a:gd name="connsiteY83" fmla="*/ 8720 h 10000"/>
                  <a:gd name="connsiteX84" fmla="*/ 7381 w 10000"/>
                  <a:gd name="connsiteY84" fmla="*/ 8753 h 10000"/>
                  <a:gd name="connsiteX85" fmla="*/ 6917 w 10000"/>
                  <a:gd name="connsiteY85" fmla="*/ 9287 h 10000"/>
                  <a:gd name="connsiteX86" fmla="*/ 6320 w 10000"/>
                  <a:gd name="connsiteY86" fmla="*/ 9650 h 10000"/>
                  <a:gd name="connsiteX87" fmla="*/ 5760 w 10000"/>
                  <a:gd name="connsiteY87" fmla="*/ 9933 h 10000"/>
                  <a:gd name="connsiteX88" fmla="*/ 5338 w 10000"/>
                  <a:gd name="connsiteY88" fmla="*/ 9961 h 10000"/>
                  <a:gd name="connsiteX89" fmla="*/ 5081 w 10000"/>
                  <a:gd name="connsiteY89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256 w 10000"/>
                  <a:gd name="connsiteY37" fmla="*/ 1087 h 10000"/>
                  <a:gd name="connsiteX38" fmla="*/ 4311 w 10000"/>
                  <a:gd name="connsiteY38" fmla="*/ 1259 h 10000"/>
                  <a:gd name="connsiteX39" fmla="*/ 4660 w 10000"/>
                  <a:gd name="connsiteY39" fmla="*/ 678 h 10000"/>
                  <a:gd name="connsiteX40" fmla="*/ 4836 w 10000"/>
                  <a:gd name="connsiteY40" fmla="*/ 562 h 10000"/>
                  <a:gd name="connsiteX41" fmla="*/ 4878 w 10000"/>
                  <a:gd name="connsiteY41" fmla="*/ 730 h 10000"/>
                  <a:gd name="connsiteX42" fmla="*/ 4763 w 10000"/>
                  <a:gd name="connsiteY42" fmla="*/ 1214 h 10000"/>
                  <a:gd name="connsiteX43" fmla="*/ 4713 w 10000"/>
                  <a:gd name="connsiteY43" fmla="*/ 1615 h 10000"/>
                  <a:gd name="connsiteX44" fmla="*/ 4937 w 10000"/>
                  <a:gd name="connsiteY44" fmla="*/ 1666 h 10000"/>
                  <a:gd name="connsiteX45" fmla="*/ 5366 w 10000"/>
                  <a:gd name="connsiteY45" fmla="*/ 1317 h 10000"/>
                  <a:gd name="connsiteX46" fmla="*/ 5842 w 10000"/>
                  <a:gd name="connsiteY46" fmla="*/ 1002 h 10000"/>
                  <a:gd name="connsiteX47" fmla="*/ 5923 w 10000"/>
                  <a:gd name="connsiteY47" fmla="*/ 1641 h 10000"/>
                  <a:gd name="connsiteX48" fmla="*/ 6079 w 10000"/>
                  <a:gd name="connsiteY48" fmla="*/ 2228 h 10000"/>
                  <a:gd name="connsiteX49" fmla="*/ 5836 w 10000"/>
                  <a:gd name="connsiteY49" fmla="*/ 2630 h 10000"/>
                  <a:gd name="connsiteX50" fmla="*/ 4868 w 10000"/>
                  <a:gd name="connsiteY50" fmla="*/ 2628 h 10000"/>
                  <a:gd name="connsiteX51" fmla="*/ 4728 w 10000"/>
                  <a:gd name="connsiteY51" fmla="*/ 3020 h 10000"/>
                  <a:gd name="connsiteX52" fmla="*/ 4467 w 10000"/>
                  <a:gd name="connsiteY52" fmla="*/ 3530 h 10000"/>
                  <a:gd name="connsiteX53" fmla="*/ 4253 w 10000"/>
                  <a:gd name="connsiteY53" fmla="*/ 3912 h 10000"/>
                  <a:gd name="connsiteX54" fmla="*/ 4321 w 10000"/>
                  <a:gd name="connsiteY54" fmla="*/ 4167 h 10000"/>
                  <a:gd name="connsiteX55" fmla="*/ 4557 w 10000"/>
                  <a:gd name="connsiteY55" fmla="*/ 4324 h 10000"/>
                  <a:gd name="connsiteX56" fmla="*/ 4912 w 10000"/>
                  <a:gd name="connsiteY56" fmla="*/ 4372 h 10000"/>
                  <a:gd name="connsiteX57" fmla="*/ 5506 w 10000"/>
                  <a:gd name="connsiteY57" fmla="*/ 4306 h 10000"/>
                  <a:gd name="connsiteX58" fmla="*/ 6947 w 10000"/>
                  <a:gd name="connsiteY58" fmla="*/ 4010 h 10000"/>
                  <a:gd name="connsiteX59" fmla="*/ 7138 w 10000"/>
                  <a:gd name="connsiteY59" fmla="*/ 3235 h 10000"/>
                  <a:gd name="connsiteX60" fmla="*/ 7168 w 10000"/>
                  <a:gd name="connsiteY60" fmla="*/ 2901 h 10000"/>
                  <a:gd name="connsiteX61" fmla="*/ 7708 w 10000"/>
                  <a:gd name="connsiteY61" fmla="*/ 2980 h 10000"/>
                  <a:gd name="connsiteX62" fmla="*/ 8677 w 10000"/>
                  <a:gd name="connsiteY62" fmla="*/ 2798 h 10000"/>
                  <a:gd name="connsiteX63" fmla="*/ 9123 w 10000"/>
                  <a:gd name="connsiteY63" fmla="*/ 2391 h 10000"/>
                  <a:gd name="connsiteX64" fmla="*/ 9350 w 10000"/>
                  <a:gd name="connsiteY64" fmla="*/ 2189 h 10000"/>
                  <a:gd name="connsiteX65" fmla="*/ 9576 w 10000"/>
                  <a:gd name="connsiteY65" fmla="*/ 2409 h 10000"/>
                  <a:gd name="connsiteX66" fmla="*/ 9918 w 10000"/>
                  <a:gd name="connsiteY66" fmla="*/ 2628 h 10000"/>
                  <a:gd name="connsiteX67" fmla="*/ 9968 w 10000"/>
                  <a:gd name="connsiteY67" fmla="*/ 2851 h 10000"/>
                  <a:gd name="connsiteX68" fmla="*/ 9779 w 10000"/>
                  <a:gd name="connsiteY68" fmla="*/ 3260 h 10000"/>
                  <a:gd name="connsiteX69" fmla="*/ 9676 w 10000"/>
                  <a:gd name="connsiteY69" fmla="*/ 3740 h 10000"/>
                  <a:gd name="connsiteX70" fmla="*/ 9488 w 10000"/>
                  <a:gd name="connsiteY70" fmla="*/ 4122 h 10000"/>
                  <a:gd name="connsiteX71" fmla="*/ 9234 w 10000"/>
                  <a:gd name="connsiteY71" fmla="*/ 4374 h 10000"/>
                  <a:gd name="connsiteX72" fmla="*/ 8935 w 10000"/>
                  <a:gd name="connsiteY72" fmla="*/ 4849 h 10000"/>
                  <a:gd name="connsiteX73" fmla="*/ 8659 w 10000"/>
                  <a:gd name="connsiteY73" fmla="*/ 5645 h 10000"/>
                  <a:gd name="connsiteX74" fmla="*/ 8619 w 10000"/>
                  <a:gd name="connsiteY74" fmla="*/ 6045 h 10000"/>
                  <a:gd name="connsiteX75" fmla="*/ 8134 w 10000"/>
                  <a:gd name="connsiteY75" fmla="*/ 6305 h 10000"/>
                  <a:gd name="connsiteX76" fmla="*/ 7281 w 10000"/>
                  <a:gd name="connsiteY76" fmla="*/ 6582 h 10000"/>
                  <a:gd name="connsiteX77" fmla="*/ 6724 w 10000"/>
                  <a:gd name="connsiteY77" fmla="*/ 6762 h 10000"/>
                  <a:gd name="connsiteX78" fmla="*/ 6018 w 10000"/>
                  <a:gd name="connsiteY78" fmla="*/ 7144 h 10000"/>
                  <a:gd name="connsiteX79" fmla="*/ 6166 w 10000"/>
                  <a:gd name="connsiteY79" fmla="*/ 7477 h 10000"/>
                  <a:gd name="connsiteX80" fmla="*/ 6654 w 10000"/>
                  <a:gd name="connsiteY80" fmla="*/ 7596 h 10000"/>
                  <a:gd name="connsiteX81" fmla="*/ 6915 w 10000"/>
                  <a:gd name="connsiteY81" fmla="*/ 7896 h 10000"/>
                  <a:gd name="connsiteX82" fmla="*/ 6927 w 10000"/>
                  <a:gd name="connsiteY82" fmla="*/ 8417 h 10000"/>
                  <a:gd name="connsiteX83" fmla="*/ 7170 w 10000"/>
                  <a:gd name="connsiteY83" fmla="*/ 8720 h 10000"/>
                  <a:gd name="connsiteX84" fmla="*/ 7381 w 10000"/>
                  <a:gd name="connsiteY84" fmla="*/ 8753 h 10000"/>
                  <a:gd name="connsiteX85" fmla="*/ 6917 w 10000"/>
                  <a:gd name="connsiteY85" fmla="*/ 9287 h 10000"/>
                  <a:gd name="connsiteX86" fmla="*/ 6320 w 10000"/>
                  <a:gd name="connsiteY86" fmla="*/ 9650 h 10000"/>
                  <a:gd name="connsiteX87" fmla="*/ 5760 w 10000"/>
                  <a:gd name="connsiteY87" fmla="*/ 9933 h 10000"/>
                  <a:gd name="connsiteX88" fmla="*/ 5338 w 10000"/>
                  <a:gd name="connsiteY88" fmla="*/ 9961 h 10000"/>
                  <a:gd name="connsiteX89" fmla="*/ 5081 w 10000"/>
                  <a:gd name="connsiteY89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256 w 10000"/>
                  <a:gd name="connsiteY37" fmla="*/ 1087 h 10000"/>
                  <a:gd name="connsiteX38" fmla="*/ 4311 w 10000"/>
                  <a:gd name="connsiteY38" fmla="*/ 1259 h 10000"/>
                  <a:gd name="connsiteX39" fmla="*/ 4660 w 10000"/>
                  <a:gd name="connsiteY39" fmla="*/ 678 h 10000"/>
                  <a:gd name="connsiteX40" fmla="*/ 4836 w 10000"/>
                  <a:gd name="connsiteY40" fmla="*/ 562 h 10000"/>
                  <a:gd name="connsiteX41" fmla="*/ 4878 w 10000"/>
                  <a:gd name="connsiteY41" fmla="*/ 730 h 10000"/>
                  <a:gd name="connsiteX42" fmla="*/ 4763 w 10000"/>
                  <a:gd name="connsiteY42" fmla="*/ 1214 h 10000"/>
                  <a:gd name="connsiteX43" fmla="*/ 4713 w 10000"/>
                  <a:gd name="connsiteY43" fmla="*/ 1615 h 10000"/>
                  <a:gd name="connsiteX44" fmla="*/ 4937 w 10000"/>
                  <a:gd name="connsiteY44" fmla="*/ 1666 h 10000"/>
                  <a:gd name="connsiteX45" fmla="*/ 5366 w 10000"/>
                  <a:gd name="connsiteY45" fmla="*/ 1317 h 10000"/>
                  <a:gd name="connsiteX46" fmla="*/ 5842 w 10000"/>
                  <a:gd name="connsiteY46" fmla="*/ 1002 h 10000"/>
                  <a:gd name="connsiteX47" fmla="*/ 6348 w 10000"/>
                  <a:gd name="connsiteY47" fmla="*/ 1594 h 10000"/>
                  <a:gd name="connsiteX48" fmla="*/ 6079 w 10000"/>
                  <a:gd name="connsiteY48" fmla="*/ 2228 h 10000"/>
                  <a:gd name="connsiteX49" fmla="*/ 5836 w 10000"/>
                  <a:gd name="connsiteY49" fmla="*/ 2630 h 10000"/>
                  <a:gd name="connsiteX50" fmla="*/ 4868 w 10000"/>
                  <a:gd name="connsiteY50" fmla="*/ 2628 h 10000"/>
                  <a:gd name="connsiteX51" fmla="*/ 4728 w 10000"/>
                  <a:gd name="connsiteY51" fmla="*/ 3020 h 10000"/>
                  <a:gd name="connsiteX52" fmla="*/ 4467 w 10000"/>
                  <a:gd name="connsiteY52" fmla="*/ 3530 h 10000"/>
                  <a:gd name="connsiteX53" fmla="*/ 4253 w 10000"/>
                  <a:gd name="connsiteY53" fmla="*/ 3912 h 10000"/>
                  <a:gd name="connsiteX54" fmla="*/ 4321 w 10000"/>
                  <a:gd name="connsiteY54" fmla="*/ 4167 h 10000"/>
                  <a:gd name="connsiteX55" fmla="*/ 4557 w 10000"/>
                  <a:gd name="connsiteY55" fmla="*/ 4324 h 10000"/>
                  <a:gd name="connsiteX56" fmla="*/ 4912 w 10000"/>
                  <a:gd name="connsiteY56" fmla="*/ 4372 h 10000"/>
                  <a:gd name="connsiteX57" fmla="*/ 5506 w 10000"/>
                  <a:gd name="connsiteY57" fmla="*/ 4306 h 10000"/>
                  <a:gd name="connsiteX58" fmla="*/ 6947 w 10000"/>
                  <a:gd name="connsiteY58" fmla="*/ 4010 h 10000"/>
                  <a:gd name="connsiteX59" fmla="*/ 7138 w 10000"/>
                  <a:gd name="connsiteY59" fmla="*/ 3235 h 10000"/>
                  <a:gd name="connsiteX60" fmla="*/ 7168 w 10000"/>
                  <a:gd name="connsiteY60" fmla="*/ 2901 h 10000"/>
                  <a:gd name="connsiteX61" fmla="*/ 7708 w 10000"/>
                  <a:gd name="connsiteY61" fmla="*/ 2980 h 10000"/>
                  <a:gd name="connsiteX62" fmla="*/ 8677 w 10000"/>
                  <a:gd name="connsiteY62" fmla="*/ 2798 h 10000"/>
                  <a:gd name="connsiteX63" fmla="*/ 9123 w 10000"/>
                  <a:gd name="connsiteY63" fmla="*/ 2391 h 10000"/>
                  <a:gd name="connsiteX64" fmla="*/ 9350 w 10000"/>
                  <a:gd name="connsiteY64" fmla="*/ 2189 h 10000"/>
                  <a:gd name="connsiteX65" fmla="*/ 9576 w 10000"/>
                  <a:gd name="connsiteY65" fmla="*/ 2409 h 10000"/>
                  <a:gd name="connsiteX66" fmla="*/ 9918 w 10000"/>
                  <a:gd name="connsiteY66" fmla="*/ 2628 h 10000"/>
                  <a:gd name="connsiteX67" fmla="*/ 9968 w 10000"/>
                  <a:gd name="connsiteY67" fmla="*/ 2851 h 10000"/>
                  <a:gd name="connsiteX68" fmla="*/ 9779 w 10000"/>
                  <a:gd name="connsiteY68" fmla="*/ 3260 h 10000"/>
                  <a:gd name="connsiteX69" fmla="*/ 9676 w 10000"/>
                  <a:gd name="connsiteY69" fmla="*/ 3740 h 10000"/>
                  <a:gd name="connsiteX70" fmla="*/ 9488 w 10000"/>
                  <a:gd name="connsiteY70" fmla="*/ 4122 h 10000"/>
                  <a:gd name="connsiteX71" fmla="*/ 9234 w 10000"/>
                  <a:gd name="connsiteY71" fmla="*/ 4374 h 10000"/>
                  <a:gd name="connsiteX72" fmla="*/ 8935 w 10000"/>
                  <a:gd name="connsiteY72" fmla="*/ 4849 h 10000"/>
                  <a:gd name="connsiteX73" fmla="*/ 8659 w 10000"/>
                  <a:gd name="connsiteY73" fmla="*/ 5645 h 10000"/>
                  <a:gd name="connsiteX74" fmla="*/ 8619 w 10000"/>
                  <a:gd name="connsiteY74" fmla="*/ 6045 h 10000"/>
                  <a:gd name="connsiteX75" fmla="*/ 8134 w 10000"/>
                  <a:gd name="connsiteY75" fmla="*/ 6305 h 10000"/>
                  <a:gd name="connsiteX76" fmla="*/ 7281 w 10000"/>
                  <a:gd name="connsiteY76" fmla="*/ 6582 h 10000"/>
                  <a:gd name="connsiteX77" fmla="*/ 6724 w 10000"/>
                  <a:gd name="connsiteY77" fmla="*/ 6762 h 10000"/>
                  <a:gd name="connsiteX78" fmla="*/ 6018 w 10000"/>
                  <a:gd name="connsiteY78" fmla="*/ 7144 h 10000"/>
                  <a:gd name="connsiteX79" fmla="*/ 6166 w 10000"/>
                  <a:gd name="connsiteY79" fmla="*/ 7477 h 10000"/>
                  <a:gd name="connsiteX80" fmla="*/ 6654 w 10000"/>
                  <a:gd name="connsiteY80" fmla="*/ 7596 h 10000"/>
                  <a:gd name="connsiteX81" fmla="*/ 6915 w 10000"/>
                  <a:gd name="connsiteY81" fmla="*/ 7896 h 10000"/>
                  <a:gd name="connsiteX82" fmla="*/ 6927 w 10000"/>
                  <a:gd name="connsiteY82" fmla="*/ 8417 h 10000"/>
                  <a:gd name="connsiteX83" fmla="*/ 7170 w 10000"/>
                  <a:gd name="connsiteY83" fmla="*/ 8720 h 10000"/>
                  <a:gd name="connsiteX84" fmla="*/ 7381 w 10000"/>
                  <a:gd name="connsiteY84" fmla="*/ 8753 h 10000"/>
                  <a:gd name="connsiteX85" fmla="*/ 6917 w 10000"/>
                  <a:gd name="connsiteY85" fmla="*/ 9287 h 10000"/>
                  <a:gd name="connsiteX86" fmla="*/ 6320 w 10000"/>
                  <a:gd name="connsiteY86" fmla="*/ 9650 h 10000"/>
                  <a:gd name="connsiteX87" fmla="*/ 5760 w 10000"/>
                  <a:gd name="connsiteY87" fmla="*/ 9933 h 10000"/>
                  <a:gd name="connsiteX88" fmla="*/ 5338 w 10000"/>
                  <a:gd name="connsiteY88" fmla="*/ 9961 h 10000"/>
                  <a:gd name="connsiteX89" fmla="*/ 5081 w 10000"/>
                  <a:gd name="connsiteY89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256 w 10000"/>
                  <a:gd name="connsiteY37" fmla="*/ 1087 h 10000"/>
                  <a:gd name="connsiteX38" fmla="*/ 4311 w 10000"/>
                  <a:gd name="connsiteY38" fmla="*/ 1259 h 10000"/>
                  <a:gd name="connsiteX39" fmla="*/ 4660 w 10000"/>
                  <a:gd name="connsiteY39" fmla="*/ 678 h 10000"/>
                  <a:gd name="connsiteX40" fmla="*/ 4836 w 10000"/>
                  <a:gd name="connsiteY40" fmla="*/ 562 h 10000"/>
                  <a:gd name="connsiteX41" fmla="*/ 4878 w 10000"/>
                  <a:gd name="connsiteY41" fmla="*/ 730 h 10000"/>
                  <a:gd name="connsiteX42" fmla="*/ 4763 w 10000"/>
                  <a:gd name="connsiteY42" fmla="*/ 1214 h 10000"/>
                  <a:gd name="connsiteX43" fmla="*/ 4713 w 10000"/>
                  <a:gd name="connsiteY43" fmla="*/ 1615 h 10000"/>
                  <a:gd name="connsiteX44" fmla="*/ 4937 w 10000"/>
                  <a:gd name="connsiteY44" fmla="*/ 1666 h 10000"/>
                  <a:gd name="connsiteX45" fmla="*/ 5366 w 10000"/>
                  <a:gd name="connsiteY45" fmla="*/ 1317 h 10000"/>
                  <a:gd name="connsiteX46" fmla="*/ 5842 w 10000"/>
                  <a:gd name="connsiteY46" fmla="*/ 624 h 10000"/>
                  <a:gd name="connsiteX47" fmla="*/ 6348 w 10000"/>
                  <a:gd name="connsiteY47" fmla="*/ 1594 h 10000"/>
                  <a:gd name="connsiteX48" fmla="*/ 6079 w 10000"/>
                  <a:gd name="connsiteY48" fmla="*/ 2228 h 10000"/>
                  <a:gd name="connsiteX49" fmla="*/ 5836 w 10000"/>
                  <a:gd name="connsiteY49" fmla="*/ 2630 h 10000"/>
                  <a:gd name="connsiteX50" fmla="*/ 4868 w 10000"/>
                  <a:gd name="connsiteY50" fmla="*/ 2628 h 10000"/>
                  <a:gd name="connsiteX51" fmla="*/ 4728 w 10000"/>
                  <a:gd name="connsiteY51" fmla="*/ 3020 h 10000"/>
                  <a:gd name="connsiteX52" fmla="*/ 4467 w 10000"/>
                  <a:gd name="connsiteY52" fmla="*/ 3530 h 10000"/>
                  <a:gd name="connsiteX53" fmla="*/ 4253 w 10000"/>
                  <a:gd name="connsiteY53" fmla="*/ 3912 h 10000"/>
                  <a:gd name="connsiteX54" fmla="*/ 4321 w 10000"/>
                  <a:gd name="connsiteY54" fmla="*/ 4167 h 10000"/>
                  <a:gd name="connsiteX55" fmla="*/ 4557 w 10000"/>
                  <a:gd name="connsiteY55" fmla="*/ 4324 h 10000"/>
                  <a:gd name="connsiteX56" fmla="*/ 4912 w 10000"/>
                  <a:gd name="connsiteY56" fmla="*/ 4372 h 10000"/>
                  <a:gd name="connsiteX57" fmla="*/ 5506 w 10000"/>
                  <a:gd name="connsiteY57" fmla="*/ 4306 h 10000"/>
                  <a:gd name="connsiteX58" fmla="*/ 6947 w 10000"/>
                  <a:gd name="connsiteY58" fmla="*/ 4010 h 10000"/>
                  <a:gd name="connsiteX59" fmla="*/ 7138 w 10000"/>
                  <a:gd name="connsiteY59" fmla="*/ 3235 h 10000"/>
                  <a:gd name="connsiteX60" fmla="*/ 7168 w 10000"/>
                  <a:gd name="connsiteY60" fmla="*/ 2901 h 10000"/>
                  <a:gd name="connsiteX61" fmla="*/ 7708 w 10000"/>
                  <a:gd name="connsiteY61" fmla="*/ 2980 h 10000"/>
                  <a:gd name="connsiteX62" fmla="*/ 8677 w 10000"/>
                  <a:gd name="connsiteY62" fmla="*/ 2798 h 10000"/>
                  <a:gd name="connsiteX63" fmla="*/ 9123 w 10000"/>
                  <a:gd name="connsiteY63" fmla="*/ 2391 h 10000"/>
                  <a:gd name="connsiteX64" fmla="*/ 9350 w 10000"/>
                  <a:gd name="connsiteY64" fmla="*/ 2189 h 10000"/>
                  <a:gd name="connsiteX65" fmla="*/ 9576 w 10000"/>
                  <a:gd name="connsiteY65" fmla="*/ 2409 h 10000"/>
                  <a:gd name="connsiteX66" fmla="*/ 9918 w 10000"/>
                  <a:gd name="connsiteY66" fmla="*/ 2628 h 10000"/>
                  <a:gd name="connsiteX67" fmla="*/ 9968 w 10000"/>
                  <a:gd name="connsiteY67" fmla="*/ 2851 h 10000"/>
                  <a:gd name="connsiteX68" fmla="*/ 9779 w 10000"/>
                  <a:gd name="connsiteY68" fmla="*/ 3260 h 10000"/>
                  <a:gd name="connsiteX69" fmla="*/ 9676 w 10000"/>
                  <a:gd name="connsiteY69" fmla="*/ 3740 h 10000"/>
                  <a:gd name="connsiteX70" fmla="*/ 9488 w 10000"/>
                  <a:gd name="connsiteY70" fmla="*/ 4122 h 10000"/>
                  <a:gd name="connsiteX71" fmla="*/ 9234 w 10000"/>
                  <a:gd name="connsiteY71" fmla="*/ 4374 h 10000"/>
                  <a:gd name="connsiteX72" fmla="*/ 8935 w 10000"/>
                  <a:gd name="connsiteY72" fmla="*/ 4849 h 10000"/>
                  <a:gd name="connsiteX73" fmla="*/ 8659 w 10000"/>
                  <a:gd name="connsiteY73" fmla="*/ 5645 h 10000"/>
                  <a:gd name="connsiteX74" fmla="*/ 8619 w 10000"/>
                  <a:gd name="connsiteY74" fmla="*/ 6045 h 10000"/>
                  <a:gd name="connsiteX75" fmla="*/ 8134 w 10000"/>
                  <a:gd name="connsiteY75" fmla="*/ 6305 h 10000"/>
                  <a:gd name="connsiteX76" fmla="*/ 7281 w 10000"/>
                  <a:gd name="connsiteY76" fmla="*/ 6582 h 10000"/>
                  <a:gd name="connsiteX77" fmla="*/ 6724 w 10000"/>
                  <a:gd name="connsiteY77" fmla="*/ 6762 h 10000"/>
                  <a:gd name="connsiteX78" fmla="*/ 6018 w 10000"/>
                  <a:gd name="connsiteY78" fmla="*/ 7144 h 10000"/>
                  <a:gd name="connsiteX79" fmla="*/ 6166 w 10000"/>
                  <a:gd name="connsiteY79" fmla="*/ 7477 h 10000"/>
                  <a:gd name="connsiteX80" fmla="*/ 6654 w 10000"/>
                  <a:gd name="connsiteY80" fmla="*/ 7596 h 10000"/>
                  <a:gd name="connsiteX81" fmla="*/ 6915 w 10000"/>
                  <a:gd name="connsiteY81" fmla="*/ 7896 h 10000"/>
                  <a:gd name="connsiteX82" fmla="*/ 6927 w 10000"/>
                  <a:gd name="connsiteY82" fmla="*/ 8417 h 10000"/>
                  <a:gd name="connsiteX83" fmla="*/ 7170 w 10000"/>
                  <a:gd name="connsiteY83" fmla="*/ 8720 h 10000"/>
                  <a:gd name="connsiteX84" fmla="*/ 7381 w 10000"/>
                  <a:gd name="connsiteY84" fmla="*/ 8753 h 10000"/>
                  <a:gd name="connsiteX85" fmla="*/ 6917 w 10000"/>
                  <a:gd name="connsiteY85" fmla="*/ 9287 h 10000"/>
                  <a:gd name="connsiteX86" fmla="*/ 6320 w 10000"/>
                  <a:gd name="connsiteY86" fmla="*/ 9650 h 10000"/>
                  <a:gd name="connsiteX87" fmla="*/ 5760 w 10000"/>
                  <a:gd name="connsiteY87" fmla="*/ 9933 h 10000"/>
                  <a:gd name="connsiteX88" fmla="*/ 5338 w 10000"/>
                  <a:gd name="connsiteY88" fmla="*/ 9961 h 10000"/>
                  <a:gd name="connsiteX89" fmla="*/ 5081 w 10000"/>
                  <a:gd name="connsiteY89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256 w 10000"/>
                  <a:gd name="connsiteY37" fmla="*/ 1087 h 10000"/>
                  <a:gd name="connsiteX38" fmla="*/ 4311 w 10000"/>
                  <a:gd name="connsiteY38" fmla="*/ 1259 h 10000"/>
                  <a:gd name="connsiteX39" fmla="*/ 4660 w 10000"/>
                  <a:gd name="connsiteY39" fmla="*/ 678 h 10000"/>
                  <a:gd name="connsiteX40" fmla="*/ 4836 w 10000"/>
                  <a:gd name="connsiteY40" fmla="*/ 562 h 10000"/>
                  <a:gd name="connsiteX41" fmla="*/ 4878 w 10000"/>
                  <a:gd name="connsiteY41" fmla="*/ 730 h 10000"/>
                  <a:gd name="connsiteX42" fmla="*/ 4763 w 10000"/>
                  <a:gd name="connsiteY42" fmla="*/ 1214 h 10000"/>
                  <a:gd name="connsiteX43" fmla="*/ 4713 w 10000"/>
                  <a:gd name="connsiteY43" fmla="*/ 1615 h 10000"/>
                  <a:gd name="connsiteX44" fmla="*/ 4937 w 10000"/>
                  <a:gd name="connsiteY44" fmla="*/ 1666 h 10000"/>
                  <a:gd name="connsiteX45" fmla="*/ 5177 w 10000"/>
                  <a:gd name="connsiteY45" fmla="*/ 1128 h 10000"/>
                  <a:gd name="connsiteX46" fmla="*/ 5842 w 10000"/>
                  <a:gd name="connsiteY46" fmla="*/ 624 h 10000"/>
                  <a:gd name="connsiteX47" fmla="*/ 6348 w 10000"/>
                  <a:gd name="connsiteY47" fmla="*/ 1594 h 10000"/>
                  <a:gd name="connsiteX48" fmla="*/ 6079 w 10000"/>
                  <a:gd name="connsiteY48" fmla="*/ 2228 h 10000"/>
                  <a:gd name="connsiteX49" fmla="*/ 5836 w 10000"/>
                  <a:gd name="connsiteY49" fmla="*/ 2630 h 10000"/>
                  <a:gd name="connsiteX50" fmla="*/ 4868 w 10000"/>
                  <a:gd name="connsiteY50" fmla="*/ 2628 h 10000"/>
                  <a:gd name="connsiteX51" fmla="*/ 4728 w 10000"/>
                  <a:gd name="connsiteY51" fmla="*/ 3020 h 10000"/>
                  <a:gd name="connsiteX52" fmla="*/ 4467 w 10000"/>
                  <a:gd name="connsiteY52" fmla="*/ 3530 h 10000"/>
                  <a:gd name="connsiteX53" fmla="*/ 4253 w 10000"/>
                  <a:gd name="connsiteY53" fmla="*/ 3912 h 10000"/>
                  <a:gd name="connsiteX54" fmla="*/ 4321 w 10000"/>
                  <a:gd name="connsiteY54" fmla="*/ 4167 h 10000"/>
                  <a:gd name="connsiteX55" fmla="*/ 4557 w 10000"/>
                  <a:gd name="connsiteY55" fmla="*/ 4324 h 10000"/>
                  <a:gd name="connsiteX56" fmla="*/ 4912 w 10000"/>
                  <a:gd name="connsiteY56" fmla="*/ 4372 h 10000"/>
                  <a:gd name="connsiteX57" fmla="*/ 5506 w 10000"/>
                  <a:gd name="connsiteY57" fmla="*/ 4306 h 10000"/>
                  <a:gd name="connsiteX58" fmla="*/ 6947 w 10000"/>
                  <a:gd name="connsiteY58" fmla="*/ 4010 h 10000"/>
                  <a:gd name="connsiteX59" fmla="*/ 7138 w 10000"/>
                  <a:gd name="connsiteY59" fmla="*/ 3235 h 10000"/>
                  <a:gd name="connsiteX60" fmla="*/ 7168 w 10000"/>
                  <a:gd name="connsiteY60" fmla="*/ 2901 h 10000"/>
                  <a:gd name="connsiteX61" fmla="*/ 7708 w 10000"/>
                  <a:gd name="connsiteY61" fmla="*/ 2980 h 10000"/>
                  <a:gd name="connsiteX62" fmla="*/ 8677 w 10000"/>
                  <a:gd name="connsiteY62" fmla="*/ 2798 h 10000"/>
                  <a:gd name="connsiteX63" fmla="*/ 9123 w 10000"/>
                  <a:gd name="connsiteY63" fmla="*/ 2391 h 10000"/>
                  <a:gd name="connsiteX64" fmla="*/ 9350 w 10000"/>
                  <a:gd name="connsiteY64" fmla="*/ 2189 h 10000"/>
                  <a:gd name="connsiteX65" fmla="*/ 9576 w 10000"/>
                  <a:gd name="connsiteY65" fmla="*/ 2409 h 10000"/>
                  <a:gd name="connsiteX66" fmla="*/ 9918 w 10000"/>
                  <a:gd name="connsiteY66" fmla="*/ 2628 h 10000"/>
                  <a:gd name="connsiteX67" fmla="*/ 9968 w 10000"/>
                  <a:gd name="connsiteY67" fmla="*/ 2851 h 10000"/>
                  <a:gd name="connsiteX68" fmla="*/ 9779 w 10000"/>
                  <a:gd name="connsiteY68" fmla="*/ 3260 h 10000"/>
                  <a:gd name="connsiteX69" fmla="*/ 9676 w 10000"/>
                  <a:gd name="connsiteY69" fmla="*/ 3740 h 10000"/>
                  <a:gd name="connsiteX70" fmla="*/ 9488 w 10000"/>
                  <a:gd name="connsiteY70" fmla="*/ 4122 h 10000"/>
                  <a:gd name="connsiteX71" fmla="*/ 9234 w 10000"/>
                  <a:gd name="connsiteY71" fmla="*/ 4374 h 10000"/>
                  <a:gd name="connsiteX72" fmla="*/ 8935 w 10000"/>
                  <a:gd name="connsiteY72" fmla="*/ 4849 h 10000"/>
                  <a:gd name="connsiteX73" fmla="*/ 8659 w 10000"/>
                  <a:gd name="connsiteY73" fmla="*/ 5645 h 10000"/>
                  <a:gd name="connsiteX74" fmla="*/ 8619 w 10000"/>
                  <a:gd name="connsiteY74" fmla="*/ 6045 h 10000"/>
                  <a:gd name="connsiteX75" fmla="*/ 8134 w 10000"/>
                  <a:gd name="connsiteY75" fmla="*/ 6305 h 10000"/>
                  <a:gd name="connsiteX76" fmla="*/ 7281 w 10000"/>
                  <a:gd name="connsiteY76" fmla="*/ 6582 h 10000"/>
                  <a:gd name="connsiteX77" fmla="*/ 6724 w 10000"/>
                  <a:gd name="connsiteY77" fmla="*/ 6762 h 10000"/>
                  <a:gd name="connsiteX78" fmla="*/ 6018 w 10000"/>
                  <a:gd name="connsiteY78" fmla="*/ 7144 h 10000"/>
                  <a:gd name="connsiteX79" fmla="*/ 6166 w 10000"/>
                  <a:gd name="connsiteY79" fmla="*/ 7477 h 10000"/>
                  <a:gd name="connsiteX80" fmla="*/ 6654 w 10000"/>
                  <a:gd name="connsiteY80" fmla="*/ 7596 h 10000"/>
                  <a:gd name="connsiteX81" fmla="*/ 6915 w 10000"/>
                  <a:gd name="connsiteY81" fmla="*/ 7896 h 10000"/>
                  <a:gd name="connsiteX82" fmla="*/ 6927 w 10000"/>
                  <a:gd name="connsiteY82" fmla="*/ 8417 h 10000"/>
                  <a:gd name="connsiteX83" fmla="*/ 7170 w 10000"/>
                  <a:gd name="connsiteY83" fmla="*/ 8720 h 10000"/>
                  <a:gd name="connsiteX84" fmla="*/ 7381 w 10000"/>
                  <a:gd name="connsiteY84" fmla="*/ 8753 h 10000"/>
                  <a:gd name="connsiteX85" fmla="*/ 6917 w 10000"/>
                  <a:gd name="connsiteY85" fmla="*/ 9287 h 10000"/>
                  <a:gd name="connsiteX86" fmla="*/ 6320 w 10000"/>
                  <a:gd name="connsiteY86" fmla="*/ 9650 h 10000"/>
                  <a:gd name="connsiteX87" fmla="*/ 5760 w 10000"/>
                  <a:gd name="connsiteY87" fmla="*/ 9933 h 10000"/>
                  <a:gd name="connsiteX88" fmla="*/ 5338 w 10000"/>
                  <a:gd name="connsiteY88" fmla="*/ 9961 h 10000"/>
                  <a:gd name="connsiteX89" fmla="*/ 5081 w 10000"/>
                  <a:gd name="connsiteY89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256 w 10000"/>
                  <a:gd name="connsiteY37" fmla="*/ 1087 h 10000"/>
                  <a:gd name="connsiteX38" fmla="*/ 4660 w 10000"/>
                  <a:gd name="connsiteY38" fmla="*/ 678 h 10000"/>
                  <a:gd name="connsiteX39" fmla="*/ 4836 w 10000"/>
                  <a:gd name="connsiteY39" fmla="*/ 562 h 10000"/>
                  <a:gd name="connsiteX40" fmla="*/ 4878 w 10000"/>
                  <a:gd name="connsiteY40" fmla="*/ 730 h 10000"/>
                  <a:gd name="connsiteX41" fmla="*/ 4763 w 10000"/>
                  <a:gd name="connsiteY41" fmla="*/ 1214 h 10000"/>
                  <a:gd name="connsiteX42" fmla="*/ 4713 w 10000"/>
                  <a:gd name="connsiteY42" fmla="*/ 1615 h 10000"/>
                  <a:gd name="connsiteX43" fmla="*/ 4937 w 10000"/>
                  <a:gd name="connsiteY43" fmla="*/ 1666 h 10000"/>
                  <a:gd name="connsiteX44" fmla="*/ 5177 w 10000"/>
                  <a:gd name="connsiteY44" fmla="*/ 1128 h 10000"/>
                  <a:gd name="connsiteX45" fmla="*/ 5842 w 10000"/>
                  <a:gd name="connsiteY45" fmla="*/ 624 h 10000"/>
                  <a:gd name="connsiteX46" fmla="*/ 6348 w 10000"/>
                  <a:gd name="connsiteY46" fmla="*/ 1594 h 10000"/>
                  <a:gd name="connsiteX47" fmla="*/ 6079 w 10000"/>
                  <a:gd name="connsiteY47" fmla="*/ 2228 h 10000"/>
                  <a:gd name="connsiteX48" fmla="*/ 5836 w 10000"/>
                  <a:gd name="connsiteY48" fmla="*/ 2630 h 10000"/>
                  <a:gd name="connsiteX49" fmla="*/ 4868 w 10000"/>
                  <a:gd name="connsiteY49" fmla="*/ 2628 h 10000"/>
                  <a:gd name="connsiteX50" fmla="*/ 4728 w 10000"/>
                  <a:gd name="connsiteY50" fmla="*/ 3020 h 10000"/>
                  <a:gd name="connsiteX51" fmla="*/ 4467 w 10000"/>
                  <a:gd name="connsiteY51" fmla="*/ 3530 h 10000"/>
                  <a:gd name="connsiteX52" fmla="*/ 4253 w 10000"/>
                  <a:gd name="connsiteY52" fmla="*/ 3912 h 10000"/>
                  <a:gd name="connsiteX53" fmla="*/ 4321 w 10000"/>
                  <a:gd name="connsiteY53" fmla="*/ 4167 h 10000"/>
                  <a:gd name="connsiteX54" fmla="*/ 4557 w 10000"/>
                  <a:gd name="connsiteY54" fmla="*/ 4324 h 10000"/>
                  <a:gd name="connsiteX55" fmla="*/ 4912 w 10000"/>
                  <a:gd name="connsiteY55" fmla="*/ 4372 h 10000"/>
                  <a:gd name="connsiteX56" fmla="*/ 5506 w 10000"/>
                  <a:gd name="connsiteY56" fmla="*/ 4306 h 10000"/>
                  <a:gd name="connsiteX57" fmla="*/ 6947 w 10000"/>
                  <a:gd name="connsiteY57" fmla="*/ 4010 h 10000"/>
                  <a:gd name="connsiteX58" fmla="*/ 7138 w 10000"/>
                  <a:gd name="connsiteY58" fmla="*/ 3235 h 10000"/>
                  <a:gd name="connsiteX59" fmla="*/ 7168 w 10000"/>
                  <a:gd name="connsiteY59" fmla="*/ 2901 h 10000"/>
                  <a:gd name="connsiteX60" fmla="*/ 7708 w 10000"/>
                  <a:gd name="connsiteY60" fmla="*/ 2980 h 10000"/>
                  <a:gd name="connsiteX61" fmla="*/ 8677 w 10000"/>
                  <a:gd name="connsiteY61" fmla="*/ 2798 h 10000"/>
                  <a:gd name="connsiteX62" fmla="*/ 9123 w 10000"/>
                  <a:gd name="connsiteY62" fmla="*/ 2391 h 10000"/>
                  <a:gd name="connsiteX63" fmla="*/ 9350 w 10000"/>
                  <a:gd name="connsiteY63" fmla="*/ 2189 h 10000"/>
                  <a:gd name="connsiteX64" fmla="*/ 9576 w 10000"/>
                  <a:gd name="connsiteY64" fmla="*/ 2409 h 10000"/>
                  <a:gd name="connsiteX65" fmla="*/ 9918 w 10000"/>
                  <a:gd name="connsiteY65" fmla="*/ 2628 h 10000"/>
                  <a:gd name="connsiteX66" fmla="*/ 9968 w 10000"/>
                  <a:gd name="connsiteY66" fmla="*/ 2851 h 10000"/>
                  <a:gd name="connsiteX67" fmla="*/ 9779 w 10000"/>
                  <a:gd name="connsiteY67" fmla="*/ 3260 h 10000"/>
                  <a:gd name="connsiteX68" fmla="*/ 9676 w 10000"/>
                  <a:gd name="connsiteY68" fmla="*/ 3740 h 10000"/>
                  <a:gd name="connsiteX69" fmla="*/ 9488 w 10000"/>
                  <a:gd name="connsiteY69" fmla="*/ 4122 h 10000"/>
                  <a:gd name="connsiteX70" fmla="*/ 9234 w 10000"/>
                  <a:gd name="connsiteY70" fmla="*/ 4374 h 10000"/>
                  <a:gd name="connsiteX71" fmla="*/ 8935 w 10000"/>
                  <a:gd name="connsiteY71" fmla="*/ 4849 h 10000"/>
                  <a:gd name="connsiteX72" fmla="*/ 8659 w 10000"/>
                  <a:gd name="connsiteY72" fmla="*/ 5645 h 10000"/>
                  <a:gd name="connsiteX73" fmla="*/ 8619 w 10000"/>
                  <a:gd name="connsiteY73" fmla="*/ 6045 h 10000"/>
                  <a:gd name="connsiteX74" fmla="*/ 8134 w 10000"/>
                  <a:gd name="connsiteY74" fmla="*/ 6305 h 10000"/>
                  <a:gd name="connsiteX75" fmla="*/ 7281 w 10000"/>
                  <a:gd name="connsiteY75" fmla="*/ 6582 h 10000"/>
                  <a:gd name="connsiteX76" fmla="*/ 6724 w 10000"/>
                  <a:gd name="connsiteY76" fmla="*/ 6762 h 10000"/>
                  <a:gd name="connsiteX77" fmla="*/ 6018 w 10000"/>
                  <a:gd name="connsiteY77" fmla="*/ 7144 h 10000"/>
                  <a:gd name="connsiteX78" fmla="*/ 6166 w 10000"/>
                  <a:gd name="connsiteY78" fmla="*/ 7477 h 10000"/>
                  <a:gd name="connsiteX79" fmla="*/ 6654 w 10000"/>
                  <a:gd name="connsiteY79" fmla="*/ 7596 h 10000"/>
                  <a:gd name="connsiteX80" fmla="*/ 6915 w 10000"/>
                  <a:gd name="connsiteY80" fmla="*/ 7896 h 10000"/>
                  <a:gd name="connsiteX81" fmla="*/ 6927 w 10000"/>
                  <a:gd name="connsiteY81" fmla="*/ 8417 h 10000"/>
                  <a:gd name="connsiteX82" fmla="*/ 7170 w 10000"/>
                  <a:gd name="connsiteY82" fmla="*/ 8720 h 10000"/>
                  <a:gd name="connsiteX83" fmla="*/ 7381 w 10000"/>
                  <a:gd name="connsiteY83" fmla="*/ 8753 h 10000"/>
                  <a:gd name="connsiteX84" fmla="*/ 6917 w 10000"/>
                  <a:gd name="connsiteY84" fmla="*/ 9287 h 10000"/>
                  <a:gd name="connsiteX85" fmla="*/ 6320 w 10000"/>
                  <a:gd name="connsiteY85" fmla="*/ 9650 h 10000"/>
                  <a:gd name="connsiteX86" fmla="*/ 5760 w 10000"/>
                  <a:gd name="connsiteY86" fmla="*/ 9933 h 10000"/>
                  <a:gd name="connsiteX87" fmla="*/ 5338 w 10000"/>
                  <a:gd name="connsiteY87" fmla="*/ 9961 h 10000"/>
                  <a:gd name="connsiteX88" fmla="*/ 5081 w 10000"/>
                  <a:gd name="connsiteY88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256 w 10000"/>
                  <a:gd name="connsiteY37" fmla="*/ 1087 h 10000"/>
                  <a:gd name="connsiteX38" fmla="*/ 4836 w 10000"/>
                  <a:gd name="connsiteY38" fmla="*/ 562 h 10000"/>
                  <a:gd name="connsiteX39" fmla="*/ 4878 w 10000"/>
                  <a:gd name="connsiteY39" fmla="*/ 730 h 10000"/>
                  <a:gd name="connsiteX40" fmla="*/ 4763 w 10000"/>
                  <a:gd name="connsiteY40" fmla="*/ 1214 h 10000"/>
                  <a:gd name="connsiteX41" fmla="*/ 4713 w 10000"/>
                  <a:gd name="connsiteY41" fmla="*/ 1615 h 10000"/>
                  <a:gd name="connsiteX42" fmla="*/ 4937 w 10000"/>
                  <a:gd name="connsiteY42" fmla="*/ 1666 h 10000"/>
                  <a:gd name="connsiteX43" fmla="*/ 5177 w 10000"/>
                  <a:gd name="connsiteY43" fmla="*/ 1128 h 10000"/>
                  <a:gd name="connsiteX44" fmla="*/ 5842 w 10000"/>
                  <a:gd name="connsiteY44" fmla="*/ 624 h 10000"/>
                  <a:gd name="connsiteX45" fmla="*/ 6348 w 10000"/>
                  <a:gd name="connsiteY45" fmla="*/ 1594 h 10000"/>
                  <a:gd name="connsiteX46" fmla="*/ 6079 w 10000"/>
                  <a:gd name="connsiteY46" fmla="*/ 2228 h 10000"/>
                  <a:gd name="connsiteX47" fmla="*/ 5836 w 10000"/>
                  <a:gd name="connsiteY47" fmla="*/ 2630 h 10000"/>
                  <a:gd name="connsiteX48" fmla="*/ 4868 w 10000"/>
                  <a:gd name="connsiteY48" fmla="*/ 2628 h 10000"/>
                  <a:gd name="connsiteX49" fmla="*/ 4728 w 10000"/>
                  <a:gd name="connsiteY49" fmla="*/ 3020 h 10000"/>
                  <a:gd name="connsiteX50" fmla="*/ 4467 w 10000"/>
                  <a:gd name="connsiteY50" fmla="*/ 3530 h 10000"/>
                  <a:gd name="connsiteX51" fmla="*/ 4253 w 10000"/>
                  <a:gd name="connsiteY51" fmla="*/ 3912 h 10000"/>
                  <a:gd name="connsiteX52" fmla="*/ 4321 w 10000"/>
                  <a:gd name="connsiteY52" fmla="*/ 4167 h 10000"/>
                  <a:gd name="connsiteX53" fmla="*/ 4557 w 10000"/>
                  <a:gd name="connsiteY53" fmla="*/ 4324 h 10000"/>
                  <a:gd name="connsiteX54" fmla="*/ 4912 w 10000"/>
                  <a:gd name="connsiteY54" fmla="*/ 4372 h 10000"/>
                  <a:gd name="connsiteX55" fmla="*/ 5506 w 10000"/>
                  <a:gd name="connsiteY55" fmla="*/ 4306 h 10000"/>
                  <a:gd name="connsiteX56" fmla="*/ 6947 w 10000"/>
                  <a:gd name="connsiteY56" fmla="*/ 4010 h 10000"/>
                  <a:gd name="connsiteX57" fmla="*/ 7138 w 10000"/>
                  <a:gd name="connsiteY57" fmla="*/ 3235 h 10000"/>
                  <a:gd name="connsiteX58" fmla="*/ 7168 w 10000"/>
                  <a:gd name="connsiteY58" fmla="*/ 2901 h 10000"/>
                  <a:gd name="connsiteX59" fmla="*/ 7708 w 10000"/>
                  <a:gd name="connsiteY59" fmla="*/ 2980 h 10000"/>
                  <a:gd name="connsiteX60" fmla="*/ 8677 w 10000"/>
                  <a:gd name="connsiteY60" fmla="*/ 2798 h 10000"/>
                  <a:gd name="connsiteX61" fmla="*/ 9123 w 10000"/>
                  <a:gd name="connsiteY61" fmla="*/ 2391 h 10000"/>
                  <a:gd name="connsiteX62" fmla="*/ 9350 w 10000"/>
                  <a:gd name="connsiteY62" fmla="*/ 2189 h 10000"/>
                  <a:gd name="connsiteX63" fmla="*/ 9576 w 10000"/>
                  <a:gd name="connsiteY63" fmla="*/ 2409 h 10000"/>
                  <a:gd name="connsiteX64" fmla="*/ 9918 w 10000"/>
                  <a:gd name="connsiteY64" fmla="*/ 2628 h 10000"/>
                  <a:gd name="connsiteX65" fmla="*/ 9968 w 10000"/>
                  <a:gd name="connsiteY65" fmla="*/ 2851 h 10000"/>
                  <a:gd name="connsiteX66" fmla="*/ 9779 w 10000"/>
                  <a:gd name="connsiteY66" fmla="*/ 3260 h 10000"/>
                  <a:gd name="connsiteX67" fmla="*/ 9676 w 10000"/>
                  <a:gd name="connsiteY67" fmla="*/ 3740 h 10000"/>
                  <a:gd name="connsiteX68" fmla="*/ 9488 w 10000"/>
                  <a:gd name="connsiteY68" fmla="*/ 4122 h 10000"/>
                  <a:gd name="connsiteX69" fmla="*/ 9234 w 10000"/>
                  <a:gd name="connsiteY69" fmla="*/ 4374 h 10000"/>
                  <a:gd name="connsiteX70" fmla="*/ 8935 w 10000"/>
                  <a:gd name="connsiteY70" fmla="*/ 4849 h 10000"/>
                  <a:gd name="connsiteX71" fmla="*/ 8659 w 10000"/>
                  <a:gd name="connsiteY71" fmla="*/ 5645 h 10000"/>
                  <a:gd name="connsiteX72" fmla="*/ 8619 w 10000"/>
                  <a:gd name="connsiteY72" fmla="*/ 6045 h 10000"/>
                  <a:gd name="connsiteX73" fmla="*/ 8134 w 10000"/>
                  <a:gd name="connsiteY73" fmla="*/ 6305 h 10000"/>
                  <a:gd name="connsiteX74" fmla="*/ 7281 w 10000"/>
                  <a:gd name="connsiteY74" fmla="*/ 6582 h 10000"/>
                  <a:gd name="connsiteX75" fmla="*/ 6724 w 10000"/>
                  <a:gd name="connsiteY75" fmla="*/ 6762 h 10000"/>
                  <a:gd name="connsiteX76" fmla="*/ 6018 w 10000"/>
                  <a:gd name="connsiteY76" fmla="*/ 7144 h 10000"/>
                  <a:gd name="connsiteX77" fmla="*/ 6166 w 10000"/>
                  <a:gd name="connsiteY77" fmla="*/ 7477 h 10000"/>
                  <a:gd name="connsiteX78" fmla="*/ 6654 w 10000"/>
                  <a:gd name="connsiteY78" fmla="*/ 7596 h 10000"/>
                  <a:gd name="connsiteX79" fmla="*/ 6915 w 10000"/>
                  <a:gd name="connsiteY79" fmla="*/ 7896 h 10000"/>
                  <a:gd name="connsiteX80" fmla="*/ 6927 w 10000"/>
                  <a:gd name="connsiteY80" fmla="*/ 8417 h 10000"/>
                  <a:gd name="connsiteX81" fmla="*/ 7170 w 10000"/>
                  <a:gd name="connsiteY81" fmla="*/ 8720 h 10000"/>
                  <a:gd name="connsiteX82" fmla="*/ 7381 w 10000"/>
                  <a:gd name="connsiteY82" fmla="*/ 8753 h 10000"/>
                  <a:gd name="connsiteX83" fmla="*/ 6917 w 10000"/>
                  <a:gd name="connsiteY83" fmla="*/ 9287 h 10000"/>
                  <a:gd name="connsiteX84" fmla="*/ 6320 w 10000"/>
                  <a:gd name="connsiteY84" fmla="*/ 9650 h 10000"/>
                  <a:gd name="connsiteX85" fmla="*/ 5760 w 10000"/>
                  <a:gd name="connsiteY85" fmla="*/ 9933 h 10000"/>
                  <a:gd name="connsiteX86" fmla="*/ 5338 w 10000"/>
                  <a:gd name="connsiteY86" fmla="*/ 9961 h 10000"/>
                  <a:gd name="connsiteX87" fmla="*/ 5081 w 10000"/>
                  <a:gd name="connsiteY87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836 w 10000"/>
                  <a:gd name="connsiteY37" fmla="*/ 562 h 10000"/>
                  <a:gd name="connsiteX38" fmla="*/ 4878 w 10000"/>
                  <a:gd name="connsiteY38" fmla="*/ 730 h 10000"/>
                  <a:gd name="connsiteX39" fmla="*/ 4763 w 10000"/>
                  <a:gd name="connsiteY39" fmla="*/ 1214 h 10000"/>
                  <a:gd name="connsiteX40" fmla="*/ 4713 w 10000"/>
                  <a:gd name="connsiteY40" fmla="*/ 1615 h 10000"/>
                  <a:gd name="connsiteX41" fmla="*/ 4937 w 10000"/>
                  <a:gd name="connsiteY41" fmla="*/ 1666 h 10000"/>
                  <a:gd name="connsiteX42" fmla="*/ 5177 w 10000"/>
                  <a:gd name="connsiteY42" fmla="*/ 1128 h 10000"/>
                  <a:gd name="connsiteX43" fmla="*/ 5842 w 10000"/>
                  <a:gd name="connsiteY43" fmla="*/ 624 h 10000"/>
                  <a:gd name="connsiteX44" fmla="*/ 6348 w 10000"/>
                  <a:gd name="connsiteY44" fmla="*/ 1594 h 10000"/>
                  <a:gd name="connsiteX45" fmla="*/ 6079 w 10000"/>
                  <a:gd name="connsiteY45" fmla="*/ 2228 h 10000"/>
                  <a:gd name="connsiteX46" fmla="*/ 5836 w 10000"/>
                  <a:gd name="connsiteY46" fmla="*/ 2630 h 10000"/>
                  <a:gd name="connsiteX47" fmla="*/ 4868 w 10000"/>
                  <a:gd name="connsiteY47" fmla="*/ 2628 h 10000"/>
                  <a:gd name="connsiteX48" fmla="*/ 4728 w 10000"/>
                  <a:gd name="connsiteY48" fmla="*/ 3020 h 10000"/>
                  <a:gd name="connsiteX49" fmla="*/ 4467 w 10000"/>
                  <a:gd name="connsiteY49" fmla="*/ 3530 h 10000"/>
                  <a:gd name="connsiteX50" fmla="*/ 4253 w 10000"/>
                  <a:gd name="connsiteY50" fmla="*/ 3912 h 10000"/>
                  <a:gd name="connsiteX51" fmla="*/ 4321 w 10000"/>
                  <a:gd name="connsiteY51" fmla="*/ 4167 h 10000"/>
                  <a:gd name="connsiteX52" fmla="*/ 4557 w 10000"/>
                  <a:gd name="connsiteY52" fmla="*/ 4324 h 10000"/>
                  <a:gd name="connsiteX53" fmla="*/ 4912 w 10000"/>
                  <a:gd name="connsiteY53" fmla="*/ 4372 h 10000"/>
                  <a:gd name="connsiteX54" fmla="*/ 5506 w 10000"/>
                  <a:gd name="connsiteY54" fmla="*/ 4306 h 10000"/>
                  <a:gd name="connsiteX55" fmla="*/ 6947 w 10000"/>
                  <a:gd name="connsiteY55" fmla="*/ 4010 h 10000"/>
                  <a:gd name="connsiteX56" fmla="*/ 7138 w 10000"/>
                  <a:gd name="connsiteY56" fmla="*/ 3235 h 10000"/>
                  <a:gd name="connsiteX57" fmla="*/ 7168 w 10000"/>
                  <a:gd name="connsiteY57" fmla="*/ 2901 h 10000"/>
                  <a:gd name="connsiteX58" fmla="*/ 7708 w 10000"/>
                  <a:gd name="connsiteY58" fmla="*/ 2980 h 10000"/>
                  <a:gd name="connsiteX59" fmla="*/ 8677 w 10000"/>
                  <a:gd name="connsiteY59" fmla="*/ 2798 h 10000"/>
                  <a:gd name="connsiteX60" fmla="*/ 9123 w 10000"/>
                  <a:gd name="connsiteY60" fmla="*/ 2391 h 10000"/>
                  <a:gd name="connsiteX61" fmla="*/ 9350 w 10000"/>
                  <a:gd name="connsiteY61" fmla="*/ 2189 h 10000"/>
                  <a:gd name="connsiteX62" fmla="*/ 9576 w 10000"/>
                  <a:gd name="connsiteY62" fmla="*/ 2409 h 10000"/>
                  <a:gd name="connsiteX63" fmla="*/ 9918 w 10000"/>
                  <a:gd name="connsiteY63" fmla="*/ 2628 h 10000"/>
                  <a:gd name="connsiteX64" fmla="*/ 9968 w 10000"/>
                  <a:gd name="connsiteY64" fmla="*/ 2851 h 10000"/>
                  <a:gd name="connsiteX65" fmla="*/ 9779 w 10000"/>
                  <a:gd name="connsiteY65" fmla="*/ 3260 h 10000"/>
                  <a:gd name="connsiteX66" fmla="*/ 9676 w 10000"/>
                  <a:gd name="connsiteY66" fmla="*/ 3740 h 10000"/>
                  <a:gd name="connsiteX67" fmla="*/ 9488 w 10000"/>
                  <a:gd name="connsiteY67" fmla="*/ 4122 h 10000"/>
                  <a:gd name="connsiteX68" fmla="*/ 9234 w 10000"/>
                  <a:gd name="connsiteY68" fmla="*/ 4374 h 10000"/>
                  <a:gd name="connsiteX69" fmla="*/ 8935 w 10000"/>
                  <a:gd name="connsiteY69" fmla="*/ 4849 h 10000"/>
                  <a:gd name="connsiteX70" fmla="*/ 8659 w 10000"/>
                  <a:gd name="connsiteY70" fmla="*/ 5645 h 10000"/>
                  <a:gd name="connsiteX71" fmla="*/ 8619 w 10000"/>
                  <a:gd name="connsiteY71" fmla="*/ 6045 h 10000"/>
                  <a:gd name="connsiteX72" fmla="*/ 8134 w 10000"/>
                  <a:gd name="connsiteY72" fmla="*/ 6305 h 10000"/>
                  <a:gd name="connsiteX73" fmla="*/ 7281 w 10000"/>
                  <a:gd name="connsiteY73" fmla="*/ 6582 h 10000"/>
                  <a:gd name="connsiteX74" fmla="*/ 6724 w 10000"/>
                  <a:gd name="connsiteY74" fmla="*/ 6762 h 10000"/>
                  <a:gd name="connsiteX75" fmla="*/ 6018 w 10000"/>
                  <a:gd name="connsiteY75" fmla="*/ 7144 h 10000"/>
                  <a:gd name="connsiteX76" fmla="*/ 6166 w 10000"/>
                  <a:gd name="connsiteY76" fmla="*/ 7477 h 10000"/>
                  <a:gd name="connsiteX77" fmla="*/ 6654 w 10000"/>
                  <a:gd name="connsiteY77" fmla="*/ 7596 h 10000"/>
                  <a:gd name="connsiteX78" fmla="*/ 6915 w 10000"/>
                  <a:gd name="connsiteY78" fmla="*/ 7896 h 10000"/>
                  <a:gd name="connsiteX79" fmla="*/ 6927 w 10000"/>
                  <a:gd name="connsiteY79" fmla="*/ 8417 h 10000"/>
                  <a:gd name="connsiteX80" fmla="*/ 7170 w 10000"/>
                  <a:gd name="connsiteY80" fmla="*/ 8720 h 10000"/>
                  <a:gd name="connsiteX81" fmla="*/ 7381 w 10000"/>
                  <a:gd name="connsiteY81" fmla="*/ 8753 h 10000"/>
                  <a:gd name="connsiteX82" fmla="*/ 6917 w 10000"/>
                  <a:gd name="connsiteY82" fmla="*/ 9287 h 10000"/>
                  <a:gd name="connsiteX83" fmla="*/ 6320 w 10000"/>
                  <a:gd name="connsiteY83" fmla="*/ 9650 h 10000"/>
                  <a:gd name="connsiteX84" fmla="*/ 5760 w 10000"/>
                  <a:gd name="connsiteY84" fmla="*/ 9933 h 10000"/>
                  <a:gd name="connsiteX85" fmla="*/ 5338 w 10000"/>
                  <a:gd name="connsiteY85" fmla="*/ 9961 h 10000"/>
                  <a:gd name="connsiteX86" fmla="*/ 5081 w 10000"/>
                  <a:gd name="connsiteY86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28 w 10000"/>
                  <a:gd name="connsiteY33" fmla="*/ 273 h 10000"/>
                  <a:gd name="connsiteX34" fmla="*/ 4422 w 10000"/>
                  <a:gd name="connsiteY34" fmla="*/ 3 h 10000"/>
                  <a:gd name="connsiteX35" fmla="*/ 4572 w 10000"/>
                  <a:gd name="connsiteY35" fmla="*/ 203 h 10000"/>
                  <a:gd name="connsiteX36" fmla="*/ 4836 w 10000"/>
                  <a:gd name="connsiteY36" fmla="*/ 562 h 10000"/>
                  <a:gd name="connsiteX37" fmla="*/ 4878 w 10000"/>
                  <a:gd name="connsiteY37" fmla="*/ 730 h 10000"/>
                  <a:gd name="connsiteX38" fmla="*/ 4763 w 10000"/>
                  <a:gd name="connsiteY38" fmla="*/ 1214 h 10000"/>
                  <a:gd name="connsiteX39" fmla="*/ 4713 w 10000"/>
                  <a:gd name="connsiteY39" fmla="*/ 1615 h 10000"/>
                  <a:gd name="connsiteX40" fmla="*/ 4937 w 10000"/>
                  <a:gd name="connsiteY40" fmla="*/ 1666 h 10000"/>
                  <a:gd name="connsiteX41" fmla="*/ 5177 w 10000"/>
                  <a:gd name="connsiteY41" fmla="*/ 1128 h 10000"/>
                  <a:gd name="connsiteX42" fmla="*/ 5842 w 10000"/>
                  <a:gd name="connsiteY42" fmla="*/ 624 h 10000"/>
                  <a:gd name="connsiteX43" fmla="*/ 6348 w 10000"/>
                  <a:gd name="connsiteY43" fmla="*/ 1594 h 10000"/>
                  <a:gd name="connsiteX44" fmla="*/ 6079 w 10000"/>
                  <a:gd name="connsiteY44" fmla="*/ 2228 h 10000"/>
                  <a:gd name="connsiteX45" fmla="*/ 5836 w 10000"/>
                  <a:gd name="connsiteY45" fmla="*/ 2630 h 10000"/>
                  <a:gd name="connsiteX46" fmla="*/ 4868 w 10000"/>
                  <a:gd name="connsiteY46" fmla="*/ 2628 h 10000"/>
                  <a:gd name="connsiteX47" fmla="*/ 4728 w 10000"/>
                  <a:gd name="connsiteY47" fmla="*/ 3020 h 10000"/>
                  <a:gd name="connsiteX48" fmla="*/ 4467 w 10000"/>
                  <a:gd name="connsiteY48" fmla="*/ 3530 h 10000"/>
                  <a:gd name="connsiteX49" fmla="*/ 4253 w 10000"/>
                  <a:gd name="connsiteY49" fmla="*/ 3912 h 10000"/>
                  <a:gd name="connsiteX50" fmla="*/ 4321 w 10000"/>
                  <a:gd name="connsiteY50" fmla="*/ 4167 h 10000"/>
                  <a:gd name="connsiteX51" fmla="*/ 4557 w 10000"/>
                  <a:gd name="connsiteY51" fmla="*/ 4324 h 10000"/>
                  <a:gd name="connsiteX52" fmla="*/ 4912 w 10000"/>
                  <a:gd name="connsiteY52" fmla="*/ 4372 h 10000"/>
                  <a:gd name="connsiteX53" fmla="*/ 5506 w 10000"/>
                  <a:gd name="connsiteY53" fmla="*/ 4306 h 10000"/>
                  <a:gd name="connsiteX54" fmla="*/ 6947 w 10000"/>
                  <a:gd name="connsiteY54" fmla="*/ 4010 h 10000"/>
                  <a:gd name="connsiteX55" fmla="*/ 7138 w 10000"/>
                  <a:gd name="connsiteY55" fmla="*/ 3235 h 10000"/>
                  <a:gd name="connsiteX56" fmla="*/ 7168 w 10000"/>
                  <a:gd name="connsiteY56" fmla="*/ 2901 h 10000"/>
                  <a:gd name="connsiteX57" fmla="*/ 7708 w 10000"/>
                  <a:gd name="connsiteY57" fmla="*/ 2980 h 10000"/>
                  <a:gd name="connsiteX58" fmla="*/ 8677 w 10000"/>
                  <a:gd name="connsiteY58" fmla="*/ 2798 h 10000"/>
                  <a:gd name="connsiteX59" fmla="*/ 9123 w 10000"/>
                  <a:gd name="connsiteY59" fmla="*/ 2391 h 10000"/>
                  <a:gd name="connsiteX60" fmla="*/ 9350 w 10000"/>
                  <a:gd name="connsiteY60" fmla="*/ 2189 h 10000"/>
                  <a:gd name="connsiteX61" fmla="*/ 9576 w 10000"/>
                  <a:gd name="connsiteY61" fmla="*/ 2409 h 10000"/>
                  <a:gd name="connsiteX62" fmla="*/ 9918 w 10000"/>
                  <a:gd name="connsiteY62" fmla="*/ 2628 h 10000"/>
                  <a:gd name="connsiteX63" fmla="*/ 9968 w 10000"/>
                  <a:gd name="connsiteY63" fmla="*/ 2851 h 10000"/>
                  <a:gd name="connsiteX64" fmla="*/ 9779 w 10000"/>
                  <a:gd name="connsiteY64" fmla="*/ 3260 h 10000"/>
                  <a:gd name="connsiteX65" fmla="*/ 9676 w 10000"/>
                  <a:gd name="connsiteY65" fmla="*/ 3740 h 10000"/>
                  <a:gd name="connsiteX66" fmla="*/ 9488 w 10000"/>
                  <a:gd name="connsiteY66" fmla="*/ 4122 h 10000"/>
                  <a:gd name="connsiteX67" fmla="*/ 9234 w 10000"/>
                  <a:gd name="connsiteY67" fmla="*/ 4374 h 10000"/>
                  <a:gd name="connsiteX68" fmla="*/ 8935 w 10000"/>
                  <a:gd name="connsiteY68" fmla="*/ 4849 h 10000"/>
                  <a:gd name="connsiteX69" fmla="*/ 8659 w 10000"/>
                  <a:gd name="connsiteY69" fmla="*/ 5645 h 10000"/>
                  <a:gd name="connsiteX70" fmla="*/ 8619 w 10000"/>
                  <a:gd name="connsiteY70" fmla="*/ 6045 h 10000"/>
                  <a:gd name="connsiteX71" fmla="*/ 8134 w 10000"/>
                  <a:gd name="connsiteY71" fmla="*/ 6305 h 10000"/>
                  <a:gd name="connsiteX72" fmla="*/ 7281 w 10000"/>
                  <a:gd name="connsiteY72" fmla="*/ 6582 h 10000"/>
                  <a:gd name="connsiteX73" fmla="*/ 6724 w 10000"/>
                  <a:gd name="connsiteY73" fmla="*/ 6762 h 10000"/>
                  <a:gd name="connsiteX74" fmla="*/ 6018 w 10000"/>
                  <a:gd name="connsiteY74" fmla="*/ 7144 h 10000"/>
                  <a:gd name="connsiteX75" fmla="*/ 6166 w 10000"/>
                  <a:gd name="connsiteY75" fmla="*/ 7477 h 10000"/>
                  <a:gd name="connsiteX76" fmla="*/ 6654 w 10000"/>
                  <a:gd name="connsiteY76" fmla="*/ 7596 h 10000"/>
                  <a:gd name="connsiteX77" fmla="*/ 6915 w 10000"/>
                  <a:gd name="connsiteY77" fmla="*/ 7896 h 10000"/>
                  <a:gd name="connsiteX78" fmla="*/ 6927 w 10000"/>
                  <a:gd name="connsiteY78" fmla="*/ 8417 h 10000"/>
                  <a:gd name="connsiteX79" fmla="*/ 7170 w 10000"/>
                  <a:gd name="connsiteY79" fmla="*/ 8720 h 10000"/>
                  <a:gd name="connsiteX80" fmla="*/ 7381 w 10000"/>
                  <a:gd name="connsiteY80" fmla="*/ 8753 h 10000"/>
                  <a:gd name="connsiteX81" fmla="*/ 6917 w 10000"/>
                  <a:gd name="connsiteY81" fmla="*/ 9287 h 10000"/>
                  <a:gd name="connsiteX82" fmla="*/ 6320 w 10000"/>
                  <a:gd name="connsiteY82" fmla="*/ 9650 h 10000"/>
                  <a:gd name="connsiteX83" fmla="*/ 5760 w 10000"/>
                  <a:gd name="connsiteY83" fmla="*/ 9933 h 10000"/>
                  <a:gd name="connsiteX84" fmla="*/ 5338 w 10000"/>
                  <a:gd name="connsiteY84" fmla="*/ 9961 h 10000"/>
                  <a:gd name="connsiteX85" fmla="*/ 5081 w 10000"/>
                  <a:gd name="connsiteY85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3523 w 10000"/>
                  <a:gd name="connsiteY32" fmla="*/ 411 h 10000"/>
                  <a:gd name="connsiteX33" fmla="*/ 4228 w 10000"/>
                  <a:gd name="connsiteY33" fmla="*/ 273 h 10000"/>
                  <a:gd name="connsiteX34" fmla="*/ 4422 w 10000"/>
                  <a:gd name="connsiteY34" fmla="*/ 3 h 10000"/>
                  <a:gd name="connsiteX35" fmla="*/ 4572 w 10000"/>
                  <a:gd name="connsiteY35" fmla="*/ 203 h 10000"/>
                  <a:gd name="connsiteX36" fmla="*/ 4836 w 10000"/>
                  <a:gd name="connsiteY36" fmla="*/ 562 h 10000"/>
                  <a:gd name="connsiteX37" fmla="*/ 4878 w 10000"/>
                  <a:gd name="connsiteY37" fmla="*/ 730 h 10000"/>
                  <a:gd name="connsiteX38" fmla="*/ 4763 w 10000"/>
                  <a:gd name="connsiteY38" fmla="*/ 1214 h 10000"/>
                  <a:gd name="connsiteX39" fmla="*/ 4713 w 10000"/>
                  <a:gd name="connsiteY39" fmla="*/ 1615 h 10000"/>
                  <a:gd name="connsiteX40" fmla="*/ 4937 w 10000"/>
                  <a:gd name="connsiteY40" fmla="*/ 1666 h 10000"/>
                  <a:gd name="connsiteX41" fmla="*/ 5177 w 10000"/>
                  <a:gd name="connsiteY41" fmla="*/ 1128 h 10000"/>
                  <a:gd name="connsiteX42" fmla="*/ 5842 w 10000"/>
                  <a:gd name="connsiteY42" fmla="*/ 624 h 10000"/>
                  <a:gd name="connsiteX43" fmla="*/ 6348 w 10000"/>
                  <a:gd name="connsiteY43" fmla="*/ 1594 h 10000"/>
                  <a:gd name="connsiteX44" fmla="*/ 6079 w 10000"/>
                  <a:gd name="connsiteY44" fmla="*/ 2228 h 10000"/>
                  <a:gd name="connsiteX45" fmla="*/ 5836 w 10000"/>
                  <a:gd name="connsiteY45" fmla="*/ 2630 h 10000"/>
                  <a:gd name="connsiteX46" fmla="*/ 4868 w 10000"/>
                  <a:gd name="connsiteY46" fmla="*/ 2628 h 10000"/>
                  <a:gd name="connsiteX47" fmla="*/ 4728 w 10000"/>
                  <a:gd name="connsiteY47" fmla="*/ 3020 h 10000"/>
                  <a:gd name="connsiteX48" fmla="*/ 4467 w 10000"/>
                  <a:gd name="connsiteY48" fmla="*/ 3530 h 10000"/>
                  <a:gd name="connsiteX49" fmla="*/ 4253 w 10000"/>
                  <a:gd name="connsiteY49" fmla="*/ 3912 h 10000"/>
                  <a:gd name="connsiteX50" fmla="*/ 4321 w 10000"/>
                  <a:gd name="connsiteY50" fmla="*/ 4167 h 10000"/>
                  <a:gd name="connsiteX51" fmla="*/ 4557 w 10000"/>
                  <a:gd name="connsiteY51" fmla="*/ 4324 h 10000"/>
                  <a:gd name="connsiteX52" fmla="*/ 4912 w 10000"/>
                  <a:gd name="connsiteY52" fmla="*/ 4372 h 10000"/>
                  <a:gd name="connsiteX53" fmla="*/ 5506 w 10000"/>
                  <a:gd name="connsiteY53" fmla="*/ 4306 h 10000"/>
                  <a:gd name="connsiteX54" fmla="*/ 6947 w 10000"/>
                  <a:gd name="connsiteY54" fmla="*/ 4010 h 10000"/>
                  <a:gd name="connsiteX55" fmla="*/ 7138 w 10000"/>
                  <a:gd name="connsiteY55" fmla="*/ 3235 h 10000"/>
                  <a:gd name="connsiteX56" fmla="*/ 7168 w 10000"/>
                  <a:gd name="connsiteY56" fmla="*/ 2901 h 10000"/>
                  <a:gd name="connsiteX57" fmla="*/ 7708 w 10000"/>
                  <a:gd name="connsiteY57" fmla="*/ 2980 h 10000"/>
                  <a:gd name="connsiteX58" fmla="*/ 8677 w 10000"/>
                  <a:gd name="connsiteY58" fmla="*/ 2798 h 10000"/>
                  <a:gd name="connsiteX59" fmla="*/ 9123 w 10000"/>
                  <a:gd name="connsiteY59" fmla="*/ 2391 h 10000"/>
                  <a:gd name="connsiteX60" fmla="*/ 9350 w 10000"/>
                  <a:gd name="connsiteY60" fmla="*/ 2189 h 10000"/>
                  <a:gd name="connsiteX61" fmla="*/ 9576 w 10000"/>
                  <a:gd name="connsiteY61" fmla="*/ 2409 h 10000"/>
                  <a:gd name="connsiteX62" fmla="*/ 9918 w 10000"/>
                  <a:gd name="connsiteY62" fmla="*/ 2628 h 10000"/>
                  <a:gd name="connsiteX63" fmla="*/ 9968 w 10000"/>
                  <a:gd name="connsiteY63" fmla="*/ 2851 h 10000"/>
                  <a:gd name="connsiteX64" fmla="*/ 9779 w 10000"/>
                  <a:gd name="connsiteY64" fmla="*/ 3260 h 10000"/>
                  <a:gd name="connsiteX65" fmla="*/ 9676 w 10000"/>
                  <a:gd name="connsiteY65" fmla="*/ 3740 h 10000"/>
                  <a:gd name="connsiteX66" fmla="*/ 9488 w 10000"/>
                  <a:gd name="connsiteY66" fmla="*/ 4122 h 10000"/>
                  <a:gd name="connsiteX67" fmla="*/ 9234 w 10000"/>
                  <a:gd name="connsiteY67" fmla="*/ 4374 h 10000"/>
                  <a:gd name="connsiteX68" fmla="*/ 8935 w 10000"/>
                  <a:gd name="connsiteY68" fmla="*/ 4849 h 10000"/>
                  <a:gd name="connsiteX69" fmla="*/ 8659 w 10000"/>
                  <a:gd name="connsiteY69" fmla="*/ 5645 h 10000"/>
                  <a:gd name="connsiteX70" fmla="*/ 8619 w 10000"/>
                  <a:gd name="connsiteY70" fmla="*/ 6045 h 10000"/>
                  <a:gd name="connsiteX71" fmla="*/ 8134 w 10000"/>
                  <a:gd name="connsiteY71" fmla="*/ 6305 h 10000"/>
                  <a:gd name="connsiteX72" fmla="*/ 7281 w 10000"/>
                  <a:gd name="connsiteY72" fmla="*/ 6582 h 10000"/>
                  <a:gd name="connsiteX73" fmla="*/ 6724 w 10000"/>
                  <a:gd name="connsiteY73" fmla="*/ 6762 h 10000"/>
                  <a:gd name="connsiteX74" fmla="*/ 6018 w 10000"/>
                  <a:gd name="connsiteY74" fmla="*/ 7144 h 10000"/>
                  <a:gd name="connsiteX75" fmla="*/ 6166 w 10000"/>
                  <a:gd name="connsiteY75" fmla="*/ 7477 h 10000"/>
                  <a:gd name="connsiteX76" fmla="*/ 6654 w 10000"/>
                  <a:gd name="connsiteY76" fmla="*/ 7596 h 10000"/>
                  <a:gd name="connsiteX77" fmla="*/ 6915 w 10000"/>
                  <a:gd name="connsiteY77" fmla="*/ 7896 h 10000"/>
                  <a:gd name="connsiteX78" fmla="*/ 6927 w 10000"/>
                  <a:gd name="connsiteY78" fmla="*/ 8417 h 10000"/>
                  <a:gd name="connsiteX79" fmla="*/ 7170 w 10000"/>
                  <a:gd name="connsiteY79" fmla="*/ 8720 h 10000"/>
                  <a:gd name="connsiteX80" fmla="*/ 7381 w 10000"/>
                  <a:gd name="connsiteY80" fmla="*/ 8753 h 10000"/>
                  <a:gd name="connsiteX81" fmla="*/ 6917 w 10000"/>
                  <a:gd name="connsiteY81" fmla="*/ 9287 h 10000"/>
                  <a:gd name="connsiteX82" fmla="*/ 6320 w 10000"/>
                  <a:gd name="connsiteY82" fmla="*/ 9650 h 10000"/>
                  <a:gd name="connsiteX83" fmla="*/ 5760 w 10000"/>
                  <a:gd name="connsiteY83" fmla="*/ 9933 h 10000"/>
                  <a:gd name="connsiteX84" fmla="*/ 5338 w 10000"/>
                  <a:gd name="connsiteY84" fmla="*/ 9961 h 10000"/>
                  <a:gd name="connsiteX85" fmla="*/ 5081 w 10000"/>
                  <a:gd name="connsiteY85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070 w 10000"/>
                  <a:gd name="connsiteY31" fmla="*/ 1357 h 10000"/>
                  <a:gd name="connsiteX32" fmla="*/ 3523 w 10000"/>
                  <a:gd name="connsiteY32" fmla="*/ 411 h 10000"/>
                  <a:gd name="connsiteX33" fmla="*/ 4228 w 10000"/>
                  <a:gd name="connsiteY33" fmla="*/ 273 h 10000"/>
                  <a:gd name="connsiteX34" fmla="*/ 4422 w 10000"/>
                  <a:gd name="connsiteY34" fmla="*/ 3 h 10000"/>
                  <a:gd name="connsiteX35" fmla="*/ 4572 w 10000"/>
                  <a:gd name="connsiteY35" fmla="*/ 203 h 10000"/>
                  <a:gd name="connsiteX36" fmla="*/ 4836 w 10000"/>
                  <a:gd name="connsiteY36" fmla="*/ 562 h 10000"/>
                  <a:gd name="connsiteX37" fmla="*/ 4878 w 10000"/>
                  <a:gd name="connsiteY37" fmla="*/ 730 h 10000"/>
                  <a:gd name="connsiteX38" fmla="*/ 4763 w 10000"/>
                  <a:gd name="connsiteY38" fmla="*/ 1214 h 10000"/>
                  <a:gd name="connsiteX39" fmla="*/ 4713 w 10000"/>
                  <a:gd name="connsiteY39" fmla="*/ 1615 h 10000"/>
                  <a:gd name="connsiteX40" fmla="*/ 4937 w 10000"/>
                  <a:gd name="connsiteY40" fmla="*/ 1666 h 10000"/>
                  <a:gd name="connsiteX41" fmla="*/ 5177 w 10000"/>
                  <a:gd name="connsiteY41" fmla="*/ 1128 h 10000"/>
                  <a:gd name="connsiteX42" fmla="*/ 5842 w 10000"/>
                  <a:gd name="connsiteY42" fmla="*/ 624 h 10000"/>
                  <a:gd name="connsiteX43" fmla="*/ 6348 w 10000"/>
                  <a:gd name="connsiteY43" fmla="*/ 1594 h 10000"/>
                  <a:gd name="connsiteX44" fmla="*/ 6079 w 10000"/>
                  <a:gd name="connsiteY44" fmla="*/ 2228 h 10000"/>
                  <a:gd name="connsiteX45" fmla="*/ 5836 w 10000"/>
                  <a:gd name="connsiteY45" fmla="*/ 2630 h 10000"/>
                  <a:gd name="connsiteX46" fmla="*/ 4868 w 10000"/>
                  <a:gd name="connsiteY46" fmla="*/ 2628 h 10000"/>
                  <a:gd name="connsiteX47" fmla="*/ 4728 w 10000"/>
                  <a:gd name="connsiteY47" fmla="*/ 3020 h 10000"/>
                  <a:gd name="connsiteX48" fmla="*/ 4467 w 10000"/>
                  <a:gd name="connsiteY48" fmla="*/ 3530 h 10000"/>
                  <a:gd name="connsiteX49" fmla="*/ 4253 w 10000"/>
                  <a:gd name="connsiteY49" fmla="*/ 3912 h 10000"/>
                  <a:gd name="connsiteX50" fmla="*/ 4321 w 10000"/>
                  <a:gd name="connsiteY50" fmla="*/ 4167 h 10000"/>
                  <a:gd name="connsiteX51" fmla="*/ 4557 w 10000"/>
                  <a:gd name="connsiteY51" fmla="*/ 4324 h 10000"/>
                  <a:gd name="connsiteX52" fmla="*/ 4912 w 10000"/>
                  <a:gd name="connsiteY52" fmla="*/ 4372 h 10000"/>
                  <a:gd name="connsiteX53" fmla="*/ 5506 w 10000"/>
                  <a:gd name="connsiteY53" fmla="*/ 4306 h 10000"/>
                  <a:gd name="connsiteX54" fmla="*/ 6947 w 10000"/>
                  <a:gd name="connsiteY54" fmla="*/ 4010 h 10000"/>
                  <a:gd name="connsiteX55" fmla="*/ 7138 w 10000"/>
                  <a:gd name="connsiteY55" fmla="*/ 3235 h 10000"/>
                  <a:gd name="connsiteX56" fmla="*/ 7168 w 10000"/>
                  <a:gd name="connsiteY56" fmla="*/ 2901 h 10000"/>
                  <a:gd name="connsiteX57" fmla="*/ 7708 w 10000"/>
                  <a:gd name="connsiteY57" fmla="*/ 2980 h 10000"/>
                  <a:gd name="connsiteX58" fmla="*/ 8677 w 10000"/>
                  <a:gd name="connsiteY58" fmla="*/ 2798 h 10000"/>
                  <a:gd name="connsiteX59" fmla="*/ 9123 w 10000"/>
                  <a:gd name="connsiteY59" fmla="*/ 2391 h 10000"/>
                  <a:gd name="connsiteX60" fmla="*/ 9350 w 10000"/>
                  <a:gd name="connsiteY60" fmla="*/ 2189 h 10000"/>
                  <a:gd name="connsiteX61" fmla="*/ 9576 w 10000"/>
                  <a:gd name="connsiteY61" fmla="*/ 2409 h 10000"/>
                  <a:gd name="connsiteX62" fmla="*/ 9918 w 10000"/>
                  <a:gd name="connsiteY62" fmla="*/ 2628 h 10000"/>
                  <a:gd name="connsiteX63" fmla="*/ 9968 w 10000"/>
                  <a:gd name="connsiteY63" fmla="*/ 2851 h 10000"/>
                  <a:gd name="connsiteX64" fmla="*/ 9779 w 10000"/>
                  <a:gd name="connsiteY64" fmla="*/ 3260 h 10000"/>
                  <a:gd name="connsiteX65" fmla="*/ 9676 w 10000"/>
                  <a:gd name="connsiteY65" fmla="*/ 3740 h 10000"/>
                  <a:gd name="connsiteX66" fmla="*/ 9488 w 10000"/>
                  <a:gd name="connsiteY66" fmla="*/ 4122 h 10000"/>
                  <a:gd name="connsiteX67" fmla="*/ 9234 w 10000"/>
                  <a:gd name="connsiteY67" fmla="*/ 4374 h 10000"/>
                  <a:gd name="connsiteX68" fmla="*/ 8935 w 10000"/>
                  <a:gd name="connsiteY68" fmla="*/ 4849 h 10000"/>
                  <a:gd name="connsiteX69" fmla="*/ 8659 w 10000"/>
                  <a:gd name="connsiteY69" fmla="*/ 5645 h 10000"/>
                  <a:gd name="connsiteX70" fmla="*/ 8619 w 10000"/>
                  <a:gd name="connsiteY70" fmla="*/ 6045 h 10000"/>
                  <a:gd name="connsiteX71" fmla="*/ 8134 w 10000"/>
                  <a:gd name="connsiteY71" fmla="*/ 6305 h 10000"/>
                  <a:gd name="connsiteX72" fmla="*/ 7281 w 10000"/>
                  <a:gd name="connsiteY72" fmla="*/ 6582 h 10000"/>
                  <a:gd name="connsiteX73" fmla="*/ 6724 w 10000"/>
                  <a:gd name="connsiteY73" fmla="*/ 6762 h 10000"/>
                  <a:gd name="connsiteX74" fmla="*/ 6018 w 10000"/>
                  <a:gd name="connsiteY74" fmla="*/ 7144 h 10000"/>
                  <a:gd name="connsiteX75" fmla="*/ 6166 w 10000"/>
                  <a:gd name="connsiteY75" fmla="*/ 7477 h 10000"/>
                  <a:gd name="connsiteX76" fmla="*/ 6654 w 10000"/>
                  <a:gd name="connsiteY76" fmla="*/ 7596 h 10000"/>
                  <a:gd name="connsiteX77" fmla="*/ 6915 w 10000"/>
                  <a:gd name="connsiteY77" fmla="*/ 7896 h 10000"/>
                  <a:gd name="connsiteX78" fmla="*/ 6927 w 10000"/>
                  <a:gd name="connsiteY78" fmla="*/ 8417 h 10000"/>
                  <a:gd name="connsiteX79" fmla="*/ 7170 w 10000"/>
                  <a:gd name="connsiteY79" fmla="*/ 8720 h 10000"/>
                  <a:gd name="connsiteX80" fmla="*/ 7381 w 10000"/>
                  <a:gd name="connsiteY80" fmla="*/ 8753 h 10000"/>
                  <a:gd name="connsiteX81" fmla="*/ 6917 w 10000"/>
                  <a:gd name="connsiteY81" fmla="*/ 9287 h 10000"/>
                  <a:gd name="connsiteX82" fmla="*/ 6320 w 10000"/>
                  <a:gd name="connsiteY82" fmla="*/ 9650 h 10000"/>
                  <a:gd name="connsiteX83" fmla="*/ 5760 w 10000"/>
                  <a:gd name="connsiteY83" fmla="*/ 9933 h 10000"/>
                  <a:gd name="connsiteX84" fmla="*/ 5338 w 10000"/>
                  <a:gd name="connsiteY84" fmla="*/ 9961 h 10000"/>
                  <a:gd name="connsiteX85" fmla="*/ 5081 w 10000"/>
                  <a:gd name="connsiteY85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3092 w 10000"/>
                  <a:gd name="connsiteY20" fmla="*/ 460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070 w 10000"/>
                  <a:gd name="connsiteY31" fmla="*/ 1357 h 10000"/>
                  <a:gd name="connsiteX32" fmla="*/ 3523 w 10000"/>
                  <a:gd name="connsiteY32" fmla="*/ 411 h 10000"/>
                  <a:gd name="connsiteX33" fmla="*/ 4228 w 10000"/>
                  <a:gd name="connsiteY33" fmla="*/ 273 h 10000"/>
                  <a:gd name="connsiteX34" fmla="*/ 4422 w 10000"/>
                  <a:gd name="connsiteY34" fmla="*/ 3 h 10000"/>
                  <a:gd name="connsiteX35" fmla="*/ 4572 w 10000"/>
                  <a:gd name="connsiteY35" fmla="*/ 203 h 10000"/>
                  <a:gd name="connsiteX36" fmla="*/ 4836 w 10000"/>
                  <a:gd name="connsiteY36" fmla="*/ 562 h 10000"/>
                  <a:gd name="connsiteX37" fmla="*/ 4878 w 10000"/>
                  <a:gd name="connsiteY37" fmla="*/ 730 h 10000"/>
                  <a:gd name="connsiteX38" fmla="*/ 4763 w 10000"/>
                  <a:gd name="connsiteY38" fmla="*/ 1214 h 10000"/>
                  <a:gd name="connsiteX39" fmla="*/ 4713 w 10000"/>
                  <a:gd name="connsiteY39" fmla="*/ 1615 h 10000"/>
                  <a:gd name="connsiteX40" fmla="*/ 4937 w 10000"/>
                  <a:gd name="connsiteY40" fmla="*/ 1666 h 10000"/>
                  <a:gd name="connsiteX41" fmla="*/ 5177 w 10000"/>
                  <a:gd name="connsiteY41" fmla="*/ 1128 h 10000"/>
                  <a:gd name="connsiteX42" fmla="*/ 5842 w 10000"/>
                  <a:gd name="connsiteY42" fmla="*/ 624 h 10000"/>
                  <a:gd name="connsiteX43" fmla="*/ 6348 w 10000"/>
                  <a:gd name="connsiteY43" fmla="*/ 1594 h 10000"/>
                  <a:gd name="connsiteX44" fmla="*/ 6079 w 10000"/>
                  <a:gd name="connsiteY44" fmla="*/ 2228 h 10000"/>
                  <a:gd name="connsiteX45" fmla="*/ 5836 w 10000"/>
                  <a:gd name="connsiteY45" fmla="*/ 2630 h 10000"/>
                  <a:gd name="connsiteX46" fmla="*/ 4868 w 10000"/>
                  <a:gd name="connsiteY46" fmla="*/ 2628 h 10000"/>
                  <a:gd name="connsiteX47" fmla="*/ 4728 w 10000"/>
                  <a:gd name="connsiteY47" fmla="*/ 3020 h 10000"/>
                  <a:gd name="connsiteX48" fmla="*/ 4467 w 10000"/>
                  <a:gd name="connsiteY48" fmla="*/ 3530 h 10000"/>
                  <a:gd name="connsiteX49" fmla="*/ 4253 w 10000"/>
                  <a:gd name="connsiteY49" fmla="*/ 3912 h 10000"/>
                  <a:gd name="connsiteX50" fmla="*/ 4321 w 10000"/>
                  <a:gd name="connsiteY50" fmla="*/ 4167 h 10000"/>
                  <a:gd name="connsiteX51" fmla="*/ 4557 w 10000"/>
                  <a:gd name="connsiteY51" fmla="*/ 4324 h 10000"/>
                  <a:gd name="connsiteX52" fmla="*/ 4912 w 10000"/>
                  <a:gd name="connsiteY52" fmla="*/ 4372 h 10000"/>
                  <a:gd name="connsiteX53" fmla="*/ 5506 w 10000"/>
                  <a:gd name="connsiteY53" fmla="*/ 4306 h 10000"/>
                  <a:gd name="connsiteX54" fmla="*/ 6947 w 10000"/>
                  <a:gd name="connsiteY54" fmla="*/ 4010 h 10000"/>
                  <a:gd name="connsiteX55" fmla="*/ 7138 w 10000"/>
                  <a:gd name="connsiteY55" fmla="*/ 3235 h 10000"/>
                  <a:gd name="connsiteX56" fmla="*/ 7168 w 10000"/>
                  <a:gd name="connsiteY56" fmla="*/ 2901 h 10000"/>
                  <a:gd name="connsiteX57" fmla="*/ 7708 w 10000"/>
                  <a:gd name="connsiteY57" fmla="*/ 2980 h 10000"/>
                  <a:gd name="connsiteX58" fmla="*/ 8677 w 10000"/>
                  <a:gd name="connsiteY58" fmla="*/ 2798 h 10000"/>
                  <a:gd name="connsiteX59" fmla="*/ 9123 w 10000"/>
                  <a:gd name="connsiteY59" fmla="*/ 2391 h 10000"/>
                  <a:gd name="connsiteX60" fmla="*/ 9350 w 10000"/>
                  <a:gd name="connsiteY60" fmla="*/ 2189 h 10000"/>
                  <a:gd name="connsiteX61" fmla="*/ 9576 w 10000"/>
                  <a:gd name="connsiteY61" fmla="*/ 2409 h 10000"/>
                  <a:gd name="connsiteX62" fmla="*/ 9918 w 10000"/>
                  <a:gd name="connsiteY62" fmla="*/ 2628 h 10000"/>
                  <a:gd name="connsiteX63" fmla="*/ 9968 w 10000"/>
                  <a:gd name="connsiteY63" fmla="*/ 2851 h 10000"/>
                  <a:gd name="connsiteX64" fmla="*/ 9779 w 10000"/>
                  <a:gd name="connsiteY64" fmla="*/ 3260 h 10000"/>
                  <a:gd name="connsiteX65" fmla="*/ 9676 w 10000"/>
                  <a:gd name="connsiteY65" fmla="*/ 3740 h 10000"/>
                  <a:gd name="connsiteX66" fmla="*/ 9488 w 10000"/>
                  <a:gd name="connsiteY66" fmla="*/ 4122 h 10000"/>
                  <a:gd name="connsiteX67" fmla="*/ 9234 w 10000"/>
                  <a:gd name="connsiteY67" fmla="*/ 4374 h 10000"/>
                  <a:gd name="connsiteX68" fmla="*/ 8935 w 10000"/>
                  <a:gd name="connsiteY68" fmla="*/ 4849 h 10000"/>
                  <a:gd name="connsiteX69" fmla="*/ 8659 w 10000"/>
                  <a:gd name="connsiteY69" fmla="*/ 5645 h 10000"/>
                  <a:gd name="connsiteX70" fmla="*/ 8619 w 10000"/>
                  <a:gd name="connsiteY70" fmla="*/ 6045 h 10000"/>
                  <a:gd name="connsiteX71" fmla="*/ 8134 w 10000"/>
                  <a:gd name="connsiteY71" fmla="*/ 6305 h 10000"/>
                  <a:gd name="connsiteX72" fmla="*/ 7281 w 10000"/>
                  <a:gd name="connsiteY72" fmla="*/ 6582 h 10000"/>
                  <a:gd name="connsiteX73" fmla="*/ 6724 w 10000"/>
                  <a:gd name="connsiteY73" fmla="*/ 6762 h 10000"/>
                  <a:gd name="connsiteX74" fmla="*/ 6018 w 10000"/>
                  <a:gd name="connsiteY74" fmla="*/ 7144 h 10000"/>
                  <a:gd name="connsiteX75" fmla="*/ 6166 w 10000"/>
                  <a:gd name="connsiteY75" fmla="*/ 7477 h 10000"/>
                  <a:gd name="connsiteX76" fmla="*/ 6654 w 10000"/>
                  <a:gd name="connsiteY76" fmla="*/ 7596 h 10000"/>
                  <a:gd name="connsiteX77" fmla="*/ 6915 w 10000"/>
                  <a:gd name="connsiteY77" fmla="*/ 7896 h 10000"/>
                  <a:gd name="connsiteX78" fmla="*/ 6927 w 10000"/>
                  <a:gd name="connsiteY78" fmla="*/ 8417 h 10000"/>
                  <a:gd name="connsiteX79" fmla="*/ 7170 w 10000"/>
                  <a:gd name="connsiteY79" fmla="*/ 8720 h 10000"/>
                  <a:gd name="connsiteX80" fmla="*/ 7381 w 10000"/>
                  <a:gd name="connsiteY80" fmla="*/ 8753 h 10000"/>
                  <a:gd name="connsiteX81" fmla="*/ 6917 w 10000"/>
                  <a:gd name="connsiteY81" fmla="*/ 9287 h 10000"/>
                  <a:gd name="connsiteX82" fmla="*/ 6320 w 10000"/>
                  <a:gd name="connsiteY82" fmla="*/ 9650 h 10000"/>
                  <a:gd name="connsiteX83" fmla="*/ 5760 w 10000"/>
                  <a:gd name="connsiteY83" fmla="*/ 9933 h 10000"/>
                  <a:gd name="connsiteX84" fmla="*/ 5338 w 10000"/>
                  <a:gd name="connsiteY84" fmla="*/ 9961 h 10000"/>
                  <a:gd name="connsiteX85" fmla="*/ 5081 w 10000"/>
                  <a:gd name="connsiteY85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1985 w 10000"/>
                  <a:gd name="connsiteY19" fmla="*/ 4361 h 10000"/>
                  <a:gd name="connsiteX20" fmla="*/ 3092 w 10000"/>
                  <a:gd name="connsiteY20" fmla="*/ 460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070 w 10000"/>
                  <a:gd name="connsiteY31" fmla="*/ 1357 h 10000"/>
                  <a:gd name="connsiteX32" fmla="*/ 3523 w 10000"/>
                  <a:gd name="connsiteY32" fmla="*/ 411 h 10000"/>
                  <a:gd name="connsiteX33" fmla="*/ 4228 w 10000"/>
                  <a:gd name="connsiteY33" fmla="*/ 273 h 10000"/>
                  <a:gd name="connsiteX34" fmla="*/ 4422 w 10000"/>
                  <a:gd name="connsiteY34" fmla="*/ 3 h 10000"/>
                  <a:gd name="connsiteX35" fmla="*/ 4572 w 10000"/>
                  <a:gd name="connsiteY35" fmla="*/ 203 h 10000"/>
                  <a:gd name="connsiteX36" fmla="*/ 4836 w 10000"/>
                  <a:gd name="connsiteY36" fmla="*/ 562 h 10000"/>
                  <a:gd name="connsiteX37" fmla="*/ 4878 w 10000"/>
                  <a:gd name="connsiteY37" fmla="*/ 730 h 10000"/>
                  <a:gd name="connsiteX38" fmla="*/ 4763 w 10000"/>
                  <a:gd name="connsiteY38" fmla="*/ 1214 h 10000"/>
                  <a:gd name="connsiteX39" fmla="*/ 4713 w 10000"/>
                  <a:gd name="connsiteY39" fmla="*/ 1615 h 10000"/>
                  <a:gd name="connsiteX40" fmla="*/ 4937 w 10000"/>
                  <a:gd name="connsiteY40" fmla="*/ 1666 h 10000"/>
                  <a:gd name="connsiteX41" fmla="*/ 5177 w 10000"/>
                  <a:gd name="connsiteY41" fmla="*/ 1128 h 10000"/>
                  <a:gd name="connsiteX42" fmla="*/ 5842 w 10000"/>
                  <a:gd name="connsiteY42" fmla="*/ 624 h 10000"/>
                  <a:gd name="connsiteX43" fmla="*/ 6348 w 10000"/>
                  <a:gd name="connsiteY43" fmla="*/ 1594 h 10000"/>
                  <a:gd name="connsiteX44" fmla="*/ 6079 w 10000"/>
                  <a:gd name="connsiteY44" fmla="*/ 2228 h 10000"/>
                  <a:gd name="connsiteX45" fmla="*/ 5836 w 10000"/>
                  <a:gd name="connsiteY45" fmla="*/ 2630 h 10000"/>
                  <a:gd name="connsiteX46" fmla="*/ 4868 w 10000"/>
                  <a:gd name="connsiteY46" fmla="*/ 2628 h 10000"/>
                  <a:gd name="connsiteX47" fmla="*/ 4728 w 10000"/>
                  <a:gd name="connsiteY47" fmla="*/ 3020 h 10000"/>
                  <a:gd name="connsiteX48" fmla="*/ 4467 w 10000"/>
                  <a:gd name="connsiteY48" fmla="*/ 3530 h 10000"/>
                  <a:gd name="connsiteX49" fmla="*/ 4253 w 10000"/>
                  <a:gd name="connsiteY49" fmla="*/ 3912 h 10000"/>
                  <a:gd name="connsiteX50" fmla="*/ 4321 w 10000"/>
                  <a:gd name="connsiteY50" fmla="*/ 4167 h 10000"/>
                  <a:gd name="connsiteX51" fmla="*/ 4557 w 10000"/>
                  <a:gd name="connsiteY51" fmla="*/ 4324 h 10000"/>
                  <a:gd name="connsiteX52" fmla="*/ 4912 w 10000"/>
                  <a:gd name="connsiteY52" fmla="*/ 4372 h 10000"/>
                  <a:gd name="connsiteX53" fmla="*/ 5506 w 10000"/>
                  <a:gd name="connsiteY53" fmla="*/ 4306 h 10000"/>
                  <a:gd name="connsiteX54" fmla="*/ 6947 w 10000"/>
                  <a:gd name="connsiteY54" fmla="*/ 4010 h 10000"/>
                  <a:gd name="connsiteX55" fmla="*/ 7138 w 10000"/>
                  <a:gd name="connsiteY55" fmla="*/ 3235 h 10000"/>
                  <a:gd name="connsiteX56" fmla="*/ 7168 w 10000"/>
                  <a:gd name="connsiteY56" fmla="*/ 2901 h 10000"/>
                  <a:gd name="connsiteX57" fmla="*/ 7708 w 10000"/>
                  <a:gd name="connsiteY57" fmla="*/ 2980 h 10000"/>
                  <a:gd name="connsiteX58" fmla="*/ 8677 w 10000"/>
                  <a:gd name="connsiteY58" fmla="*/ 2798 h 10000"/>
                  <a:gd name="connsiteX59" fmla="*/ 9123 w 10000"/>
                  <a:gd name="connsiteY59" fmla="*/ 2391 h 10000"/>
                  <a:gd name="connsiteX60" fmla="*/ 9350 w 10000"/>
                  <a:gd name="connsiteY60" fmla="*/ 2189 h 10000"/>
                  <a:gd name="connsiteX61" fmla="*/ 9576 w 10000"/>
                  <a:gd name="connsiteY61" fmla="*/ 2409 h 10000"/>
                  <a:gd name="connsiteX62" fmla="*/ 9918 w 10000"/>
                  <a:gd name="connsiteY62" fmla="*/ 2628 h 10000"/>
                  <a:gd name="connsiteX63" fmla="*/ 9968 w 10000"/>
                  <a:gd name="connsiteY63" fmla="*/ 2851 h 10000"/>
                  <a:gd name="connsiteX64" fmla="*/ 9779 w 10000"/>
                  <a:gd name="connsiteY64" fmla="*/ 3260 h 10000"/>
                  <a:gd name="connsiteX65" fmla="*/ 9676 w 10000"/>
                  <a:gd name="connsiteY65" fmla="*/ 3740 h 10000"/>
                  <a:gd name="connsiteX66" fmla="*/ 9488 w 10000"/>
                  <a:gd name="connsiteY66" fmla="*/ 4122 h 10000"/>
                  <a:gd name="connsiteX67" fmla="*/ 9234 w 10000"/>
                  <a:gd name="connsiteY67" fmla="*/ 4374 h 10000"/>
                  <a:gd name="connsiteX68" fmla="*/ 8935 w 10000"/>
                  <a:gd name="connsiteY68" fmla="*/ 4849 h 10000"/>
                  <a:gd name="connsiteX69" fmla="*/ 8659 w 10000"/>
                  <a:gd name="connsiteY69" fmla="*/ 5645 h 10000"/>
                  <a:gd name="connsiteX70" fmla="*/ 8619 w 10000"/>
                  <a:gd name="connsiteY70" fmla="*/ 6045 h 10000"/>
                  <a:gd name="connsiteX71" fmla="*/ 8134 w 10000"/>
                  <a:gd name="connsiteY71" fmla="*/ 6305 h 10000"/>
                  <a:gd name="connsiteX72" fmla="*/ 7281 w 10000"/>
                  <a:gd name="connsiteY72" fmla="*/ 6582 h 10000"/>
                  <a:gd name="connsiteX73" fmla="*/ 6724 w 10000"/>
                  <a:gd name="connsiteY73" fmla="*/ 6762 h 10000"/>
                  <a:gd name="connsiteX74" fmla="*/ 6018 w 10000"/>
                  <a:gd name="connsiteY74" fmla="*/ 7144 h 10000"/>
                  <a:gd name="connsiteX75" fmla="*/ 6166 w 10000"/>
                  <a:gd name="connsiteY75" fmla="*/ 7477 h 10000"/>
                  <a:gd name="connsiteX76" fmla="*/ 6654 w 10000"/>
                  <a:gd name="connsiteY76" fmla="*/ 7596 h 10000"/>
                  <a:gd name="connsiteX77" fmla="*/ 6915 w 10000"/>
                  <a:gd name="connsiteY77" fmla="*/ 7896 h 10000"/>
                  <a:gd name="connsiteX78" fmla="*/ 6927 w 10000"/>
                  <a:gd name="connsiteY78" fmla="*/ 8417 h 10000"/>
                  <a:gd name="connsiteX79" fmla="*/ 7170 w 10000"/>
                  <a:gd name="connsiteY79" fmla="*/ 8720 h 10000"/>
                  <a:gd name="connsiteX80" fmla="*/ 7381 w 10000"/>
                  <a:gd name="connsiteY80" fmla="*/ 8753 h 10000"/>
                  <a:gd name="connsiteX81" fmla="*/ 6917 w 10000"/>
                  <a:gd name="connsiteY81" fmla="*/ 9287 h 10000"/>
                  <a:gd name="connsiteX82" fmla="*/ 6320 w 10000"/>
                  <a:gd name="connsiteY82" fmla="*/ 9650 h 10000"/>
                  <a:gd name="connsiteX83" fmla="*/ 5760 w 10000"/>
                  <a:gd name="connsiteY83" fmla="*/ 9933 h 10000"/>
                  <a:gd name="connsiteX84" fmla="*/ 5338 w 10000"/>
                  <a:gd name="connsiteY84" fmla="*/ 9961 h 10000"/>
                  <a:gd name="connsiteX85" fmla="*/ 5081 w 10000"/>
                  <a:gd name="connsiteY85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1985 w 10000"/>
                  <a:gd name="connsiteY19" fmla="*/ 4361 h 10000"/>
                  <a:gd name="connsiteX20" fmla="*/ 3092 w 10000"/>
                  <a:gd name="connsiteY20" fmla="*/ 4603 h 10000"/>
                  <a:gd name="connsiteX21" fmla="*/ 3264 w 10000"/>
                  <a:gd name="connsiteY21" fmla="*/ 5221 h 10000"/>
                  <a:gd name="connsiteX22" fmla="*/ 3359 w 10000"/>
                  <a:gd name="connsiteY22" fmla="*/ 4606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070 w 10000"/>
                  <a:gd name="connsiteY31" fmla="*/ 1357 h 10000"/>
                  <a:gd name="connsiteX32" fmla="*/ 3523 w 10000"/>
                  <a:gd name="connsiteY32" fmla="*/ 411 h 10000"/>
                  <a:gd name="connsiteX33" fmla="*/ 4228 w 10000"/>
                  <a:gd name="connsiteY33" fmla="*/ 273 h 10000"/>
                  <a:gd name="connsiteX34" fmla="*/ 4422 w 10000"/>
                  <a:gd name="connsiteY34" fmla="*/ 3 h 10000"/>
                  <a:gd name="connsiteX35" fmla="*/ 4572 w 10000"/>
                  <a:gd name="connsiteY35" fmla="*/ 203 h 10000"/>
                  <a:gd name="connsiteX36" fmla="*/ 4836 w 10000"/>
                  <a:gd name="connsiteY36" fmla="*/ 562 h 10000"/>
                  <a:gd name="connsiteX37" fmla="*/ 4878 w 10000"/>
                  <a:gd name="connsiteY37" fmla="*/ 730 h 10000"/>
                  <a:gd name="connsiteX38" fmla="*/ 4763 w 10000"/>
                  <a:gd name="connsiteY38" fmla="*/ 1214 h 10000"/>
                  <a:gd name="connsiteX39" fmla="*/ 4713 w 10000"/>
                  <a:gd name="connsiteY39" fmla="*/ 1615 h 10000"/>
                  <a:gd name="connsiteX40" fmla="*/ 4937 w 10000"/>
                  <a:gd name="connsiteY40" fmla="*/ 1666 h 10000"/>
                  <a:gd name="connsiteX41" fmla="*/ 5177 w 10000"/>
                  <a:gd name="connsiteY41" fmla="*/ 1128 h 10000"/>
                  <a:gd name="connsiteX42" fmla="*/ 5842 w 10000"/>
                  <a:gd name="connsiteY42" fmla="*/ 624 h 10000"/>
                  <a:gd name="connsiteX43" fmla="*/ 6348 w 10000"/>
                  <a:gd name="connsiteY43" fmla="*/ 1594 h 10000"/>
                  <a:gd name="connsiteX44" fmla="*/ 6079 w 10000"/>
                  <a:gd name="connsiteY44" fmla="*/ 2228 h 10000"/>
                  <a:gd name="connsiteX45" fmla="*/ 5836 w 10000"/>
                  <a:gd name="connsiteY45" fmla="*/ 2630 h 10000"/>
                  <a:gd name="connsiteX46" fmla="*/ 4868 w 10000"/>
                  <a:gd name="connsiteY46" fmla="*/ 2628 h 10000"/>
                  <a:gd name="connsiteX47" fmla="*/ 4728 w 10000"/>
                  <a:gd name="connsiteY47" fmla="*/ 3020 h 10000"/>
                  <a:gd name="connsiteX48" fmla="*/ 4467 w 10000"/>
                  <a:gd name="connsiteY48" fmla="*/ 3530 h 10000"/>
                  <a:gd name="connsiteX49" fmla="*/ 4253 w 10000"/>
                  <a:gd name="connsiteY49" fmla="*/ 3912 h 10000"/>
                  <a:gd name="connsiteX50" fmla="*/ 4321 w 10000"/>
                  <a:gd name="connsiteY50" fmla="*/ 4167 h 10000"/>
                  <a:gd name="connsiteX51" fmla="*/ 4557 w 10000"/>
                  <a:gd name="connsiteY51" fmla="*/ 4324 h 10000"/>
                  <a:gd name="connsiteX52" fmla="*/ 4912 w 10000"/>
                  <a:gd name="connsiteY52" fmla="*/ 4372 h 10000"/>
                  <a:gd name="connsiteX53" fmla="*/ 5506 w 10000"/>
                  <a:gd name="connsiteY53" fmla="*/ 4306 h 10000"/>
                  <a:gd name="connsiteX54" fmla="*/ 6947 w 10000"/>
                  <a:gd name="connsiteY54" fmla="*/ 4010 h 10000"/>
                  <a:gd name="connsiteX55" fmla="*/ 7138 w 10000"/>
                  <a:gd name="connsiteY55" fmla="*/ 3235 h 10000"/>
                  <a:gd name="connsiteX56" fmla="*/ 7168 w 10000"/>
                  <a:gd name="connsiteY56" fmla="*/ 2901 h 10000"/>
                  <a:gd name="connsiteX57" fmla="*/ 7708 w 10000"/>
                  <a:gd name="connsiteY57" fmla="*/ 2980 h 10000"/>
                  <a:gd name="connsiteX58" fmla="*/ 8677 w 10000"/>
                  <a:gd name="connsiteY58" fmla="*/ 2798 h 10000"/>
                  <a:gd name="connsiteX59" fmla="*/ 9123 w 10000"/>
                  <a:gd name="connsiteY59" fmla="*/ 2391 h 10000"/>
                  <a:gd name="connsiteX60" fmla="*/ 9350 w 10000"/>
                  <a:gd name="connsiteY60" fmla="*/ 2189 h 10000"/>
                  <a:gd name="connsiteX61" fmla="*/ 9576 w 10000"/>
                  <a:gd name="connsiteY61" fmla="*/ 2409 h 10000"/>
                  <a:gd name="connsiteX62" fmla="*/ 9918 w 10000"/>
                  <a:gd name="connsiteY62" fmla="*/ 2628 h 10000"/>
                  <a:gd name="connsiteX63" fmla="*/ 9968 w 10000"/>
                  <a:gd name="connsiteY63" fmla="*/ 2851 h 10000"/>
                  <a:gd name="connsiteX64" fmla="*/ 9779 w 10000"/>
                  <a:gd name="connsiteY64" fmla="*/ 3260 h 10000"/>
                  <a:gd name="connsiteX65" fmla="*/ 9676 w 10000"/>
                  <a:gd name="connsiteY65" fmla="*/ 3740 h 10000"/>
                  <a:gd name="connsiteX66" fmla="*/ 9488 w 10000"/>
                  <a:gd name="connsiteY66" fmla="*/ 4122 h 10000"/>
                  <a:gd name="connsiteX67" fmla="*/ 9234 w 10000"/>
                  <a:gd name="connsiteY67" fmla="*/ 4374 h 10000"/>
                  <a:gd name="connsiteX68" fmla="*/ 8935 w 10000"/>
                  <a:gd name="connsiteY68" fmla="*/ 4849 h 10000"/>
                  <a:gd name="connsiteX69" fmla="*/ 8659 w 10000"/>
                  <a:gd name="connsiteY69" fmla="*/ 5645 h 10000"/>
                  <a:gd name="connsiteX70" fmla="*/ 8619 w 10000"/>
                  <a:gd name="connsiteY70" fmla="*/ 6045 h 10000"/>
                  <a:gd name="connsiteX71" fmla="*/ 8134 w 10000"/>
                  <a:gd name="connsiteY71" fmla="*/ 6305 h 10000"/>
                  <a:gd name="connsiteX72" fmla="*/ 7281 w 10000"/>
                  <a:gd name="connsiteY72" fmla="*/ 6582 h 10000"/>
                  <a:gd name="connsiteX73" fmla="*/ 6724 w 10000"/>
                  <a:gd name="connsiteY73" fmla="*/ 6762 h 10000"/>
                  <a:gd name="connsiteX74" fmla="*/ 6018 w 10000"/>
                  <a:gd name="connsiteY74" fmla="*/ 7144 h 10000"/>
                  <a:gd name="connsiteX75" fmla="*/ 6166 w 10000"/>
                  <a:gd name="connsiteY75" fmla="*/ 7477 h 10000"/>
                  <a:gd name="connsiteX76" fmla="*/ 6654 w 10000"/>
                  <a:gd name="connsiteY76" fmla="*/ 7596 h 10000"/>
                  <a:gd name="connsiteX77" fmla="*/ 6915 w 10000"/>
                  <a:gd name="connsiteY77" fmla="*/ 7896 h 10000"/>
                  <a:gd name="connsiteX78" fmla="*/ 6927 w 10000"/>
                  <a:gd name="connsiteY78" fmla="*/ 8417 h 10000"/>
                  <a:gd name="connsiteX79" fmla="*/ 7170 w 10000"/>
                  <a:gd name="connsiteY79" fmla="*/ 8720 h 10000"/>
                  <a:gd name="connsiteX80" fmla="*/ 7381 w 10000"/>
                  <a:gd name="connsiteY80" fmla="*/ 8753 h 10000"/>
                  <a:gd name="connsiteX81" fmla="*/ 6917 w 10000"/>
                  <a:gd name="connsiteY81" fmla="*/ 9287 h 10000"/>
                  <a:gd name="connsiteX82" fmla="*/ 6320 w 10000"/>
                  <a:gd name="connsiteY82" fmla="*/ 9650 h 10000"/>
                  <a:gd name="connsiteX83" fmla="*/ 5760 w 10000"/>
                  <a:gd name="connsiteY83" fmla="*/ 9933 h 10000"/>
                  <a:gd name="connsiteX84" fmla="*/ 5338 w 10000"/>
                  <a:gd name="connsiteY84" fmla="*/ 9961 h 10000"/>
                  <a:gd name="connsiteX85" fmla="*/ 5081 w 10000"/>
                  <a:gd name="connsiteY85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1985 w 10000"/>
                  <a:gd name="connsiteY19" fmla="*/ 4361 h 10000"/>
                  <a:gd name="connsiteX20" fmla="*/ 3092 w 10000"/>
                  <a:gd name="connsiteY20" fmla="*/ 4603 h 10000"/>
                  <a:gd name="connsiteX21" fmla="*/ 3359 w 10000"/>
                  <a:gd name="connsiteY21" fmla="*/ 4606 h 10000"/>
                  <a:gd name="connsiteX22" fmla="*/ 3525 w 10000"/>
                  <a:gd name="connsiteY22" fmla="*/ 4519 h 10000"/>
                  <a:gd name="connsiteX23" fmla="*/ 3490 w 10000"/>
                  <a:gd name="connsiteY23" fmla="*/ 4084 h 10000"/>
                  <a:gd name="connsiteX24" fmla="*/ 3581 w 10000"/>
                  <a:gd name="connsiteY24" fmla="*/ 3834 h 10000"/>
                  <a:gd name="connsiteX25" fmla="*/ 4055 w 10000"/>
                  <a:gd name="connsiteY25" fmla="*/ 3565 h 10000"/>
                  <a:gd name="connsiteX26" fmla="*/ 3909 w 10000"/>
                  <a:gd name="connsiteY26" fmla="*/ 3212 h 10000"/>
                  <a:gd name="connsiteX27" fmla="*/ 3797 w 10000"/>
                  <a:gd name="connsiteY27" fmla="*/ 2775 h 10000"/>
                  <a:gd name="connsiteX28" fmla="*/ 3631 w 10000"/>
                  <a:gd name="connsiteY28" fmla="*/ 2138 h 10000"/>
                  <a:gd name="connsiteX29" fmla="*/ 3383 w 10000"/>
                  <a:gd name="connsiteY29" fmla="*/ 1863 h 10000"/>
                  <a:gd name="connsiteX30" fmla="*/ 3070 w 10000"/>
                  <a:gd name="connsiteY30" fmla="*/ 1357 h 10000"/>
                  <a:gd name="connsiteX31" fmla="*/ 3523 w 10000"/>
                  <a:gd name="connsiteY31" fmla="*/ 411 h 10000"/>
                  <a:gd name="connsiteX32" fmla="*/ 4228 w 10000"/>
                  <a:gd name="connsiteY32" fmla="*/ 273 h 10000"/>
                  <a:gd name="connsiteX33" fmla="*/ 4422 w 10000"/>
                  <a:gd name="connsiteY33" fmla="*/ 3 h 10000"/>
                  <a:gd name="connsiteX34" fmla="*/ 4572 w 10000"/>
                  <a:gd name="connsiteY34" fmla="*/ 203 h 10000"/>
                  <a:gd name="connsiteX35" fmla="*/ 4836 w 10000"/>
                  <a:gd name="connsiteY35" fmla="*/ 562 h 10000"/>
                  <a:gd name="connsiteX36" fmla="*/ 4878 w 10000"/>
                  <a:gd name="connsiteY36" fmla="*/ 730 h 10000"/>
                  <a:gd name="connsiteX37" fmla="*/ 4763 w 10000"/>
                  <a:gd name="connsiteY37" fmla="*/ 1214 h 10000"/>
                  <a:gd name="connsiteX38" fmla="*/ 4713 w 10000"/>
                  <a:gd name="connsiteY38" fmla="*/ 1615 h 10000"/>
                  <a:gd name="connsiteX39" fmla="*/ 4937 w 10000"/>
                  <a:gd name="connsiteY39" fmla="*/ 1666 h 10000"/>
                  <a:gd name="connsiteX40" fmla="*/ 5177 w 10000"/>
                  <a:gd name="connsiteY40" fmla="*/ 1128 h 10000"/>
                  <a:gd name="connsiteX41" fmla="*/ 5842 w 10000"/>
                  <a:gd name="connsiteY41" fmla="*/ 624 h 10000"/>
                  <a:gd name="connsiteX42" fmla="*/ 6348 w 10000"/>
                  <a:gd name="connsiteY42" fmla="*/ 1594 h 10000"/>
                  <a:gd name="connsiteX43" fmla="*/ 6079 w 10000"/>
                  <a:gd name="connsiteY43" fmla="*/ 2228 h 10000"/>
                  <a:gd name="connsiteX44" fmla="*/ 5836 w 10000"/>
                  <a:gd name="connsiteY44" fmla="*/ 2630 h 10000"/>
                  <a:gd name="connsiteX45" fmla="*/ 4868 w 10000"/>
                  <a:gd name="connsiteY45" fmla="*/ 2628 h 10000"/>
                  <a:gd name="connsiteX46" fmla="*/ 4728 w 10000"/>
                  <a:gd name="connsiteY46" fmla="*/ 3020 h 10000"/>
                  <a:gd name="connsiteX47" fmla="*/ 4467 w 10000"/>
                  <a:gd name="connsiteY47" fmla="*/ 3530 h 10000"/>
                  <a:gd name="connsiteX48" fmla="*/ 4253 w 10000"/>
                  <a:gd name="connsiteY48" fmla="*/ 3912 h 10000"/>
                  <a:gd name="connsiteX49" fmla="*/ 4321 w 10000"/>
                  <a:gd name="connsiteY49" fmla="*/ 4167 h 10000"/>
                  <a:gd name="connsiteX50" fmla="*/ 4557 w 10000"/>
                  <a:gd name="connsiteY50" fmla="*/ 4324 h 10000"/>
                  <a:gd name="connsiteX51" fmla="*/ 4912 w 10000"/>
                  <a:gd name="connsiteY51" fmla="*/ 4372 h 10000"/>
                  <a:gd name="connsiteX52" fmla="*/ 5506 w 10000"/>
                  <a:gd name="connsiteY52" fmla="*/ 4306 h 10000"/>
                  <a:gd name="connsiteX53" fmla="*/ 6947 w 10000"/>
                  <a:gd name="connsiteY53" fmla="*/ 4010 h 10000"/>
                  <a:gd name="connsiteX54" fmla="*/ 7138 w 10000"/>
                  <a:gd name="connsiteY54" fmla="*/ 3235 h 10000"/>
                  <a:gd name="connsiteX55" fmla="*/ 7168 w 10000"/>
                  <a:gd name="connsiteY55" fmla="*/ 2901 h 10000"/>
                  <a:gd name="connsiteX56" fmla="*/ 7708 w 10000"/>
                  <a:gd name="connsiteY56" fmla="*/ 2980 h 10000"/>
                  <a:gd name="connsiteX57" fmla="*/ 8677 w 10000"/>
                  <a:gd name="connsiteY57" fmla="*/ 2798 h 10000"/>
                  <a:gd name="connsiteX58" fmla="*/ 9123 w 10000"/>
                  <a:gd name="connsiteY58" fmla="*/ 2391 h 10000"/>
                  <a:gd name="connsiteX59" fmla="*/ 9350 w 10000"/>
                  <a:gd name="connsiteY59" fmla="*/ 2189 h 10000"/>
                  <a:gd name="connsiteX60" fmla="*/ 9576 w 10000"/>
                  <a:gd name="connsiteY60" fmla="*/ 2409 h 10000"/>
                  <a:gd name="connsiteX61" fmla="*/ 9918 w 10000"/>
                  <a:gd name="connsiteY61" fmla="*/ 2628 h 10000"/>
                  <a:gd name="connsiteX62" fmla="*/ 9968 w 10000"/>
                  <a:gd name="connsiteY62" fmla="*/ 2851 h 10000"/>
                  <a:gd name="connsiteX63" fmla="*/ 9779 w 10000"/>
                  <a:gd name="connsiteY63" fmla="*/ 3260 h 10000"/>
                  <a:gd name="connsiteX64" fmla="*/ 9676 w 10000"/>
                  <a:gd name="connsiteY64" fmla="*/ 3740 h 10000"/>
                  <a:gd name="connsiteX65" fmla="*/ 9488 w 10000"/>
                  <a:gd name="connsiteY65" fmla="*/ 4122 h 10000"/>
                  <a:gd name="connsiteX66" fmla="*/ 9234 w 10000"/>
                  <a:gd name="connsiteY66" fmla="*/ 4374 h 10000"/>
                  <a:gd name="connsiteX67" fmla="*/ 8935 w 10000"/>
                  <a:gd name="connsiteY67" fmla="*/ 4849 h 10000"/>
                  <a:gd name="connsiteX68" fmla="*/ 8659 w 10000"/>
                  <a:gd name="connsiteY68" fmla="*/ 5645 h 10000"/>
                  <a:gd name="connsiteX69" fmla="*/ 8619 w 10000"/>
                  <a:gd name="connsiteY69" fmla="*/ 6045 h 10000"/>
                  <a:gd name="connsiteX70" fmla="*/ 8134 w 10000"/>
                  <a:gd name="connsiteY70" fmla="*/ 6305 h 10000"/>
                  <a:gd name="connsiteX71" fmla="*/ 7281 w 10000"/>
                  <a:gd name="connsiteY71" fmla="*/ 6582 h 10000"/>
                  <a:gd name="connsiteX72" fmla="*/ 6724 w 10000"/>
                  <a:gd name="connsiteY72" fmla="*/ 6762 h 10000"/>
                  <a:gd name="connsiteX73" fmla="*/ 6018 w 10000"/>
                  <a:gd name="connsiteY73" fmla="*/ 7144 h 10000"/>
                  <a:gd name="connsiteX74" fmla="*/ 6166 w 10000"/>
                  <a:gd name="connsiteY74" fmla="*/ 7477 h 10000"/>
                  <a:gd name="connsiteX75" fmla="*/ 6654 w 10000"/>
                  <a:gd name="connsiteY75" fmla="*/ 7596 h 10000"/>
                  <a:gd name="connsiteX76" fmla="*/ 6915 w 10000"/>
                  <a:gd name="connsiteY76" fmla="*/ 7896 h 10000"/>
                  <a:gd name="connsiteX77" fmla="*/ 6927 w 10000"/>
                  <a:gd name="connsiteY77" fmla="*/ 8417 h 10000"/>
                  <a:gd name="connsiteX78" fmla="*/ 7170 w 10000"/>
                  <a:gd name="connsiteY78" fmla="*/ 8720 h 10000"/>
                  <a:gd name="connsiteX79" fmla="*/ 7381 w 10000"/>
                  <a:gd name="connsiteY79" fmla="*/ 8753 h 10000"/>
                  <a:gd name="connsiteX80" fmla="*/ 6917 w 10000"/>
                  <a:gd name="connsiteY80" fmla="*/ 9287 h 10000"/>
                  <a:gd name="connsiteX81" fmla="*/ 6320 w 10000"/>
                  <a:gd name="connsiteY81" fmla="*/ 9650 h 10000"/>
                  <a:gd name="connsiteX82" fmla="*/ 5760 w 10000"/>
                  <a:gd name="connsiteY82" fmla="*/ 9933 h 10000"/>
                  <a:gd name="connsiteX83" fmla="*/ 5338 w 10000"/>
                  <a:gd name="connsiteY83" fmla="*/ 9961 h 10000"/>
                  <a:gd name="connsiteX84" fmla="*/ 5081 w 10000"/>
                  <a:gd name="connsiteY84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3238 w 10000"/>
                  <a:gd name="connsiteY6" fmla="*/ 9173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1985 w 10000"/>
                  <a:gd name="connsiteY19" fmla="*/ 4361 h 10000"/>
                  <a:gd name="connsiteX20" fmla="*/ 3092 w 10000"/>
                  <a:gd name="connsiteY20" fmla="*/ 4603 h 10000"/>
                  <a:gd name="connsiteX21" fmla="*/ 3359 w 10000"/>
                  <a:gd name="connsiteY21" fmla="*/ 4606 h 10000"/>
                  <a:gd name="connsiteX22" fmla="*/ 3525 w 10000"/>
                  <a:gd name="connsiteY22" fmla="*/ 4519 h 10000"/>
                  <a:gd name="connsiteX23" fmla="*/ 3490 w 10000"/>
                  <a:gd name="connsiteY23" fmla="*/ 4084 h 10000"/>
                  <a:gd name="connsiteX24" fmla="*/ 3581 w 10000"/>
                  <a:gd name="connsiteY24" fmla="*/ 3834 h 10000"/>
                  <a:gd name="connsiteX25" fmla="*/ 4055 w 10000"/>
                  <a:gd name="connsiteY25" fmla="*/ 3565 h 10000"/>
                  <a:gd name="connsiteX26" fmla="*/ 3909 w 10000"/>
                  <a:gd name="connsiteY26" fmla="*/ 3212 h 10000"/>
                  <a:gd name="connsiteX27" fmla="*/ 3797 w 10000"/>
                  <a:gd name="connsiteY27" fmla="*/ 2775 h 10000"/>
                  <a:gd name="connsiteX28" fmla="*/ 3631 w 10000"/>
                  <a:gd name="connsiteY28" fmla="*/ 2138 h 10000"/>
                  <a:gd name="connsiteX29" fmla="*/ 3383 w 10000"/>
                  <a:gd name="connsiteY29" fmla="*/ 1863 h 10000"/>
                  <a:gd name="connsiteX30" fmla="*/ 3070 w 10000"/>
                  <a:gd name="connsiteY30" fmla="*/ 1357 h 10000"/>
                  <a:gd name="connsiteX31" fmla="*/ 3523 w 10000"/>
                  <a:gd name="connsiteY31" fmla="*/ 411 h 10000"/>
                  <a:gd name="connsiteX32" fmla="*/ 4228 w 10000"/>
                  <a:gd name="connsiteY32" fmla="*/ 273 h 10000"/>
                  <a:gd name="connsiteX33" fmla="*/ 4422 w 10000"/>
                  <a:gd name="connsiteY33" fmla="*/ 3 h 10000"/>
                  <a:gd name="connsiteX34" fmla="*/ 4572 w 10000"/>
                  <a:gd name="connsiteY34" fmla="*/ 203 h 10000"/>
                  <a:gd name="connsiteX35" fmla="*/ 4836 w 10000"/>
                  <a:gd name="connsiteY35" fmla="*/ 562 h 10000"/>
                  <a:gd name="connsiteX36" fmla="*/ 4878 w 10000"/>
                  <a:gd name="connsiteY36" fmla="*/ 730 h 10000"/>
                  <a:gd name="connsiteX37" fmla="*/ 4763 w 10000"/>
                  <a:gd name="connsiteY37" fmla="*/ 1214 h 10000"/>
                  <a:gd name="connsiteX38" fmla="*/ 4713 w 10000"/>
                  <a:gd name="connsiteY38" fmla="*/ 1615 h 10000"/>
                  <a:gd name="connsiteX39" fmla="*/ 4937 w 10000"/>
                  <a:gd name="connsiteY39" fmla="*/ 1666 h 10000"/>
                  <a:gd name="connsiteX40" fmla="*/ 5177 w 10000"/>
                  <a:gd name="connsiteY40" fmla="*/ 1128 h 10000"/>
                  <a:gd name="connsiteX41" fmla="*/ 5842 w 10000"/>
                  <a:gd name="connsiteY41" fmla="*/ 624 h 10000"/>
                  <a:gd name="connsiteX42" fmla="*/ 6348 w 10000"/>
                  <a:gd name="connsiteY42" fmla="*/ 1594 h 10000"/>
                  <a:gd name="connsiteX43" fmla="*/ 6079 w 10000"/>
                  <a:gd name="connsiteY43" fmla="*/ 2228 h 10000"/>
                  <a:gd name="connsiteX44" fmla="*/ 5836 w 10000"/>
                  <a:gd name="connsiteY44" fmla="*/ 2630 h 10000"/>
                  <a:gd name="connsiteX45" fmla="*/ 4868 w 10000"/>
                  <a:gd name="connsiteY45" fmla="*/ 2628 h 10000"/>
                  <a:gd name="connsiteX46" fmla="*/ 4728 w 10000"/>
                  <a:gd name="connsiteY46" fmla="*/ 3020 h 10000"/>
                  <a:gd name="connsiteX47" fmla="*/ 4467 w 10000"/>
                  <a:gd name="connsiteY47" fmla="*/ 3530 h 10000"/>
                  <a:gd name="connsiteX48" fmla="*/ 4253 w 10000"/>
                  <a:gd name="connsiteY48" fmla="*/ 3912 h 10000"/>
                  <a:gd name="connsiteX49" fmla="*/ 4321 w 10000"/>
                  <a:gd name="connsiteY49" fmla="*/ 4167 h 10000"/>
                  <a:gd name="connsiteX50" fmla="*/ 4557 w 10000"/>
                  <a:gd name="connsiteY50" fmla="*/ 4324 h 10000"/>
                  <a:gd name="connsiteX51" fmla="*/ 4912 w 10000"/>
                  <a:gd name="connsiteY51" fmla="*/ 4372 h 10000"/>
                  <a:gd name="connsiteX52" fmla="*/ 5506 w 10000"/>
                  <a:gd name="connsiteY52" fmla="*/ 4306 h 10000"/>
                  <a:gd name="connsiteX53" fmla="*/ 6947 w 10000"/>
                  <a:gd name="connsiteY53" fmla="*/ 4010 h 10000"/>
                  <a:gd name="connsiteX54" fmla="*/ 7138 w 10000"/>
                  <a:gd name="connsiteY54" fmla="*/ 3235 h 10000"/>
                  <a:gd name="connsiteX55" fmla="*/ 7168 w 10000"/>
                  <a:gd name="connsiteY55" fmla="*/ 2901 h 10000"/>
                  <a:gd name="connsiteX56" fmla="*/ 7708 w 10000"/>
                  <a:gd name="connsiteY56" fmla="*/ 2980 h 10000"/>
                  <a:gd name="connsiteX57" fmla="*/ 8677 w 10000"/>
                  <a:gd name="connsiteY57" fmla="*/ 2798 h 10000"/>
                  <a:gd name="connsiteX58" fmla="*/ 9123 w 10000"/>
                  <a:gd name="connsiteY58" fmla="*/ 2391 h 10000"/>
                  <a:gd name="connsiteX59" fmla="*/ 9350 w 10000"/>
                  <a:gd name="connsiteY59" fmla="*/ 2189 h 10000"/>
                  <a:gd name="connsiteX60" fmla="*/ 9576 w 10000"/>
                  <a:gd name="connsiteY60" fmla="*/ 2409 h 10000"/>
                  <a:gd name="connsiteX61" fmla="*/ 9918 w 10000"/>
                  <a:gd name="connsiteY61" fmla="*/ 2628 h 10000"/>
                  <a:gd name="connsiteX62" fmla="*/ 9968 w 10000"/>
                  <a:gd name="connsiteY62" fmla="*/ 2851 h 10000"/>
                  <a:gd name="connsiteX63" fmla="*/ 9779 w 10000"/>
                  <a:gd name="connsiteY63" fmla="*/ 3260 h 10000"/>
                  <a:gd name="connsiteX64" fmla="*/ 9676 w 10000"/>
                  <a:gd name="connsiteY64" fmla="*/ 3740 h 10000"/>
                  <a:gd name="connsiteX65" fmla="*/ 9488 w 10000"/>
                  <a:gd name="connsiteY65" fmla="*/ 4122 h 10000"/>
                  <a:gd name="connsiteX66" fmla="*/ 9234 w 10000"/>
                  <a:gd name="connsiteY66" fmla="*/ 4374 h 10000"/>
                  <a:gd name="connsiteX67" fmla="*/ 8935 w 10000"/>
                  <a:gd name="connsiteY67" fmla="*/ 4849 h 10000"/>
                  <a:gd name="connsiteX68" fmla="*/ 8659 w 10000"/>
                  <a:gd name="connsiteY68" fmla="*/ 5645 h 10000"/>
                  <a:gd name="connsiteX69" fmla="*/ 8619 w 10000"/>
                  <a:gd name="connsiteY69" fmla="*/ 6045 h 10000"/>
                  <a:gd name="connsiteX70" fmla="*/ 8134 w 10000"/>
                  <a:gd name="connsiteY70" fmla="*/ 6305 h 10000"/>
                  <a:gd name="connsiteX71" fmla="*/ 7281 w 10000"/>
                  <a:gd name="connsiteY71" fmla="*/ 6582 h 10000"/>
                  <a:gd name="connsiteX72" fmla="*/ 6724 w 10000"/>
                  <a:gd name="connsiteY72" fmla="*/ 6762 h 10000"/>
                  <a:gd name="connsiteX73" fmla="*/ 6018 w 10000"/>
                  <a:gd name="connsiteY73" fmla="*/ 7144 h 10000"/>
                  <a:gd name="connsiteX74" fmla="*/ 6166 w 10000"/>
                  <a:gd name="connsiteY74" fmla="*/ 7477 h 10000"/>
                  <a:gd name="connsiteX75" fmla="*/ 6654 w 10000"/>
                  <a:gd name="connsiteY75" fmla="*/ 7596 h 10000"/>
                  <a:gd name="connsiteX76" fmla="*/ 6915 w 10000"/>
                  <a:gd name="connsiteY76" fmla="*/ 7896 h 10000"/>
                  <a:gd name="connsiteX77" fmla="*/ 6927 w 10000"/>
                  <a:gd name="connsiteY77" fmla="*/ 8417 h 10000"/>
                  <a:gd name="connsiteX78" fmla="*/ 7170 w 10000"/>
                  <a:gd name="connsiteY78" fmla="*/ 8720 h 10000"/>
                  <a:gd name="connsiteX79" fmla="*/ 7381 w 10000"/>
                  <a:gd name="connsiteY79" fmla="*/ 8753 h 10000"/>
                  <a:gd name="connsiteX80" fmla="*/ 6917 w 10000"/>
                  <a:gd name="connsiteY80" fmla="*/ 9287 h 10000"/>
                  <a:gd name="connsiteX81" fmla="*/ 6320 w 10000"/>
                  <a:gd name="connsiteY81" fmla="*/ 9650 h 10000"/>
                  <a:gd name="connsiteX82" fmla="*/ 5760 w 10000"/>
                  <a:gd name="connsiteY82" fmla="*/ 9933 h 10000"/>
                  <a:gd name="connsiteX83" fmla="*/ 5338 w 10000"/>
                  <a:gd name="connsiteY83" fmla="*/ 9961 h 10000"/>
                  <a:gd name="connsiteX84" fmla="*/ 5081 w 10000"/>
                  <a:gd name="connsiteY84" fmla="*/ 9906 h 10000"/>
                  <a:gd name="connsiteX0" fmla="*/ 5081 w 10000"/>
                  <a:gd name="connsiteY0" fmla="*/ 10128 h 10222"/>
                  <a:gd name="connsiteX1" fmla="*/ 5150 w 10000"/>
                  <a:gd name="connsiteY1" fmla="*/ 9639 h 10222"/>
                  <a:gd name="connsiteX2" fmla="*/ 5115 w 10000"/>
                  <a:gd name="connsiteY2" fmla="*/ 9069 h 10222"/>
                  <a:gd name="connsiteX3" fmla="*/ 5009 w 10000"/>
                  <a:gd name="connsiteY3" fmla="*/ 8857 h 10222"/>
                  <a:gd name="connsiteX4" fmla="*/ 4394 w 10000"/>
                  <a:gd name="connsiteY4" fmla="*/ 8874 h 10222"/>
                  <a:gd name="connsiteX5" fmla="*/ 3716 w 10000"/>
                  <a:gd name="connsiteY5" fmla="*/ 9031 h 10222"/>
                  <a:gd name="connsiteX6" fmla="*/ 3238 w 10000"/>
                  <a:gd name="connsiteY6" fmla="*/ 9395 h 10222"/>
                  <a:gd name="connsiteX7" fmla="*/ 2139 w 10000"/>
                  <a:gd name="connsiteY7" fmla="*/ 9314 h 10222"/>
                  <a:gd name="connsiteX8" fmla="*/ 1914 w 10000"/>
                  <a:gd name="connsiteY8" fmla="*/ 9197 h 10222"/>
                  <a:gd name="connsiteX9" fmla="*/ 1326 w 10000"/>
                  <a:gd name="connsiteY9" fmla="*/ 8594 h 10222"/>
                  <a:gd name="connsiteX10" fmla="*/ 1047 w 10000"/>
                  <a:gd name="connsiteY10" fmla="*/ 8295 h 10222"/>
                  <a:gd name="connsiteX11" fmla="*/ 691 w 10000"/>
                  <a:gd name="connsiteY11" fmla="*/ 7785 h 10222"/>
                  <a:gd name="connsiteX12" fmla="*/ 317 w 10000"/>
                  <a:gd name="connsiteY12" fmla="*/ 7211 h 10222"/>
                  <a:gd name="connsiteX13" fmla="*/ 264 w 10000"/>
                  <a:gd name="connsiteY13" fmla="*/ 7019 h 10222"/>
                  <a:gd name="connsiteX14" fmla="*/ 114 w 10000"/>
                  <a:gd name="connsiteY14" fmla="*/ 6592 h 10222"/>
                  <a:gd name="connsiteX15" fmla="*/ 78 w 10000"/>
                  <a:gd name="connsiteY15" fmla="*/ 6214 h 10222"/>
                  <a:gd name="connsiteX16" fmla="*/ 525 w 10000"/>
                  <a:gd name="connsiteY16" fmla="*/ 6024 h 10222"/>
                  <a:gd name="connsiteX17" fmla="*/ 930 w 10000"/>
                  <a:gd name="connsiteY17" fmla="*/ 5822 h 10222"/>
                  <a:gd name="connsiteX18" fmla="*/ 1710 w 10000"/>
                  <a:gd name="connsiteY18" fmla="*/ 5061 h 10222"/>
                  <a:gd name="connsiteX19" fmla="*/ 1985 w 10000"/>
                  <a:gd name="connsiteY19" fmla="*/ 4583 h 10222"/>
                  <a:gd name="connsiteX20" fmla="*/ 3092 w 10000"/>
                  <a:gd name="connsiteY20" fmla="*/ 4825 h 10222"/>
                  <a:gd name="connsiteX21" fmla="*/ 3359 w 10000"/>
                  <a:gd name="connsiteY21" fmla="*/ 4828 h 10222"/>
                  <a:gd name="connsiteX22" fmla="*/ 3525 w 10000"/>
                  <a:gd name="connsiteY22" fmla="*/ 4741 h 10222"/>
                  <a:gd name="connsiteX23" fmla="*/ 3490 w 10000"/>
                  <a:gd name="connsiteY23" fmla="*/ 4306 h 10222"/>
                  <a:gd name="connsiteX24" fmla="*/ 3581 w 10000"/>
                  <a:gd name="connsiteY24" fmla="*/ 4056 h 10222"/>
                  <a:gd name="connsiteX25" fmla="*/ 4055 w 10000"/>
                  <a:gd name="connsiteY25" fmla="*/ 3787 h 10222"/>
                  <a:gd name="connsiteX26" fmla="*/ 3909 w 10000"/>
                  <a:gd name="connsiteY26" fmla="*/ 3434 h 10222"/>
                  <a:gd name="connsiteX27" fmla="*/ 3797 w 10000"/>
                  <a:gd name="connsiteY27" fmla="*/ 2997 h 10222"/>
                  <a:gd name="connsiteX28" fmla="*/ 3631 w 10000"/>
                  <a:gd name="connsiteY28" fmla="*/ 2360 h 10222"/>
                  <a:gd name="connsiteX29" fmla="*/ 3383 w 10000"/>
                  <a:gd name="connsiteY29" fmla="*/ 2085 h 10222"/>
                  <a:gd name="connsiteX30" fmla="*/ 3070 w 10000"/>
                  <a:gd name="connsiteY30" fmla="*/ 1579 h 10222"/>
                  <a:gd name="connsiteX31" fmla="*/ 3523 w 10000"/>
                  <a:gd name="connsiteY31" fmla="*/ 633 h 10222"/>
                  <a:gd name="connsiteX32" fmla="*/ 4181 w 10000"/>
                  <a:gd name="connsiteY32" fmla="*/ 23 h 10222"/>
                  <a:gd name="connsiteX33" fmla="*/ 4422 w 10000"/>
                  <a:gd name="connsiteY33" fmla="*/ 225 h 10222"/>
                  <a:gd name="connsiteX34" fmla="*/ 4572 w 10000"/>
                  <a:gd name="connsiteY34" fmla="*/ 425 h 10222"/>
                  <a:gd name="connsiteX35" fmla="*/ 4836 w 10000"/>
                  <a:gd name="connsiteY35" fmla="*/ 784 h 10222"/>
                  <a:gd name="connsiteX36" fmla="*/ 4878 w 10000"/>
                  <a:gd name="connsiteY36" fmla="*/ 952 h 10222"/>
                  <a:gd name="connsiteX37" fmla="*/ 4763 w 10000"/>
                  <a:gd name="connsiteY37" fmla="*/ 1436 h 10222"/>
                  <a:gd name="connsiteX38" fmla="*/ 4713 w 10000"/>
                  <a:gd name="connsiteY38" fmla="*/ 1837 h 10222"/>
                  <a:gd name="connsiteX39" fmla="*/ 4937 w 10000"/>
                  <a:gd name="connsiteY39" fmla="*/ 1888 h 10222"/>
                  <a:gd name="connsiteX40" fmla="*/ 5177 w 10000"/>
                  <a:gd name="connsiteY40" fmla="*/ 1350 h 10222"/>
                  <a:gd name="connsiteX41" fmla="*/ 5842 w 10000"/>
                  <a:gd name="connsiteY41" fmla="*/ 846 h 10222"/>
                  <a:gd name="connsiteX42" fmla="*/ 6348 w 10000"/>
                  <a:gd name="connsiteY42" fmla="*/ 1816 h 10222"/>
                  <a:gd name="connsiteX43" fmla="*/ 6079 w 10000"/>
                  <a:gd name="connsiteY43" fmla="*/ 2450 h 10222"/>
                  <a:gd name="connsiteX44" fmla="*/ 5836 w 10000"/>
                  <a:gd name="connsiteY44" fmla="*/ 2852 h 10222"/>
                  <a:gd name="connsiteX45" fmla="*/ 4868 w 10000"/>
                  <a:gd name="connsiteY45" fmla="*/ 2850 h 10222"/>
                  <a:gd name="connsiteX46" fmla="*/ 4728 w 10000"/>
                  <a:gd name="connsiteY46" fmla="*/ 3242 h 10222"/>
                  <a:gd name="connsiteX47" fmla="*/ 4467 w 10000"/>
                  <a:gd name="connsiteY47" fmla="*/ 3752 h 10222"/>
                  <a:gd name="connsiteX48" fmla="*/ 4253 w 10000"/>
                  <a:gd name="connsiteY48" fmla="*/ 4134 h 10222"/>
                  <a:gd name="connsiteX49" fmla="*/ 4321 w 10000"/>
                  <a:gd name="connsiteY49" fmla="*/ 4389 h 10222"/>
                  <a:gd name="connsiteX50" fmla="*/ 4557 w 10000"/>
                  <a:gd name="connsiteY50" fmla="*/ 4546 h 10222"/>
                  <a:gd name="connsiteX51" fmla="*/ 4912 w 10000"/>
                  <a:gd name="connsiteY51" fmla="*/ 4594 h 10222"/>
                  <a:gd name="connsiteX52" fmla="*/ 5506 w 10000"/>
                  <a:gd name="connsiteY52" fmla="*/ 4528 h 10222"/>
                  <a:gd name="connsiteX53" fmla="*/ 6947 w 10000"/>
                  <a:gd name="connsiteY53" fmla="*/ 4232 h 10222"/>
                  <a:gd name="connsiteX54" fmla="*/ 7138 w 10000"/>
                  <a:gd name="connsiteY54" fmla="*/ 3457 h 10222"/>
                  <a:gd name="connsiteX55" fmla="*/ 7168 w 10000"/>
                  <a:gd name="connsiteY55" fmla="*/ 3123 h 10222"/>
                  <a:gd name="connsiteX56" fmla="*/ 7708 w 10000"/>
                  <a:gd name="connsiteY56" fmla="*/ 3202 h 10222"/>
                  <a:gd name="connsiteX57" fmla="*/ 8677 w 10000"/>
                  <a:gd name="connsiteY57" fmla="*/ 3020 h 10222"/>
                  <a:gd name="connsiteX58" fmla="*/ 9123 w 10000"/>
                  <a:gd name="connsiteY58" fmla="*/ 2613 h 10222"/>
                  <a:gd name="connsiteX59" fmla="*/ 9350 w 10000"/>
                  <a:gd name="connsiteY59" fmla="*/ 2411 h 10222"/>
                  <a:gd name="connsiteX60" fmla="*/ 9576 w 10000"/>
                  <a:gd name="connsiteY60" fmla="*/ 2631 h 10222"/>
                  <a:gd name="connsiteX61" fmla="*/ 9918 w 10000"/>
                  <a:gd name="connsiteY61" fmla="*/ 2850 h 10222"/>
                  <a:gd name="connsiteX62" fmla="*/ 9968 w 10000"/>
                  <a:gd name="connsiteY62" fmla="*/ 3073 h 10222"/>
                  <a:gd name="connsiteX63" fmla="*/ 9779 w 10000"/>
                  <a:gd name="connsiteY63" fmla="*/ 3482 h 10222"/>
                  <a:gd name="connsiteX64" fmla="*/ 9676 w 10000"/>
                  <a:gd name="connsiteY64" fmla="*/ 3962 h 10222"/>
                  <a:gd name="connsiteX65" fmla="*/ 9488 w 10000"/>
                  <a:gd name="connsiteY65" fmla="*/ 4344 h 10222"/>
                  <a:gd name="connsiteX66" fmla="*/ 9234 w 10000"/>
                  <a:gd name="connsiteY66" fmla="*/ 4596 h 10222"/>
                  <a:gd name="connsiteX67" fmla="*/ 8935 w 10000"/>
                  <a:gd name="connsiteY67" fmla="*/ 5071 h 10222"/>
                  <a:gd name="connsiteX68" fmla="*/ 8659 w 10000"/>
                  <a:gd name="connsiteY68" fmla="*/ 5867 h 10222"/>
                  <a:gd name="connsiteX69" fmla="*/ 8619 w 10000"/>
                  <a:gd name="connsiteY69" fmla="*/ 6267 h 10222"/>
                  <a:gd name="connsiteX70" fmla="*/ 8134 w 10000"/>
                  <a:gd name="connsiteY70" fmla="*/ 6527 h 10222"/>
                  <a:gd name="connsiteX71" fmla="*/ 7281 w 10000"/>
                  <a:gd name="connsiteY71" fmla="*/ 6804 h 10222"/>
                  <a:gd name="connsiteX72" fmla="*/ 6724 w 10000"/>
                  <a:gd name="connsiteY72" fmla="*/ 6984 h 10222"/>
                  <a:gd name="connsiteX73" fmla="*/ 6018 w 10000"/>
                  <a:gd name="connsiteY73" fmla="*/ 7366 h 10222"/>
                  <a:gd name="connsiteX74" fmla="*/ 6166 w 10000"/>
                  <a:gd name="connsiteY74" fmla="*/ 7699 h 10222"/>
                  <a:gd name="connsiteX75" fmla="*/ 6654 w 10000"/>
                  <a:gd name="connsiteY75" fmla="*/ 7818 h 10222"/>
                  <a:gd name="connsiteX76" fmla="*/ 6915 w 10000"/>
                  <a:gd name="connsiteY76" fmla="*/ 8118 h 10222"/>
                  <a:gd name="connsiteX77" fmla="*/ 6927 w 10000"/>
                  <a:gd name="connsiteY77" fmla="*/ 8639 h 10222"/>
                  <a:gd name="connsiteX78" fmla="*/ 7170 w 10000"/>
                  <a:gd name="connsiteY78" fmla="*/ 8942 h 10222"/>
                  <a:gd name="connsiteX79" fmla="*/ 7381 w 10000"/>
                  <a:gd name="connsiteY79" fmla="*/ 8975 h 10222"/>
                  <a:gd name="connsiteX80" fmla="*/ 6917 w 10000"/>
                  <a:gd name="connsiteY80" fmla="*/ 9509 h 10222"/>
                  <a:gd name="connsiteX81" fmla="*/ 6320 w 10000"/>
                  <a:gd name="connsiteY81" fmla="*/ 9872 h 10222"/>
                  <a:gd name="connsiteX82" fmla="*/ 5760 w 10000"/>
                  <a:gd name="connsiteY82" fmla="*/ 10155 h 10222"/>
                  <a:gd name="connsiteX83" fmla="*/ 5338 w 10000"/>
                  <a:gd name="connsiteY83" fmla="*/ 10183 h 10222"/>
                  <a:gd name="connsiteX84" fmla="*/ 5081 w 10000"/>
                  <a:gd name="connsiteY84" fmla="*/ 10128 h 1022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4878 w 10000"/>
                  <a:gd name="connsiteY36" fmla="*/ 962 h 10232"/>
                  <a:gd name="connsiteX37" fmla="*/ 4763 w 10000"/>
                  <a:gd name="connsiteY37" fmla="*/ 1446 h 10232"/>
                  <a:gd name="connsiteX38" fmla="*/ 4713 w 10000"/>
                  <a:gd name="connsiteY38" fmla="*/ 1847 h 10232"/>
                  <a:gd name="connsiteX39" fmla="*/ 4937 w 10000"/>
                  <a:gd name="connsiteY39" fmla="*/ 1898 h 10232"/>
                  <a:gd name="connsiteX40" fmla="*/ 5177 w 10000"/>
                  <a:gd name="connsiteY40" fmla="*/ 1360 h 10232"/>
                  <a:gd name="connsiteX41" fmla="*/ 5842 w 10000"/>
                  <a:gd name="connsiteY41" fmla="*/ 856 h 10232"/>
                  <a:gd name="connsiteX42" fmla="*/ 6348 w 10000"/>
                  <a:gd name="connsiteY42" fmla="*/ 1826 h 10232"/>
                  <a:gd name="connsiteX43" fmla="*/ 6079 w 10000"/>
                  <a:gd name="connsiteY43" fmla="*/ 2460 h 10232"/>
                  <a:gd name="connsiteX44" fmla="*/ 5836 w 10000"/>
                  <a:gd name="connsiteY44" fmla="*/ 2862 h 10232"/>
                  <a:gd name="connsiteX45" fmla="*/ 4868 w 10000"/>
                  <a:gd name="connsiteY45" fmla="*/ 2860 h 10232"/>
                  <a:gd name="connsiteX46" fmla="*/ 4728 w 10000"/>
                  <a:gd name="connsiteY46" fmla="*/ 3252 h 10232"/>
                  <a:gd name="connsiteX47" fmla="*/ 4467 w 10000"/>
                  <a:gd name="connsiteY47" fmla="*/ 3762 h 10232"/>
                  <a:gd name="connsiteX48" fmla="*/ 4253 w 10000"/>
                  <a:gd name="connsiteY48" fmla="*/ 4144 h 10232"/>
                  <a:gd name="connsiteX49" fmla="*/ 4321 w 10000"/>
                  <a:gd name="connsiteY49" fmla="*/ 4399 h 10232"/>
                  <a:gd name="connsiteX50" fmla="*/ 4557 w 10000"/>
                  <a:gd name="connsiteY50" fmla="*/ 4556 h 10232"/>
                  <a:gd name="connsiteX51" fmla="*/ 4912 w 10000"/>
                  <a:gd name="connsiteY51" fmla="*/ 4604 h 10232"/>
                  <a:gd name="connsiteX52" fmla="*/ 5506 w 10000"/>
                  <a:gd name="connsiteY52" fmla="*/ 4538 h 10232"/>
                  <a:gd name="connsiteX53" fmla="*/ 6947 w 10000"/>
                  <a:gd name="connsiteY53" fmla="*/ 4242 h 10232"/>
                  <a:gd name="connsiteX54" fmla="*/ 7138 w 10000"/>
                  <a:gd name="connsiteY54" fmla="*/ 3467 h 10232"/>
                  <a:gd name="connsiteX55" fmla="*/ 7168 w 10000"/>
                  <a:gd name="connsiteY55" fmla="*/ 3133 h 10232"/>
                  <a:gd name="connsiteX56" fmla="*/ 7708 w 10000"/>
                  <a:gd name="connsiteY56" fmla="*/ 3212 h 10232"/>
                  <a:gd name="connsiteX57" fmla="*/ 8677 w 10000"/>
                  <a:gd name="connsiteY57" fmla="*/ 3030 h 10232"/>
                  <a:gd name="connsiteX58" fmla="*/ 9123 w 10000"/>
                  <a:gd name="connsiteY58" fmla="*/ 2623 h 10232"/>
                  <a:gd name="connsiteX59" fmla="*/ 9350 w 10000"/>
                  <a:gd name="connsiteY59" fmla="*/ 2421 h 10232"/>
                  <a:gd name="connsiteX60" fmla="*/ 9576 w 10000"/>
                  <a:gd name="connsiteY60" fmla="*/ 2641 h 10232"/>
                  <a:gd name="connsiteX61" fmla="*/ 9918 w 10000"/>
                  <a:gd name="connsiteY61" fmla="*/ 2860 h 10232"/>
                  <a:gd name="connsiteX62" fmla="*/ 9968 w 10000"/>
                  <a:gd name="connsiteY62" fmla="*/ 3083 h 10232"/>
                  <a:gd name="connsiteX63" fmla="*/ 9779 w 10000"/>
                  <a:gd name="connsiteY63" fmla="*/ 3492 h 10232"/>
                  <a:gd name="connsiteX64" fmla="*/ 9676 w 10000"/>
                  <a:gd name="connsiteY64" fmla="*/ 3972 h 10232"/>
                  <a:gd name="connsiteX65" fmla="*/ 9488 w 10000"/>
                  <a:gd name="connsiteY65" fmla="*/ 4354 h 10232"/>
                  <a:gd name="connsiteX66" fmla="*/ 9234 w 10000"/>
                  <a:gd name="connsiteY66" fmla="*/ 4606 h 10232"/>
                  <a:gd name="connsiteX67" fmla="*/ 8935 w 10000"/>
                  <a:gd name="connsiteY67" fmla="*/ 5081 h 10232"/>
                  <a:gd name="connsiteX68" fmla="*/ 8659 w 10000"/>
                  <a:gd name="connsiteY68" fmla="*/ 5877 h 10232"/>
                  <a:gd name="connsiteX69" fmla="*/ 8619 w 10000"/>
                  <a:gd name="connsiteY69" fmla="*/ 6277 h 10232"/>
                  <a:gd name="connsiteX70" fmla="*/ 8134 w 10000"/>
                  <a:gd name="connsiteY70" fmla="*/ 6537 h 10232"/>
                  <a:gd name="connsiteX71" fmla="*/ 7281 w 10000"/>
                  <a:gd name="connsiteY71" fmla="*/ 6814 h 10232"/>
                  <a:gd name="connsiteX72" fmla="*/ 6724 w 10000"/>
                  <a:gd name="connsiteY72" fmla="*/ 6994 h 10232"/>
                  <a:gd name="connsiteX73" fmla="*/ 6018 w 10000"/>
                  <a:gd name="connsiteY73" fmla="*/ 7376 h 10232"/>
                  <a:gd name="connsiteX74" fmla="*/ 6166 w 10000"/>
                  <a:gd name="connsiteY74" fmla="*/ 7709 h 10232"/>
                  <a:gd name="connsiteX75" fmla="*/ 6654 w 10000"/>
                  <a:gd name="connsiteY75" fmla="*/ 7828 h 10232"/>
                  <a:gd name="connsiteX76" fmla="*/ 6915 w 10000"/>
                  <a:gd name="connsiteY76" fmla="*/ 8128 h 10232"/>
                  <a:gd name="connsiteX77" fmla="*/ 6927 w 10000"/>
                  <a:gd name="connsiteY77" fmla="*/ 8649 h 10232"/>
                  <a:gd name="connsiteX78" fmla="*/ 7170 w 10000"/>
                  <a:gd name="connsiteY78" fmla="*/ 8952 h 10232"/>
                  <a:gd name="connsiteX79" fmla="*/ 7381 w 10000"/>
                  <a:gd name="connsiteY79" fmla="*/ 8985 h 10232"/>
                  <a:gd name="connsiteX80" fmla="*/ 6917 w 10000"/>
                  <a:gd name="connsiteY80" fmla="*/ 9519 h 10232"/>
                  <a:gd name="connsiteX81" fmla="*/ 6320 w 10000"/>
                  <a:gd name="connsiteY81" fmla="*/ 9882 h 10232"/>
                  <a:gd name="connsiteX82" fmla="*/ 5760 w 10000"/>
                  <a:gd name="connsiteY82" fmla="*/ 10165 h 10232"/>
                  <a:gd name="connsiteX83" fmla="*/ 5338 w 10000"/>
                  <a:gd name="connsiteY83" fmla="*/ 10193 h 10232"/>
                  <a:gd name="connsiteX84" fmla="*/ 5081 w 10000"/>
                  <a:gd name="connsiteY84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4763 w 10000"/>
                  <a:gd name="connsiteY36" fmla="*/ 1446 h 10232"/>
                  <a:gd name="connsiteX37" fmla="*/ 4713 w 10000"/>
                  <a:gd name="connsiteY37" fmla="*/ 1847 h 10232"/>
                  <a:gd name="connsiteX38" fmla="*/ 4937 w 10000"/>
                  <a:gd name="connsiteY38" fmla="*/ 1898 h 10232"/>
                  <a:gd name="connsiteX39" fmla="*/ 5177 w 10000"/>
                  <a:gd name="connsiteY39" fmla="*/ 1360 h 10232"/>
                  <a:gd name="connsiteX40" fmla="*/ 5842 w 10000"/>
                  <a:gd name="connsiteY40" fmla="*/ 856 h 10232"/>
                  <a:gd name="connsiteX41" fmla="*/ 6348 w 10000"/>
                  <a:gd name="connsiteY41" fmla="*/ 1826 h 10232"/>
                  <a:gd name="connsiteX42" fmla="*/ 6079 w 10000"/>
                  <a:gd name="connsiteY42" fmla="*/ 2460 h 10232"/>
                  <a:gd name="connsiteX43" fmla="*/ 5836 w 10000"/>
                  <a:gd name="connsiteY43" fmla="*/ 2862 h 10232"/>
                  <a:gd name="connsiteX44" fmla="*/ 4868 w 10000"/>
                  <a:gd name="connsiteY44" fmla="*/ 2860 h 10232"/>
                  <a:gd name="connsiteX45" fmla="*/ 4728 w 10000"/>
                  <a:gd name="connsiteY45" fmla="*/ 3252 h 10232"/>
                  <a:gd name="connsiteX46" fmla="*/ 4467 w 10000"/>
                  <a:gd name="connsiteY46" fmla="*/ 3762 h 10232"/>
                  <a:gd name="connsiteX47" fmla="*/ 4253 w 10000"/>
                  <a:gd name="connsiteY47" fmla="*/ 4144 h 10232"/>
                  <a:gd name="connsiteX48" fmla="*/ 4321 w 10000"/>
                  <a:gd name="connsiteY48" fmla="*/ 4399 h 10232"/>
                  <a:gd name="connsiteX49" fmla="*/ 4557 w 10000"/>
                  <a:gd name="connsiteY49" fmla="*/ 4556 h 10232"/>
                  <a:gd name="connsiteX50" fmla="*/ 4912 w 10000"/>
                  <a:gd name="connsiteY50" fmla="*/ 4604 h 10232"/>
                  <a:gd name="connsiteX51" fmla="*/ 5506 w 10000"/>
                  <a:gd name="connsiteY51" fmla="*/ 4538 h 10232"/>
                  <a:gd name="connsiteX52" fmla="*/ 6947 w 10000"/>
                  <a:gd name="connsiteY52" fmla="*/ 4242 h 10232"/>
                  <a:gd name="connsiteX53" fmla="*/ 7138 w 10000"/>
                  <a:gd name="connsiteY53" fmla="*/ 3467 h 10232"/>
                  <a:gd name="connsiteX54" fmla="*/ 7168 w 10000"/>
                  <a:gd name="connsiteY54" fmla="*/ 3133 h 10232"/>
                  <a:gd name="connsiteX55" fmla="*/ 7708 w 10000"/>
                  <a:gd name="connsiteY55" fmla="*/ 3212 h 10232"/>
                  <a:gd name="connsiteX56" fmla="*/ 8677 w 10000"/>
                  <a:gd name="connsiteY56" fmla="*/ 3030 h 10232"/>
                  <a:gd name="connsiteX57" fmla="*/ 9123 w 10000"/>
                  <a:gd name="connsiteY57" fmla="*/ 2623 h 10232"/>
                  <a:gd name="connsiteX58" fmla="*/ 9350 w 10000"/>
                  <a:gd name="connsiteY58" fmla="*/ 2421 h 10232"/>
                  <a:gd name="connsiteX59" fmla="*/ 9576 w 10000"/>
                  <a:gd name="connsiteY59" fmla="*/ 2641 h 10232"/>
                  <a:gd name="connsiteX60" fmla="*/ 9918 w 10000"/>
                  <a:gd name="connsiteY60" fmla="*/ 2860 h 10232"/>
                  <a:gd name="connsiteX61" fmla="*/ 9968 w 10000"/>
                  <a:gd name="connsiteY61" fmla="*/ 3083 h 10232"/>
                  <a:gd name="connsiteX62" fmla="*/ 9779 w 10000"/>
                  <a:gd name="connsiteY62" fmla="*/ 3492 h 10232"/>
                  <a:gd name="connsiteX63" fmla="*/ 9676 w 10000"/>
                  <a:gd name="connsiteY63" fmla="*/ 3972 h 10232"/>
                  <a:gd name="connsiteX64" fmla="*/ 9488 w 10000"/>
                  <a:gd name="connsiteY64" fmla="*/ 4354 h 10232"/>
                  <a:gd name="connsiteX65" fmla="*/ 9234 w 10000"/>
                  <a:gd name="connsiteY65" fmla="*/ 4606 h 10232"/>
                  <a:gd name="connsiteX66" fmla="*/ 8935 w 10000"/>
                  <a:gd name="connsiteY66" fmla="*/ 5081 h 10232"/>
                  <a:gd name="connsiteX67" fmla="*/ 8659 w 10000"/>
                  <a:gd name="connsiteY67" fmla="*/ 5877 h 10232"/>
                  <a:gd name="connsiteX68" fmla="*/ 8619 w 10000"/>
                  <a:gd name="connsiteY68" fmla="*/ 6277 h 10232"/>
                  <a:gd name="connsiteX69" fmla="*/ 8134 w 10000"/>
                  <a:gd name="connsiteY69" fmla="*/ 6537 h 10232"/>
                  <a:gd name="connsiteX70" fmla="*/ 7281 w 10000"/>
                  <a:gd name="connsiteY70" fmla="*/ 6814 h 10232"/>
                  <a:gd name="connsiteX71" fmla="*/ 6724 w 10000"/>
                  <a:gd name="connsiteY71" fmla="*/ 6994 h 10232"/>
                  <a:gd name="connsiteX72" fmla="*/ 6018 w 10000"/>
                  <a:gd name="connsiteY72" fmla="*/ 7376 h 10232"/>
                  <a:gd name="connsiteX73" fmla="*/ 6166 w 10000"/>
                  <a:gd name="connsiteY73" fmla="*/ 7709 h 10232"/>
                  <a:gd name="connsiteX74" fmla="*/ 6654 w 10000"/>
                  <a:gd name="connsiteY74" fmla="*/ 7828 h 10232"/>
                  <a:gd name="connsiteX75" fmla="*/ 6915 w 10000"/>
                  <a:gd name="connsiteY75" fmla="*/ 8128 h 10232"/>
                  <a:gd name="connsiteX76" fmla="*/ 6927 w 10000"/>
                  <a:gd name="connsiteY76" fmla="*/ 8649 h 10232"/>
                  <a:gd name="connsiteX77" fmla="*/ 7170 w 10000"/>
                  <a:gd name="connsiteY77" fmla="*/ 8952 h 10232"/>
                  <a:gd name="connsiteX78" fmla="*/ 7381 w 10000"/>
                  <a:gd name="connsiteY78" fmla="*/ 8985 h 10232"/>
                  <a:gd name="connsiteX79" fmla="*/ 6917 w 10000"/>
                  <a:gd name="connsiteY79" fmla="*/ 9519 h 10232"/>
                  <a:gd name="connsiteX80" fmla="*/ 6320 w 10000"/>
                  <a:gd name="connsiteY80" fmla="*/ 9882 h 10232"/>
                  <a:gd name="connsiteX81" fmla="*/ 5760 w 10000"/>
                  <a:gd name="connsiteY81" fmla="*/ 10165 h 10232"/>
                  <a:gd name="connsiteX82" fmla="*/ 5338 w 10000"/>
                  <a:gd name="connsiteY82" fmla="*/ 10193 h 10232"/>
                  <a:gd name="connsiteX83" fmla="*/ 5081 w 10000"/>
                  <a:gd name="connsiteY83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4763 w 10000"/>
                  <a:gd name="connsiteY36" fmla="*/ 1446 h 10232"/>
                  <a:gd name="connsiteX37" fmla="*/ 4713 w 10000"/>
                  <a:gd name="connsiteY37" fmla="*/ 1847 h 10232"/>
                  <a:gd name="connsiteX38" fmla="*/ 5177 w 10000"/>
                  <a:gd name="connsiteY38" fmla="*/ 1360 h 10232"/>
                  <a:gd name="connsiteX39" fmla="*/ 5842 w 10000"/>
                  <a:gd name="connsiteY39" fmla="*/ 856 h 10232"/>
                  <a:gd name="connsiteX40" fmla="*/ 6348 w 10000"/>
                  <a:gd name="connsiteY40" fmla="*/ 1826 h 10232"/>
                  <a:gd name="connsiteX41" fmla="*/ 6079 w 10000"/>
                  <a:gd name="connsiteY41" fmla="*/ 2460 h 10232"/>
                  <a:gd name="connsiteX42" fmla="*/ 5836 w 10000"/>
                  <a:gd name="connsiteY42" fmla="*/ 2862 h 10232"/>
                  <a:gd name="connsiteX43" fmla="*/ 4868 w 10000"/>
                  <a:gd name="connsiteY43" fmla="*/ 2860 h 10232"/>
                  <a:gd name="connsiteX44" fmla="*/ 4728 w 10000"/>
                  <a:gd name="connsiteY44" fmla="*/ 3252 h 10232"/>
                  <a:gd name="connsiteX45" fmla="*/ 4467 w 10000"/>
                  <a:gd name="connsiteY45" fmla="*/ 3762 h 10232"/>
                  <a:gd name="connsiteX46" fmla="*/ 4253 w 10000"/>
                  <a:gd name="connsiteY46" fmla="*/ 4144 h 10232"/>
                  <a:gd name="connsiteX47" fmla="*/ 4321 w 10000"/>
                  <a:gd name="connsiteY47" fmla="*/ 4399 h 10232"/>
                  <a:gd name="connsiteX48" fmla="*/ 4557 w 10000"/>
                  <a:gd name="connsiteY48" fmla="*/ 4556 h 10232"/>
                  <a:gd name="connsiteX49" fmla="*/ 4912 w 10000"/>
                  <a:gd name="connsiteY49" fmla="*/ 4604 h 10232"/>
                  <a:gd name="connsiteX50" fmla="*/ 5506 w 10000"/>
                  <a:gd name="connsiteY50" fmla="*/ 4538 h 10232"/>
                  <a:gd name="connsiteX51" fmla="*/ 6947 w 10000"/>
                  <a:gd name="connsiteY51" fmla="*/ 4242 h 10232"/>
                  <a:gd name="connsiteX52" fmla="*/ 7138 w 10000"/>
                  <a:gd name="connsiteY52" fmla="*/ 3467 h 10232"/>
                  <a:gd name="connsiteX53" fmla="*/ 7168 w 10000"/>
                  <a:gd name="connsiteY53" fmla="*/ 3133 h 10232"/>
                  <a:gd name="connsiteX54" fmla="*/ 7708 w 10000"/>
                  <a:gd name="connsiteY54" fmla="*/ 3212 h 10232"/>
                  <a:gd name="connsiteX55" fmla="*/ 8677 w 10000"/>
                  <a:gd name="connsiteY55" fmla="*/ 3030 h 10232"/>
                  <a:gd name="connsiteX56" fmla="*/ 9123 w 10000"/>
                  <a:gd name="connsiteY56" fmla="*/ 2623 h 10232"/>
                  <a:gd name="connsiteX57" fmla="*/ 9350 w 10000"/>
                  <a:gd name="connsiteY57" fmla="*/ 2421 h 10232"/>
                  <a:gd name="connsiteX58" fmla="*/ 9576 w 10000"/>
                  <a:gd name="connsiteY58" fmla="*/ 2641 h 10232"/>
                  <a:gd name="connsiteX59" fmla="*/ 9918 w 10000"/>
                  <a:gd name="connsiteY59" fmla="*/ 2860 h 10232"/>
                  <a:gd name="connsiteX60" fmla="*/ 9968 w 10000"/>
                  <a:gd name="connsiteY60" fmla="*/ 3083 h 10232"/>
                  <a:gd name="connsiteX61" fmla="*/ 9779 w 10000"/>
                  <a:gd name="connsiteY61" fmla="*/ 3492 h 10232"/>
                  <a:gd name="connsiteX62" fmla="*/ 9676 w 10000"/>
                  <a:gd name="connsiteY62" fmla="*/ 3972 h 10232"/>
                  <a:gd name="connsiteX63" fmla="*/ 9488 w 10000"/>
                  <a:gd name="connsiteY63" fmla="*/ 4354 h 10232"/>
                  <a:gd name="connsiteX64" fmla="*/ 9234 w 10000"/>
                  <a:gd name="connsiteY64" fmla="*/ 4606 h 10232"/>
                  <a:gd name="connsiteX65" fmla="*/ 8935 w 10000"/>
                  <a:gd name="connsiteY65" fmla="*/ 5081 h 10232"/>
                  <a:gd name="connsiteX66" fmla="*/ 8659 w 10000"/>
                  <a:gd name="connsiteY66" fmla="*/ 5877 h 10232"/>
                  <a:gd name="connsiteX67" fmla="*/ 8619 w 10000"/>
                  <a:gd name="connsiteY67" fmla="*/ 6277 h 10232"/>
                  <a:gd name="connsiteX68" fmla="*/ 8134 w 10000"/>
                  <a:gd name="connsiteY68" fmla="*/ 6537 h 10232"/>
                  <a:gd name="connsiteX69" fmla="*/ 7281 w 10000"/>
                  <a:gd name="connsiteY69" fmla="*/ 6814 h 10232"/>
                  <a:gd name="connsiteX70" fmla="*/ 6724 w 10000"/>
                  <a:gd name="connsiteY70" fmla="*/ 6994 h 10232"/>
                  <a:gd name="connsiteX71" fmla="*/ 6018 w 10000"/>
                  <a:gd name="connsiteY71" fmla="*/ 7376 h 10232"/>
                  <a:gd name="connsiteX72" fmla="*/ 6166 w 10000"/>
                  <a:gd name="connsiteY72" fmla="*/ 7709 h 10232"/>
                  <a:gd name="connsiteX73" fmla="*/ 6654 w 10000"/>
                  <a:gd name="connsiteY73" fmla="*/ 7828 h 10232"/>
                  <a:gd name="connsiteX74" fmla="*/ 6915 w 10000"/>
                  <a:gd name="connsiteY74" fmla="*/ 8128 h 10232"/>
                  <a:gd name="connsiteX75" fmla="*/ 6927 w 10000"/>
                  <a:gd name="connsiteY75" fmla="*/ 8649 h 10232"/>
                  <a:gd name="connsiteX76" fmla="*/ 7170 w 10000"/>
                  <a:gd name="connsiteY76" fmla="*/ 8952 h 10232"/>
                  <a:gd name="connsiteX77" fmla="*/ 7381 w 10000"/>
                  <a:gd name="connsiteY77" fmla="*/ 8985 h 10232"/>
                  <a:gd name="connsiteX78" fmla="*/ 6917 w 10000"/>
                  <a:gd name="connsiteY78" fmla="*/ 9519 h 10232"/>
                  <a:gd name="connsiteX79" fmla="*/ 6320 w 10000"/>
                  <a:gd name="connsiteY79" fmla="*/ 9882 h 10232"/>
                  <a:gd name="connsiteX80" fmla="*/ 5760 w 10000"/>
                  <a:gd name="connsiteY80" fmla="*/ 10165 h 10232"/>
                  <a:gd name="connsiteX81" fmla="*/ 5338 w 10000"/>
                  <a:gd name="connsiteY81" fmla="*/ 10193 h 10232"/>
                  <a:gd name="connsiteX82" fmla="*/ 5081 w 10000"/>
                  <a:gd name="connsiteY82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4763 w 10000"/>
                  <a:gd name="connsiteY36" fmla="*/ 1446 h 10232"/>
                  <a:gd name="connsiteX37" fmla="*/ 5177 w 10000"/>
                  <a:gd name="connsiteY37" fmla="*/ 1360 h 10232"/>
                  <a:gd name="connsiteX38" fmla="*/ 5842 w 10000"/>
                  <a:gd name="connsiteY38" fmla="*/ 856 h 10232"/>
                  <a:gd name="connsiteX39" fmla="*/ 6348 w 10000"/>
                  <a:gd name="connsiteY39" fmla="*/ 1826 h 10232"/>
                  <a:gd name="connsiteX40" fmla="*/ 6079 w 10000"/>
                  <a:gd name="connsiteY40" fmla="*/ 2460 h 10232"/>
                  <a:gd name="connsiteX41" fmla="*/ 5836 w 10000"/>
                  <a:gd name="connsiteY41" fmla="*/ 2862 h 10232"/>
                  <a:gd name="connsiteX42" fmla="*/ 4868 w 10000"/>
                  <a:gd name="connsiteY42" fmla="*/ 2860 h 10232"/>
                  <a:gd name="connsiteX43" fmla="*/ 4728 w 10000"/>
                  <a:gd name="connsiteY43" fmla="*/ 3252 h 10232"/>
                  <a:gd name="connsiteX44" fmla="*/ 4467 w 10000"/>
                  <a:gd name="connsiteY44" fmla="*/ 3762 h 10232"/>
                  <a:gd name="connsiteX45" fmla="*/ 4253 w 10000"/>
                  <a:gd name="connsiteY45" fmla="*/ 4144 h 10232"/>
                  <a:gd name="connsiteX46" fmla="*/ 4321 w 10000"/>
                  <a:gd name="connsiteY46" fmla="*/ 4399 h 10232"/>
                  <a:gd name="connsiteX47" fmla="*/ 4557 w 10000"/>
                  <a:gd name="connsiteY47" fmla="*/ 4556 h 10232"/>
                  <a:gd name="connsiteX48" fmla="*/ 4912 w 10000"/>
                  <a:gd name="connsiteY48" fmla="*/ 4604 h 10232"/>
                  <a:gd name="connsiteX49" fmla="*/ 5506 w 10000"/>
                  <a:gd name="connsiteY49" fmla="*/ 4538 h 10232"/>
                  <a:gd name="connsiteX50" fmla="*/ 6947 w 10000"/>
                  <a:gd name="connsiteY50" fmla="*/ 4242 h 10232"/>
                  <a:gd name="connsiteX51" fmla="*/ 7138 w 10000"/>
                  <a:gd name="connsiteY51" fmla="*/ 3467 h 10232"/>
                  <a:gd name="connsiteX52" fmla="*/ 7168 w 10000"/>
                  <a:gd name="connsiteY52" fmla="*/ 3133 h 10232"/>
                  <a:gd name="connsiteX53" fmla="*/ 7708 w 10000"/>
                  <a:gd name="connsiteY53" fmla="*/ 3212 h 10232"/>
                  <a:gd name="connsiteX54" fmla="*/ 8677 w 10000"/>
                  <a:gd name="connsiteY54" fmla="*/ 3030 h 10232"/>
                  <a:gd name="connsiteX55" fmla="*/ 9123 w 10000"/>
                  <a:gd name="connsiteY55" fmla="*/ 2623 h 10232"/>
                  <a:gd name="connsiteX56" fmla="*/ 9350 w 10000"/>
                  <a:gd name="connsiteY56" fmla="*/ 2421 h 10232"/>
                  <a:gd name="connsiteX57" fmla="*/ 9576 w 10000"/>
                  <a:gd name="connsiteY57" fmla="*/ 2641 h 10232"/>
                  <a:gd name="connsiteX58" fmla="*/ 9918 w 10000"/>
                  <a:gd name="connsiteY58" fmla="*/ 2860 h 10232"/>
                  <a:gd name="connsiteX59" fmla="*/ 9968 w 10000"/>
                  <a:gd name="connsiteY59" fmla="*/ 3083 h 10232"/>
                  <a:gd name="connsiteX60" fmla="*/ 9779 w 10000"/>
                  <a:gd name="connsiteY60" fmla="*/ 3492 h 10232"/>
                  <a:gd name="connsiteX61" fmla="*/ 9676 w 10000"/>
                  <a:gd name="connsiteY61" fmla="*/ 3972 h 10232"/>
                  <a:gd name="connsiteX62" fmla="*/ 9488 w 10000"/>
                  <a:gd name="connsiteY62" fmla="*/ 4354 h 10232"/>
                  <a:gd name="connsiteX63" fmla="*/ 9234 w 10000"/>
                  <a:gd name="connsiteY63" fmla="*/ 4606 h 10232"/>
                  <a:gd name="connsiteX64" fmla="*/ 8935 w 10000"/>
                  <a:gd name="connsiteY64" fmla="*/ 5081 h 10232"/>
                  <a:gd name="connsiteX65" fmla="*/ 8659 w 10000"/>
                  <a:gd name="connsiteY65" fmla="*/ 5877 h 10232"/>
                  <a:gd name="connsiteX66" fmla="*/ 8619 w 10000"/>
                  <a:gd name="connsiteY66" fmla="*/ 6277 h 10232"/>
                  <a:gd name="connsiteX67" fmla="*/ 8134 w 10000"/>
                  <a:gd name="connsiteY67" fmla="*/ 6537 h 10232"/>
                  <a:gd name="connsiteX68" fmla="*/ 7281 w 10000"/>
                  <a:gd name="connsiteY68" fmla="*/ 6814 h 10232"/>
                  <a:gd name="connsiteX69" fmla="*/ 6724 w 10000"/>
                  <a:gd name="connsiteY69" fmla="*/ 6994 h 10232"/>
                  <a:gd name="connsiteX70" fmla="*/ 6018 w 10000"/>
                  <a:gd name="connsiteY70" fmla="*/ 7376 h 10232"/>
                  <a:gd name="connsiteX71" fmla="*/ 6166 w 10000"/>
                  <a:gd name="connsiteY71" fmla="*/ 7709 h 10232"/>
                  <a:gd name="connsiteX72" fmla="*/ 6654 w 10000"/>
                  <a:gd name="connsiteY72" fmla="*/ 7828 h 10232"/>
                  <a:gd name="connsiteX73" fmla="*/ 6915 w 10000"/>
                  <a:gd name="connsiteY73" fmla="*/ 8128 h 10232"/>
                  <a:gd name="connsiteX74" fmla="*/ 6927 w 10000"/>
                  <a:gd name="connsiteY74" fmla="*/ 8649 h 10232"/>
                  <a:gd name="connsiteX75" fmla="*/ 7170 w 10000"/>
                  <a:gd name="connsiteY75" fmla="*/ 8952 h 10232"/>
                  <a:gd name="connsiteX76" fmla="*/ 7381 w 10000"/>
                  <a:gd name="connsiteY76" fmla="*/ 8985 h 10232"/>
                  <a:gd name="connsiteX77" fmla="*/ 6917 w 10000"/>
                  <a:gd name="connsiteY77" fmla="*/ 9519 h 10232"/>
                  <a:gd name="connsiteX78" fmla="*/ 6320 w 10000"/>
                  <a:gd name="connsiteY78" fmla="*/ 9882 h 10232"/>
                  <a:gd name="connsiteX79" fmla="*/ 5760 w 10000"/>
                  <a:gd name="connsiteY79" fmla="*/ 10165 h 10232"/>
                  <a:gd name="connsiteX80" fmla="*/ 5338 w 10000"/>
                  <a:gd name="connsiteY80" fmla="*/ 10193 h 10232"/>
                  <a:gd name="connsiteX81" fmla="*/ 5081 w 10000"/>
                  <a:gd name="connsiteY81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177 w 10000"/>
                  <a:gd name="connsiteY36" fmla="*/ 1360 h 10232"/>
                  <a:gd name="connsiteX37" fmla="*/ 5842 w 10000"/>
                  <a:gd name="connsiteY37" fmla="*/ 856 h 10232"/>
                  <a:gd name="connsiteX38" fmla="*/ 6348 w 10000"/>
                  <a:gd name="connsiteY38" fmla="*/ 1826 h 10232"/>
                  <a:gd name="connsiteX39" fmla="*/ 6079 w 10000"/>
                  <a:gd name="connsiteY39" fmla="*/ 2460 h 10232"/>
                  <a:gd name="connsiteX40" fmla="*/ 5836 w 10000"/>
                  <a:gd name="connsiteY40" fmla="*/ 2862 h 10232"/>
                  <a:gd name="connsiteX41" fmla="*/ 4868 w 10000"/>
                  <a:gd name="connsiteY41" fmla="*/ 2860 h 10232"/>
                  <a:gd name="connsiteX42" fmla="*/ 4728 w 10000"/>
                  <a:gd name="connsiteY42" fmla="*/ 3252 h 10232"/>
                  <a:gd name="connsiteX43" fmla="*/ 4467 w 10000"/>
                  <a:gd name="connsiteY43" fmla="*/ 3762 h 10232"/>
                  <a:gd name="connsiteX44" fmla="*/ 4253 w 10000"/>
                  <a:gd name="connsiteY44" fmla="*/ 4144 h 10232"/>
                  <a:gd name="connsiteX45" fmla="*/ 4321 w 10000"/>
                  <a:gd name="connsiteY45" fmla="*/ 4399 h 10232"/>
                  <a:gd name="connsiteX46" fmla="*/ 4557 w 10000"/>
                  <a:gd name="connsiteY46" fmla="*/ 4556 h 10232"/>
                  <a:gd name="connsiteX47" fmla="*/ 4912 w 10000"/>
                  <a:gd name="connsiteY47" fmla="*/ 4604 h 10232"/>
                  <a:gd name="connsiteX48" fmla="*/ 5506 w 10000"/>
                  <a:gd name="connsiteY48" fmla="*/ 4538 h 10232"/>
                  <a:gd name="connsiteX49" fmla="*/ 6947 w 10000"/>
                  <a:gd name="connsiteY49" fmla="*/ 4242 h 10232"/>
                  <a:gd name="connsiteX50" fmla="*/ 7138 w 10000"/>
                  <a:gd name="connsiteY50" fmla="*/ 3467 h 10232"/>
                  <a:gd name="connsiteX51" fmla="*/ 7168 w 10000"/>
                  <a:gd name="connsiteY51" fmla="*/ 3133 h 10232"/>
                  <a:gd name="connsiteX52" fmla="*/ 7708 w 10000"/>
                  <a:gd name="connsiteY52" fmla="*/ 3212 h 10232"/>
                  <a:gd name="connsiteX53" fmla="*/ 8677 w 10000"/>
                  <a:gd name="connsiteY53" fmla="*/ 3030 h 10232"/>
                  <a:gd name="connsiteX54" fmla="*/ 9123 w 10000"/>
                  <a:gd name="connsiteY54" fmla="*/ 2623 h 10232"/>
                  <a:gd name="connsiteX55" fmla="*/ 9350 w 10000"/>
                  <a:gd name="connsiteY55" fmla="*/ 2421 h 10232"/>
                  <a:gd name="connsiteX56" fmla="*/ 9576 w 10000"/>
                  <a:gd name="connsiteY56" fmla="*/ 2641 h 10232"/>
                  <a:gd name="connsiteX57" fmla="*/ 9918 w 10000"/>
                  <a:gd name="connsiteY57" fmla="*/ 2860 h 10232"/>
                  <a:gd name="connsiteX58" fmla="*/ 9968 w 10000"/>
                  <a:gd name="connsiteY58" fmla="*/ 3083 h 10232"/>
                  <a:gd name="connsiteX59" fmla="*/ 9779 w 10000"/>
                  <a:gd name="connsiteY59" fmla="*/ 3492 h 10232"/>
                  <a:gd name="connsiteX60" fmla="*/ 9676 w 10000"/>
                  <a:gd name="connsiteY60" fmla="*/ 3972 h 10232"/>
                  <a:gd name="connsiteX61" fmla="*/ 9488 w 10000"/>
                  <a:gd name="connsiteY61" fmla="*/ 4354 h 10232"/>
                  <a:gd name="connsiteX62" fmla="*/ 9234 w 10000"/>
                  <a:gd name="connsiteY62" fmla="*/ 4606 h 10232"/>
                  <a:gd name="connsiteX63" fmla="*/ 8935 w 10000"/>
                  <a:gd name="connsiteY63" fmla="*/ 5081 h 10232"/>
                  <a:gd name="connsiteX64" fmla="*/ 8659 w 10000"/>
                  <a:gd name="connsiteY64" fmla="*/ 5877 h 10232"/>
                  <a:gd name="connsiteX65" fmla="*/ 8619 w 10000"/>
                  <a:gd name="connsiteY65" fmla="*/ 6277 h 10232"/>
                  <a:gd name="connsiteX66" fmla="*/ 8134 w 10000"/>
                  <a:gd name="connsiteY66" fmla="*/ 6537 h 10232"/>
                  <a:gd name="connsiteX67" fmla="*/ 7281 w 10000"/>
                  <a:gd name="connsiteY67" fmla="*/ 6814 h 10232"/>
                  <a:gd name="connsiteX68" fmla="*/ 6724 w 10000"/>
                  <a:gd name="connsiteY68" fmla="*/ 6994 h 10232"/>
                  <a:gd name="connsiteX69" fmla="*/ 6018 w 10000"/>
                  <a:gd name="connsiteY69" fmla="*/ 7376 h 10232"/>
                  <a:gd name="connsiteX70" fmla="*/ 6166 w 10000"/>
                  <a:gd name="connsiteY70" fmla="*/ 7709 h 10232"/>
                  <a:gd name="connsiteX71" fmla="*/ 6654 w 10000"/>
                  <a:gd name="connsiteY71" fmla="*/ 7828 h 10232"/>
                  <a:gd name="connsiteX72" fmla="*/ 6915 w 10000"/>
                  <a:gd name="connsiteY72" fmla="*/ 8128 h 10232"/>
                  <a:gd name="connsiteX73" fmla="*/ 6927 w 10000"/>
                  <a:gd name="connsiteY73" fmla="*/ 8649 h 10232"/>
                  <a:gd name="connsiteX74" fmla="*/ 7170 w 10000"/>
                  <a:gd name="connsiteY74" fmla="*/ 8952 h 10232"/>
                  <a:gd name="connsiteX75" fmla="*/ 7381 w 10000"/>
                  <a:gd name="connsiteY75" fmla="*/ 8985 h 10232"/>
                  <a:gd name="connsiteX76" fmla="*/ 6917 w 10000"/>
                  <a:gd name="connsiteY76" fmla="*/ 9519 h 10232"/>
                  <a:gd name="connsiteX77" fmla="*/ 6320 w 10000"/>
                  <a:gd name="connsiteY77" fmla="*/ 9882 h 10232"/>
                  <a:gd name="connsiteX78" fmla="*/ 5760 w 10000"/>
                  <a:gd name="connsiteY78" fmla="*/ 10165 h 10232"/>
                  <a:gd name="connsiteX79" fmla="*/ 5338 w 10000"/>
                  <a:gd name="connsiteY79" fmla="*/ 10193 h 10232"/>
                  <a:gd name="connsiteX80" fmla="*/ 5081 w 10000"/>
                  <a:gd name="connsiteY80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4868 w 10000"/>
                  <a:gd name="connsiteY40" fmla="*/ 2860 h 10232"/>
                  <a:gd name="connsiteX41" fmla="*/ 4728 w 10000"/>
                  <a:gd name="connsiteY41" fmla="*/ 3252 h 10232"/>
                  <a:gd name="connsiteX42" fmla="*/ 4467 w 10000"/>
                  <a:gd name="connsiteY42" fmla="*/ 3762 h 10232"/>
                  <a:gd name="connsiteX43" fmla="*/ 4253 w 10000"/>
                  <a:gd name="connsiteY43" fmla="*/ 4144 h 10232"/>
                  <a:gd name="connsiteX44" fmla="*/ 4321 w 10000"/>
                  <a:gd name="connsiteY44" fmla="*/ 4399 h 10232"/>
                  <a:gd name="connsiteX45" fmla="*/ 4557 w 10000"/>
                  <a:gd name="connsiteY45" fmla="*/ 4556 h 10232"/>
                  <a:gd name="connsiteX46" fmla="*/ 4912 w 10000"/>
                  <a:gd name="connsiteY46" fmla="*/ 4604 h 10232"/>
                  <a:gd name="connsiteX47" fmla="*/ 5506 w 10000"/>
                  <a:gd name="connsiteY47" fmla="*/ 4538 h 10232"/>
                  <a:gd name="connsiteX48" fmla="*/ 6947 w 10000"/>
                  <a:gd name="connsiteY48" fmla="*/ 4242 h 10232"/>
                  <a:gd name="connsiteX49" fmla="*/ 7138 w 10000"/>
                  <a:gd name="connsiteY49" fmla="*/ 3467 h 10232"/>
                  <a:gd name="connsiteX50" fmla="*/ 7168 w 10000"/>
                  <a:gd name="connsiteY50" fmla="*/ 3133 h 10232"/>
                  <a:gd name="connsiteX51" fmla="*/ 7708 w 10000"/>
                  <a:gd name="connsiteY51" fmla="*/ 3212 h 10232"/>
                  <a:gd name="connsiteX52" fmla="*/ 8677 w 10000"/>
                  <a:gd name="connsiteY52" fmla="*/ 3030 h 10232"/>
                  <a:gd name="connsiteX53" fmla="*/ 9123 w 10000"/>
                  <a:gd name="connsiteY53" fmla="*/ 2623 h 10232"/>
                  <a:gd name="connsiteX54" fmla="*/ 9350 w 10000"/>
                  <a:gd name="connsiteY54" fmla="*/ 2421 h 10232"/>
                  <a:gd name="connsiteX55" fmla="*/ 9576 w 10000"/>
                  <a:gd name="connsiteY55" fmla="*/ 2641 h 10232"/>
                  <a:gd name="connsiteX56" fmla="*/ 9918 w 10000"/>
                  <a:gd name="connsiteY56" fmla="*/ 2860 h 10232"/>
                  <a:gd name="connsiteX57" fmla="*/ 9968 w 10000"/>
                  <a:gd name="connsiteY57" fmla="*/ 3083 h 10232"/>
                  <a:gd name="connsiteX58" fmla="*/ 9779 w 10000"/>
                  <a:gd name="connsiteY58" fmla="*/ 3492 h 10232"/>
                  <a:gd name="connsiteX59" fmla="*/ 9676 w 10000"/>
                  <a:gd name="connsiteY59" fmla="*/ 3972 h 10232"/>
                  <a:gd name="connsiteX60" fmla="*/ 9488 w 10000"/>
                  <a:gd name="connsiteY60" fmla="*/ 4354 h 10232"/>
                  <a:gd name="connsiteX61" fmla="*/ 9234 w 10000"/>
                  <a:gd name="connsiteY61" fmla="*/ 4606 h 10232"/>
                  <a:gd name="connsiteX62" fmla="*/ 8935 w 10000"/>
                  <a:gd name="connsiteY62" fmla="*/ 5081 h 10232"/>
                  <a:gd name="connsiteX63" fmla="*/ 8659 w 10000"/>
                  <a:gd name="connsiteY63" fmla="*/ 5877 h 10232"/>
                  <a:gd name="connsiteX64" fmla="*/ 8619 w 10000"/>
                  <a:gd name="connsiteY64" fmla="*/ 6277 h 10232"/>
                  <a:gd name="connsiteX65" fmla="*/ 8134 w 10000"/>
                  <a:gd name="connsiteY65" fmla="*/ 6537 h 10232"/>
                  <a:gd name="connsiteX66" fmla="*/ 7281 w 10000"/>
                  <a:gd name="connsiteY66" fmla="*/ 6814 h 10232"/>
                  <a:gd name="connsiteX67" fmla="*/ 6724 w 10000"/>
                  <a:gd name="connsiteY67" fmla="*/ 6994 h 10232"/>
                  <a:gd name="connsiteX68" fmla="*/ 6018 w 10000"/>
                  <a:gd name="connsiteY68" fmla="*/ 7376 h 10232"/>
                  <a:gd name="connsiteX69" fmla="*/ 6166 w 10000"/>
                  <a:gd name="connsiteY69" fmla="*/ 7709 h 10232"/>
                  <a:gd name="connsiteX70" fmla="*/ 6654 w 10000"/>
                  <a:gd name="connsiteY70" fmla="*/ 7828 h 10232"/>
                  <a:gd name="connsiteX71" fmla="*/ 6915 w 10000"/>
                  <a:gd name="connsiteY71" fmla="*/ 8128 h 10232"/>
                  <a:gd name="connsiteX72" fmla="*/ 6927 w 10000"/>
                  <a:gd name="connsiteY72" fmla="*/ 8649 h 10232"/>
                  <a:gd name="connsiteX73" fmla="*/ 7170 w 10000"/>
                  <a:gd name="connsiteY73" fmla="*/ 8952 h 10232"/>
                  <a:gd name="connsiteX74" fmla="*/ 7381 w 10000"/>
                  <a:gd name="connsiteY74" fmla="*/ 8985 h 10232"/>
                  <a:gd name="connsiteX75" fmla="*/ 6917 w 10000"/>
                  <a:gd name="connsiteY75" fmla="*/ 9519 h 10232"/>
                  <a:gd name="connsiteX76" fmla="*/ 6320 w 10000"/>
                  <a:gd name="connsiteY76" fmla="*/ 9882 h 10232"/>
                  <a:gd name="connsiteX77" fmla="*/ 5760 w 10000"/>
                  <a:gd name="connsiteY77" fmla="*/ 10165 h 10232"/>
                  <a:gd name="connsiteX78" fmla="*/ 5338 w 10000"/>
                  <a:gd name="connsiteY78" fmla="*/ 10193 h 10232"/>
                  <a:gd name="connsiteX79" fmla="*/ 5081 w 10000"/>
                  <a:gd name="connsiteY79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4868 w 10000"/>
                  <a:gd name="connsiteY40" fmla="*/ 2860 h 10232"/>
                  <a:gd name="connsiteX41" fmla="*/ 4728 w 10000"/>
                  <a:gd name="connsiteY41" fmla="*/ 3252 h 10232"/>
                  <a:gd name="connsiteX42" fmla="*/ 4253 w 10000"/>
                  <a:gd name="connsiteY42" fmla="*/ 4144 h 10232"/>
                  <a:gd name="connsiteX43" fmla="*/ 4321 w 10000"/>
                  <a:gd name="connsiteY43" fmla="*/ 4399 h 10232"/>
                  <a:gd name="connsiteX44" fmla="*/ 4557 w 10000"/>
                  <a:gd name="connsiteY44" fmla="*/ 4556 h 10232"/>
                  <a:gd name="connsiteX45" fmla="*/ 4912 w 10000"/>
                  <a:gd name="connsiteY45" fmla="*/ 4604 h 10232"/>
                  <a:gd name="connsiteX46" fmla="*/ 5506 w 10000"/>
                  <a:gd name="connsiteY46" fmla="*/ 4538 h 10232"/>
                  <a:gd name="connsiteX47" fmla="*/ 6947 w 10000"/>
                  <a:gd name="connsiteY47" fmla="*/ 4242 h 10232"/>
                  <a:gd name="connsiteX48" fmla="*/ 7138 w 10000"/>
                  <a:gd name="connsiteY48" fmla="*/ 3467 h 10232"/>
                  <a:gd name="connsiteX49" fmla="*/ 7168 w 10000"/>
                  <a:gd name="connsiteY49" fmla="*/ 3133 h 10232"/>
                  <a:gd name="connsiteX50" fmla="*/ 7708 w 10000"/>
                  <a:gd name="connsiteY50" fmla="*/ 3212 h 10232"/>
                  <a:gd name="connsiteX51" fmla="*/ 8677 w 10000"/>
                  <a:gd name="connsiteY51" fmla="*/ 3030 h 10232"/>
                  <a:gd name="connsiteX52" fmla="*/ 9123 w 10000"/>
                  <a:gd name="connsiteY52" fmla="*/ 2623 h 10232"/>
                  <a:gd name="connsiteX53" fmla="*/ 9350 w 10000"/>
                  <a:gd name="connsiteY53" fmla="*/ 2421 h 10232"/>
                  <a:gd name="connsiteX54" fmla="*/ 9576 w 10000"/>
                  <a:gd name="connsiteY54" fmla="*/ 2641 h 10232"/>
                  <a:gd name="connsiteX55" fmla="*/ 9918 w 10000"/>
                  <a:gd name="connsiteY55" fmla="*/ 2860 h 10232"/>
                  <a:gd name="connsiteX56" fmla="*/ 9968 w 10000"/>
                  <a:gd name="connsiteY56" fmla="*/ 3083 h 10232"/>
                  <a:gd name="connsiteX57" fmla="*/ 9779 w 10000"/>
                  <a:gd name="connsiteY57" fmla="*/ 3492 h 10232"/>
                  <a:gd name="connsiteX58" fmla="*/ 9676 w 10000"/>
                  <a:gd name="connsiteY58" fmla="*/ 3972 h 10232"/>
                  <a:gd name="connsiteX59" fmla="*/ 9488 w 10000"/>
                  <a:gd name="connsiteY59" fmla="*/ 4354 h 10232"/>
                  <a:gd name="connsiteX60" fmla="*/ 9234 w 10000"/>
                  <a:gd name="connsiteY60" fmla="*/ 4606 h 10232"/>
                  <a:gd name="connsiteX61" fmla="*/ 8935 w 10000"/>
                  <a:gd name="connsiteY61" fmla="*/ 5081 h 10232"/>
                  <a:gd name="connsiteX62" fmla="*/ 8659 w 10000"/>
                  <a:gd name="connsiteY62" fmla="*/ 5877 h 10232"/>
                  <a:gd name="connsiteX63" fmla="*/ 8619 w 10000"/>
                  <a:gd name="connsiteY63" fmla="*/ 6277 h 10232"/>
                  <a:gd name="connsiteX64" fmla="*/ 8134 w 10000"/>
                  <a:gd name="connsiteY64" fmla="*/ 6537 h 10232"/>
                  <a:gd name="connsiteX65" fmla="*/ 7281 w 10000"/>
                  <a:gd name="connsiteY65" fmla="*/ 6814 h 10232"/>
                  <a:gd name="connsiteX66" fmla="*/ 6724 w 10000"/>
                  <a:gd name="connsiteY66" fmla="*/ 6994 h 10232"/>
                  <a:gd name="connsiteX67" fmla="*/ 6018 w 10000"/>
                  <a:gd name="connsiteY67" fmla="*/ 7376 h 10232"/>
                  <a:gd name="connsiteX68" fmla="*/ 6166 w 10000"/>
                  <a:gd name="connsiteY68" fmla="*/ 7709 h 10232"/>
                  <a:gd name="connsiteX69" fmla="*/ 6654 w 10000"/>
                  <a:gd name="connsiteY69" fmla="*/ 7828 h 10232"/>
                  <a:gd name="connsiteX70" fmla="*/ 6915 w 10000"/>
                  <a:gd name="connsiteY70" fmla="*/ 8128 h 10232"/>
                  <a:gd name="connsiteX71" fmla="*/ 6927 w 10000"/>
                  <a:gd name="connsiteY71" fmla="*/ 8649 h 10232"/>
                  <a:gd name="connsiteX72" fmla="*/ 7170 w 10000"/>
                  <a:gd name="connsiteY72" fmla="*/ 8952 h 10232"/>
                  <a:gd name="connsiteX73" fmla="*/ 7381 w 10000"/>
                  <a:gd name="connsiteY73" fmla="*/ 8985 h 10232"/>
                  <a:gd name="connsiteX74" fmla="*/ 6917 w 10000"/>
                  <a:gd name="connsiteY74" fmla="*/ 9519 h 10232"/>
                  <a:gd name="connsiteX75" fmla="*/ 6320 w 10000"/>
                  <a:gd name="connsiteY75" fmla="*/ 9882 h 10232"/>
                  <a:gd name="connsiteX76" fmla="*/ 5760 w 10000"/>
                  <a:gd name="connsiteY76" fmla="*/ 10165 h 10232"/>
                  <a:gd name="connsiteX77" fmla="*/ 5338 w 10000"/>
                  <a:gd name="connsiteY77" fmla="*/ 10193 h 10232"/>
                  <a:gd name="connsiteX78" fmla="*/ 5081 w 10000"/>
                  <a:gd name="connsiteY78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4868 w 10000"/>
                  <a:gd name="connsiteY40" fmla="*/ 2860 h 10232"/>
                  <a:gd name="connsiteX41" fmla="*/ 4253 w 10000"/>
                  <a:gd name="connsiteY41" fmla="*/ 4144 h 10232"/>
                  <a:gd name="connsiteX42" fmla="*/ 4321 w 10000"/>
                  <a:gd name="connsiteY42" fmla="*/ 4399 h 10232"/>
                  <a:gd name="connsiteX43" fmla="*/ 4557 w 10000"/>
                  <a:gd name="connsiteY43" fmla="*/ 4556 h 10232"/>
                  <a:gd name="connsiteX44" fmla="*/ 4912 w 10000"/>
                  <a:gd name="connsiteY44" fmla="*/ 4604 h 10232"/>
                  <a:gd name="connsiteX45" fmla="*/ 5506 w 10000"/>
                  <a:gd name="connsiteY45" fmla="*/ 4538 h 10232"/>
                  <a:gd name="connsiteX46" fmla="*/ 6947 w 10000"/>
                  <a:gd name="connsiteY46" fmla="*/ 4242 h 10232"/>
                  <a:gd name="connsiteX47" fmla="*/ 7138 w 10000"/>
                  <a:gd name="connsiteY47" fmla="*/ 3467 h 10232"/>
                  <a:gd name="connsiteX48" fmla="*/ 7168 w 10000"/>
                  <a:gd name="connsiteY48" fmla="*/ 3133 h 10232"/>
                  <a:gd name="connsiteX49" fmla="*/ 7708 w 10000"/>
                  <a:gd name="connsiteY49" fmla="*/ 3212 h 10232"/>
                  <a:gd name="connsiteX50" fmla="*/ 8677 w 10000"/>
                  <a:gd name="connsiteY50" fmla="*/ 3030 h 10232"/>
                  <a:gd name="connsiteX51" fmla="*/ 9123 w 10000"/>
                  <a:gd name="connsiteY51" fmla="*/ 2623 h 10232"/>
                  <a:gd name="connsiteX52" fmla="*/ 9350 w 10000"/>
                  <a:gd name="connsiteY52" fmla="*/ 2421 h 10232"/>
                  <a:gd name="connsiteX53" fmla="*/ 9576 w 10000"/>
                  <a:gd name="connsiteY53" fmla="*/ 2641 h 10232"/>
                  <a:gd name="connsiteX54" fmla="*/ 9918 w 10000"/>
                  <a:gd name="connsiteY54" fmla="*/ 2860 h 10232"/>
                  <a:gd name="connsiteX55" fmla="*/ 9968 w 10000"/>
                  <a:gd name="connsiteY55" fmla="*/ 3083 h 10232"/>
                  <a:gd name="connsiteX56" fmla="*/ 9779 w 10000"/>
                  <a:gd name="connsiteY56" fmla="*/ 3492 h 10232"/>
                  <a:gd name="connsiteX57" fmla="*/ 9676 w 10000"/>
                  <a:gd name="connsiteY57" fmla="*/ 3972 h 10232"/>
                  <a:gd name="connsiteX58" fmla="*/ 9488 w 10000"/>
                  <a:gd name="connsiteY58" fmla="*/ 4354 h 10232"/>
                  <a:gd name="connsiteX59" fmla="*/ 9234 w 10000"/>
                  <a:gd name="connsiteY59" fmla="*/ 4606 h 10232"/>
                  <a:gd name="connsiteX60" fmla="*/ 8935 w 10000"/>
                  <a:gd name="connsiteY60" fmla="*/ 5081 h 10232"/>
                  <a:gd name="connsiteX61" fmla="*/ 8659 w 10000"/>
                  <a:gd name="connsiteY61" fmla="*/ 5877 h 10232"/>
                  <a:gd name="connsiteX62" fmla="*/ 8619 w 10000"/>
                  <a:gd name="connsiteY62" fmla="*/ 6277 h 10232"/>
                  <a:gd name="connsiteX63" fmla="*/ 8134 w 10000"/>
                  <a:gd name="connsiteY63" fmla="*/ 6537 h 10232"/>
                  <a:gd name="connsiteX64" fmla="*/ 7281 w 10000"/>
                  <a:gd name="connsiteY64" fmla="*/ 6814 h 10232"/>
                  <a:gd name="connsiteX65" fmla="*/ 6724 w 10000"/>
                  <a:gd name="connsiteY65" fmla="*/ 6994 h 10232"/>
                  <a:gd name="connsiteX66" fmla="*/ 6018 w 10000"/>
                  <a:gd name="connsiteY66" fmla="*/ 7376 h 10232"/>
                  <a:gd name="connsiteX67" fmla="*/ 6166 w 10000"/>
                  <a:gd name="connsiteY67" fmla="*/ 7709 h 10232"/>
                  <a:gd name="connsiteX68" fmla="*/ 6654 w 10000"/>
                  <a:gd name="connsiteY68" fmla="*/ 7828 h 10232"/>
                  <a:gd name="connsiteX69" fmla="*/ 6915 w 10000"/>
                  <a:gd name="connsiteY69" fmla="*/ 8128 h 10232"/>
                  <a:gd name="connsiteX70" fmla="*/ 6927 w 10000"/>
                  <a:gd name="connsiteY70" fmla="*/ 8649 h 10232"/>
                  <a:gd name="connsiteX71" fmla="*/ 7170 w 10000"/>
                  <a:gd name="connsiteY71" fmla="*/ 8952 h 10232"/>
                  <a:gd name="connsiteX72" fmla="*/ 7381 w 10000"/>
                  <a:gd name="connsiteY72" fmla="*/ 8985 h 10232"/>
                  <a:gd name="connsiteX73" fmla="*/ 6917 w 10000"/>
                  <a:gd name="connsiteY73" fmla="*/ 9519 h 10232"/>
                  <a:gd name="connsiteX74" fmla="*/ 6320 w 10000"/>
                  <a:gd name="connsiteY74" fmla="*/ 9882 h 10232"/>
                  <a:gd name="connsiteX75" fmla="*/ 5760 w 10000"/>
                  <a:gd name="connsiteY75" fmla="*/ 10165 h 10232"/>
                  <a:gd name="connsiteX76" fmla="*/ 5338 w 10000"/>
                  <a:gd name="connsiteY76" fmla="*/ 10193 h 10232"/>
                  <a:gd name="connsiteX77" fmla="*/ 5081 w 10000"/>
                  <a:gd name="connsiteY77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4253 w 10000"/>
                  <a:gd name="connsiteY41" fmla="*/ 4144 h 10232"/>
                  <a:gd name="connsiteX42" fmla="*/ 4321 w 10000"/>
                  <a:gd name="connsiteY42" fmla="*/ 4399 h 10232"/>
                  <a:gd name="connsiteX43" fmla="*/ 4557 w 10000"/>
                  <a:gd name="connsiteY43" fmla="*/ 4556 h 10232"/>
                  <a:gd name="connsiteX44" fmla="*/ 4912 w 10000"/>
                  <a:gd name="connsiteY44" fmla="*/ 4604 h 10232"/>
                  <a:gd name="connsiteX45" fmla="*/ 5506 w 10000"/>
                  <a:gd name="connsiteY45" fmla="*/ 4538 h 10232"/>
                  <a:gd name="connsiteX46" fmla="*/ 6947 w 10000"/>
                  <a:gd name="connsiteY46" fmla="*/ 4242 h 10232"/>
                  <a:gd name="connsiteX47" fmla="*/ 7138 w 10000"/>
                  <a:gd name="connsiteY47" fmla="*/ 3467 h 10232"/>
                  <a:gd name="connsiteX48" fmla="*/ 7168 w 10000"/>
                  <a:gd name="connsiteY48" fmla="*/ 3133 h 10232"/>
                  <a:gd name="connsiteX49" fmla="*/ 7708 w 10000"/>
                  <a:gd name="connsiteY49" fmla="*/ 3212 h 10232"/>
                  <a:gd name="connsiteX50" fmla="*/ 8677 w 10000"/>
                  <a:gd name="connsiteY50" fmla="*/ 3030 h 10232"/>
                  <a:gd name="connsiteX51" fmla="*/ 9123 w 10000"/>
                  <a:gd name="connsiteY51" fmla="*/ 2623 h 10232"/>
                  <a:gd name="connsiteX52" fmla="*/ 9350 w 10000"/>
                  <a:gd name="connsiteY52" fmla="*/ 2421 h 10232"/>
                  <a:gd name="connsiteX53" fmla="*/ 9576 w 10000"/>
                  <a:gd name="connsiteY53" fmla="*/ 2641 h 10232"/>
                  <a:gd name="connsiteX54" fmla="*/ 9918 w 10000"/>
                  <a:gd name="connsiteY54" fmla="*/ 2860 h 10232"/>
                  <a:gd name="connsiteX55" fmla="*/ 9968 w 10000"/>
                  <a:gd name="connsiteY55" fmla="*/ 3083 h 10232"/>
                  <a:gd name="connsiteX56" fmla="*/ 9779 w 10000"/>
                  <a:gd name="connsiteY56" fmla="*/ 3492 h 10232"/>
                  <a:gd name="connsiteX57" fmla="*/ 9676 w 10000"/>
                  <a:gd name="connsiteY57" fmla="*/ 3972 h 10232"/>
                  <a:gd name="connsiteX58" fmla="*/ 9488 w 10000"/>
                  <a:gd name="connsiteY58" fmla="*/ 4354 h 10232"/>
                  <a:gd name="connsiteX59" fmla="*/ 9234 w 10000"/>
                  <a:gd name="connsiteY59" fmla="*/ 4606 h 10232"/>
                  <a:gd name="connsiteX60" fmla="*/ 8935 w 10000"/>
                  <a:gd name="connsiteY60" fmla="*/ 5081 h 10232"/>
                  <a:gd name="connsiteX61" fmla="*/ 8659 w 10000"/>
                  <a:gd name="connsiteY61" fmla="*/ 5877 h 10232"/>
                  <a:gd name="connsiteX62" fmla="*/ 8619 w 10000"/>
                  <a:gd name="connsiteY62" fmla="*/ 6277 h 10232"/>
                  <a:gd name="connsiteX63" fmla="*/ 8134 w 10000"/>
                  <a:gd name="connsiteY63" fmla="*/ 6537 h 10232"/>
                  <a:gd name="connsiteX64" fmla="*/ 7281 w 10000"/>
                  <a:gd name="connsiteY64" fmla="*/ 6814 h 10232"/>
                  <a:gd name="connsiteX65" fmla="*/ 6724 w 10000"/>
                  <a:gd name="connsiteY65" fmla="*/ 6994 h 10232"/>
                  <a:gd name="connsiteX66" fmla="*/ 6018 w 10000"/>
                  <a:gd name="connsiteY66" fmla="*/ 7376 h 10232"/>
                  <a:gd name="connsiteX67" fmla="*/ 6166 w 10000"/>
                  <a:gd name="connsiteY67" fmla="*/ 7709 h 10232"/>
                  <a:gd name="connsiteX68" fmla="*/ 6654 w 10000"/>
                  <a:gd name="connsiteY68" fmla="*/ 7828 h 10232"/>
                  <a:gd name="connsiteX69" fmla="*/ 6915 w 10000"/>
                  <a:gd name="connsiteY69" fmla="*/ 8128 h 10232"/>
                  <a:gd name="connsiteX70" fmla="*/ 6927 w 10000"/>
                  <a:gd name="connsiteY70" fmla="*/ 8649 h 10232"/>
                  <a:gd name="connsiteX71" fmla="*/ 7170 w 10000"/>
                  <a:gd name="connsiteY71" fmla="*/ 8952 h 10232"/>
                  <a:gd name="connsiteX72" fmla="*/ 7381 w 10000"/>
                  <a:gd name="connsiteY72" fmla="*/ 8985 h 10232"/>
                  <a:gd name="connsiteX73" fmla="*/ 6917 w 10000"/>
                  <a:gd name="connsiteY73" fmla="*/ 9519 h 10232"/>
                  <a:gd name="connsiteX74" fmla="*/ 6320 w 10000"/>
                  <a:gd name="connsiteY74" fmla="*/ 9882 h 10232"/>
                  <a:gd name="connsiteX75" fmla="*/ 5760 w 10000"/>
                  <a:gd name="connsiteY75" fmla="*/ 10165 h 10232"/>
                  <a:gd name="connsiteX76" fmla="*/ 5338 w 10000"/>
                  <a:gd name="connsiteY76" fmla="*/ 10193 h 10232"/>
                  <a:gd name="connsiteX77" fmla="*/ 5081 w 10000"/>
                  <a:gd name="connsiteY77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4321 w 10000"/>
                  <a:gd name="connsiteY41" fmla="*/ 4399 h 10232"/>
                  <a:gd name="connsiteX42" fmla="*/ 4557 w 10000"/>
                  <a:gd name="connsiteY42" fmla="*/ 4556 h 10232"/>
                  <a:gd name="connsiteX43" fmla="*/ 4912 w 10000"/>
                  <a:gd name="connsiteY43" fmla="*/ 4604 h 10232"/>
                  <a:gd name="connsiteX44" fmla="*/ 5506 w 10000"/>
                  <a:gd name="connsiteY44" fmla="*/ 4538 h 10232"/>
                  <a:gd name="connsiteX45" fmla="*/ 6947 w 10000"/>
                  <a:gd name="connsiteY45" fmla="*/ 4242 h 10232"/>
                  <a:gd name="connsiteX46" fmla="*/ 7138 w 10000"/>
                  <a:gd name="connsiteY46" fmla="*/ 3467 h 10232"/>
                  <a:gd name="connsiteX47" fmla="*/ 7168 w 10000"/>
                  <a:gd name="connsiteY47" fmla="*/ 3133 h 10232"/>
                  <a:gd name="connsiteX48" fmla="*/ 7708 w 10000"/>
                  <a:gd name="connsiteY48" fmla="*/ 3212 h 10232"/>
                  <a:gd name="connsiteX49" fmla="*/ 8677 w 10000"/>
                  <a:gd name="connsiteY49" fmla="*/ 3030 h 10232"/>
                  <a:gd name="connsiteX50" fmla="*/ 9123 w 10000"/>
                  <a:gd name="connsiteY50" fmla="*/ 2623 h 10232"/>
                  <a:gd name="connsiteX51" fmla="*/ 9350 w 10000"/>
                  <a:gd name="connsiteY51" fmla="*/ 2421 h 10232"/>
                  <a:gd name="connsiteX52" fmla="*/ 9576 w 10000"/>
                  <a:gd name="connsiteY52" fmla="*/ 2641 h 10232"/>
                  <a:gd name="connsiteX53" fmla="*/ 9918 w 10000"/>
                  <a:gd name="connsiteY53" fmla="*/ 2860 h 10232"/>
                  <a:gd name="connsiteX54" fmla="*/ 9968 w 10000"/>
                  <a:gd name="connsiteY54" fmla="*/ 3083 h 10232"/>
                  <a:gd name="connsiteX55" fmla="*/ 9779 w 10000"/>
                  <a:gd name="connsiteY55" fmla="*/ 3492 h 10232"/>
                  <a:gd name="connsiteX56" fmla="*/ 9676 w 10000"/>
                  <a:gd name="connsiteY56" fmla="*/ 3972 h 10232"/>
                  <a:gd name="connsiteX57" fmla="*/ 9488 w 10000"/>
                  <a:gd name="connsiteY57" fmla="*/ 4354 h 10232"/>
                  <a:gd name="connsiteX58" fmla="*/ 9234 w 10000"/>
                  <a:gd name="connsiteY58" fmla="*/ 4606 h 10232"/>
                  <a:gd name="connsiteX59" fmla="*/ 8935 w 10000"/>
                  <a:gd name="connsiteY59" fmla="*/ 5081 h 10232"/>
                  <a:gd name="connsiteX60" fmla="*/ 8659 w 10000"/>
                  <a:gd name="connsiteY60" fmla="*/ 5877 h 10232"/>
                  <a:gd name="connsiteX61" fmla="*/ 8619 w 10000"/>
                  <a:gd name="connsiteY61" fmla="*/ 6277 h 10232"/>
                  <a:gd name="connsiteX62" fmla="*/ 8134 w 10000"/>
                  <a:gd name="connsiteY62" fmla="*/ 6537 h 10232"/>
                  <a:gd name="connsiteX63" fmla="*/ 7281 w 10000"/>
                  <a:gd name="connsiteY63" fmla="*/ 6814 h 10232"/>
                  <a:gd name="connsiteX64" fmla="*/ 6724 w 10000"/>
                  <a:gd name="connsiteY64" fmla="*/ 6994 h 10232"/>
                  <a:gd name="connsiteX65" fmla="*/ 6018 w 10000"/>
                  <a:gd name="connsiteY65" fmla="*/ 7376 h 10232"/>
                  <a:gd name="connsiteX66" fmla="*/ 6166 w 10000"/>
                  <a:gd name="connsiteY66" fmla="*/ 7709 h 10232"/>
                  <a:gd name="connsiteX67" fmla="*/ 6654 w 10000"/>
                  <a:gd name="connsiteY67" fmla="*/ 7828 h 10232"/>
                  <a:gd name="connsiteX68" fmla="*/ 6915 w 10000"/>
                  <a:gd name="connsiteY68" fmla="*/ 8128 h 10232"/>
                  <a:gd name="connsiteX69" fmla="*/ 6927 w 10000"/>
                  <a:gd name="connsiteY69" fmla="*/ 8649 h 10232"/>
                  <a:gd name="connsiteX70" fmla="*/ 7170 w 10000"/>
                  <a:gd name="connsiteY70" fmla="*/ 8952 h 10232"/>
                  <a:gd name="connsiteX71" fmla="*/ 7381 w 10000"/>
                  <a:gd name="connsiteY71" fmla="*/ 8985 h 10232"/>
                  <a:gd name="connsiteX72" fmla="*/ 6917 w 10000"/>
                  <a:gd name="connsiteY72" fmla="*/ 9519 h 10232"/>
                  <a:gd name="connsiteX73" fmla="*/ 6320 w 10000"/>
                  <a:gd name="connsiteY73" fmla="*/ 9882 h 10232"/>
                  <a:gd name="connsiteX74" fmla="*/ 5760 w 10000"/>
                  <a:gd name="connsiteY74" fmla="*/ 10165 h 10232"/>
                  <a:gd name="connsiteX75" fmla="*/ 5338 w 10000"/>
                  <a:gd name="connsiteY75" fmla="*/ 10193 h 10232"/>
                  <a:gd name="connsiteX76" fmla="*/ 5081 w 10000"/>
                  <a:gd name="connsiteY76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5030 w 10000"/>
                  <a:gd name="connsiteY41" fmla="*/ 4116 h 10232"/>
                  <a:gd name="connsiteX42" fmla="*/ 4557 w 10000"/>
                  <a:gd name="connsiteY42" fmla="*/ 4556 h 10232"/>
                  <a:gd name="connsiteX43" fmla="*/ 4912 w 10000"/>
                  <a:gd name="connsiteY43" fmla="*/ 4604 h 10232"/>
                  <a:gd name="connsiteX44" fmla="*/ 5506 w 10000"/>
                  <a:gd name="connsiteY44" fmla="*/ 4538 h 10232"/>
                  <a:gd name="connsiteX45" fmla="*/ 6947 w 10000"/>
                  <a:gd name="connsiteY45" fmla="*/ 4242 h 10232"/>
                  <a:gd name="connsiteX46" fmla="*/ 7138 w 10000"/>
                  <a:gd name="connsiteY46" fmla="*/ 3467 h 10232"/>
                  <a:gd name="connsiteX47" fmla="*/ 7168 w 10000"/>
                  <a:gd name="connsiteY47" fmla="*/ 3133 h 10232"/>
                  <a:gd name="connsiteX48" fmla="*/ 7708 w 10000"/>
                  <a:gd name="connsiteY48" fmla="*/ 3212 h 10232"/>
                  <a:gd name="connsiteX49" fmla="*/ 8677 w 10000"/>
                  <a:gd name="connsiteY49" fmla="*/ 3030 h 10232"/>
                  <a:gd name="connsiteX50" fmla="*/ 9123 w 10000"/>
                  <a:gd name="connsiteY50" fmla="*/ 2623 h 10232"/>
                  <a:gd name="connsiteX51" fmla="*/ 9350 w 10000"/>
                  <a:gd name="connsiteY51" fmla="*/ 2421 h 10232"/>
                  <a:gd name="connsiteX52" fmla="*/ 9576 w 10000"/>
                  <a:gd name="connsiteY52" fmla="*/ 2641 h 10232"/>
                  <a:gd name="connsiteX53" fmla="*/ 9918 w 10000"/>
                  <a:gd name="connsiteY53" fmla="*/ 2860 h 10232"/>
                  <a:gd name="connsiteX54" fmla="*/ 9968 w 10000"/>
                  <a:gd name="connsiteY54" fmla="*/ 3083 h 10232"/>
                  <a:gd name="connsiteX55" fmla="*/ 9779 w 10000"/>
                  <a:gd name="connsiteY55" fmla="*/ 3492 h 10232"/>
                  <a:gd name="connsiteX56" fmla="*/ 9676 w 10000"/>
                  <a:gd name="connsiteY56" fmla="*/ 3972 h 10232"/>
                  <a:gd name="connsiteX57" fmla="*/ 9488 w 10000"/>
                  <a:gd name="connsiteY57" fmla="*/ 4354 h 10232"/>
                  <a:gd name="connsiteX58" fmla="*/ 9234 w 10000"/>
                  <a:gd name="connsiteY58" fmla="*/ 4606 h 10232"/>
                  <a:gd name="connsiteX59" fmla="*/ 8935 w 10000"/>
                  <a:gd name="connsiteY59" fmla="*/ 5081 h 10232"/>
                  <a:gd name="connsiteX60" fmla="*/ 8659 w 10000"/>
                  <a:gd name="connsiteY60" fmla="*/ 5877 h 10232"/>
                  <a:gd name="connsiteX61" fmla="*/ 8619 w 10000"/>
                  <a:gd name="connsiteY61" fmla="*/ 6277 h 10232"/>
                  <a:gd name="connsiteX62" fmla="*/ 8134 w 10000"/>
                  <a:gd name="connsiteY62" fmla="*/ 6537 h 10232"/>
                  <a:gd name="connsiteX63" fmla="*/ 7281 w 10000"/>
                  <a:gd name="connsiteY63" fmla="*/ 6814 h 10232"/>
                  <a:gd name="connsiteX64" fmla="*/ 6724 w 10000"/>
                  <a:gd name="connsiteY64" fmla="*/ 6994 h 10232"/>
                  <a:gd name="connsiteX65" fmla="*/ 6018 w 10000"/>
                  <a:gd name="connsiteY65" fmla="*/ 7376 h 10232"/>
                  <a:gd name="connsiteX66" fmla="*/ 6166 w 10000"/>
                  <a:gd name="connsiteY66" fmla="*/ 7709 h 10232"/>
                  <a:gd name="connsiteX67" fmla="*/ 6654 w 10000"/>
                  <a:gd name="connsiteY67" fmla="*/ 7828 h 10232"/>
                  <a:gd name="connsiteX68" fmla="*/ 6915 w 10000"/>
                  <a:gd name="connsiteY68" fmla="*/ 8128 h 10232"/>
                  <a:gd name="connsiteX69" fmla="*/ 6927 w 10000"/>
                  <a:gd name="connsiteY69" fmla="*/ 8649 h 10232"/>
                  <a:gd name="connsiteX70" fmla="*/ 7170 w 10000"/>
                  <a:gd name="connsiteY70" fmla="*/ 8952 h 10232"/>
                  <a:gd name="connsiteX71" fmla="*/ 7381 w 10000"/>
                  <a:gd name="connsiteY71" fmla="*/ 8985 h 10232"/>
                  <a:gd name="connsiteX72" fmla="*/ 6917 w 10000"/>
                  <a:gd name="connsiteY72" fmla="*/ 9519 h 10232"/>
                  <a:gd name="connsiteX73" fmla="*/ 6320 w 10000"/>
                  <a:gd name="connsiteY73" fmla="*/ 9882 h 10232"/>
                  <a:gd name="connsiteX74" fmla="*/ 5760 w 10000"/>
                  <a:gd name="connsiteY74" fmla="*/ 10165 h 10232"/>
                  <a:gd name="connsiteX75" fmla="*/ 5338 w 10000"/>
                  <a:gd name="connsiteY75" fmla="*/ 10193 h 10232"/>
                  <a:gd name="connsiteX76" fmla="*/ 5081 w 10000"/>
                  <a:gd name="connsiteY76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5030 w 10000"/>
                  <a:gd name="connsiteY41" fmla="*/ 4116 h 10232"/>
                  <a:gd name="connsiteX42" fmla="*/ 4912 w 10000"/>
                  <a:gd name="connsiteY42" fmla="*/ 4604 h 10232"/>
                  <a:gd name="connsiteX43" fmla="*/ 5506 w 10000"/>
                  <a:gd name="connsiteY43" fmla="*/ 4538 h 10232"/>
                  <a:gd name="connsiteX44" fmla="*/ 6947 w 10000"/>
                  <a:gd name="connsiteY44" fmla="*/ 4242 h 10232"/>
                  <a:gd name="connsiteX45" fmla="*/ 7138 w 10000"/>
                  <a:gd name="connsiteY45" fmla="*/ 3467 h 10232"/>
                  <a:gd name="connsiteX46" fmla="*/ 7168 w 10000"/>
                  <a:gd name="connsiteY46" fmla="*/ 3133 h 10232"/>
                  <a:gd name="connsiteX47" fmla="*/ 7708 w 10000"/>
                  <a:gd name="connsiteY47" fmla="*/ 3212 h 10232"/>
                  <a:gd name="connsiteX48" fmla="*/ 8677 w 10000"/>
                  <a:gd name="connsiteY48" fmla="*/ 3030 h 10232"/>
                  <a:gd name="connsiteX49" fmla="*/ 9123 w 10000"/>
                  <a:gd name="connsiteY49" fmla="*/ 2623 h 10232"/>
                  <a:gd name="connsiteX50" fmla="*/ 9350 w 10000"/>
                  <a:gd name="connsiteY50" fmla="*/ 2421 h 10232"/>
                  <a:gd name="connsiteX51" fmla="*/ 9576 w 10000"/>
                  <a:gd name="connsiteY51" fmla="*/ 2641 h 10232"/>
                  <a:gd name="connsiteX52" fmla="*/ 9918 w 10000"/>
                  <a:gd name="connsiteY52" fmla="*/ 2860 h 10232"/>
                  <a:gd name="connsiteX53" fmla="*/ 9968 w 10000"/>
                  <a:gd name="connsiteY53" fmla="*/ 3083 h 10232"/>
                  <a:gd name="connsiteX54" fmla="*/ 9779 w 10000"/>
                  <a:gd name="connsiteY54" fmla="*/ 3492 h 10232"/>
                  <a:gd name="connsiteX55" fmla="*/ 9676 w 10000"/>
                  <a:gd name="connsiteY55" fmla="*/ 3972 h 10232"/>
                  <a:gd name="connsiteX56" fmla="*/ 9488 w 10000"/>
                  <a:gd name="connsiteY56" fmla="*/ 4354 h 10232"/>
                  <a:gd name="connsiteX57" fmla="*/ 9234 w 10000"/>
                  <a:gd name="connsiteY57" fmla="*/ 4606 h 10232"/>
                  <a:gd name="connsiteX58" fmla="*/ 8935 w 10000"/>
                  <a:gd name="connsiteY58" fmla="*/ 5081 h 10232"/>
                  <a:gd name="connsiteX59" fmla="*/ 8659 w 10000"/>
                  <a:gd name="connsiteY59" fmla="*/ 5877 h 10232"/>
                  <a:gd name="connsiteX60" fmla="*/ 8619 w 10000"/>
                  <a:gd name="connsiteY60" fmla="*/ 6277 h 10232"/>
                  <a:gd name="connsiteX61" fmla="*/ 8134 w 10000"/>
                  <a:gd name="connsiteY61" fmla="*/ 6537 h 10232"/>
                  <a:gd name="connsiteX62" fmla="*/ 7281 w 10000"/>
                  <a:gd name="connsiteY62" fmla="*/ 6814 h 10232"/>
                  <a:gd name="connsiteX63" fmla="*/ 6724 w 10000"/>
                  <a:gd name="connsiteY63" fmla="*/ 6994 h 10232"/>
                  <a:gd name="connsiteX64" fmla="*/ 6018 w 10000"/>
                  <a:gd name="connsiteY64" fmla="*/ 7376 h 10232"/>
                  <a:gd name="connsiteX65" fmla="*/ 6166 w 10000"/>
                  <a:gd name="connsiteY65" fmla="*/ 7709 h 10232"/>
                  <a:gd name="connsiteX66" fmla="*/ 6654 w 10000"/>
                  <a:gd name="connsiteY66" fmla="*/ 7828 h 10232"/>
                  <a:gd name="connsiteX67" fmla="*/ 6915 w 10000"/>
                  <a:gd name="connsiteY67" fmla="*/ 8128 h 10232"/>
                  <a:gd name="connsiteX68" fmla="*/ 6927 w 10000"/>
                  <a:gd name="connsiteY68" fmla="*/ 8649 h 10232"/>
                  <a:gd name="connsiteX69" fmla="*/ 7170 w 10000"/>
                  <a:gd name="connsiteY69" fmla="*/ 8952 h 10232"/>
                  <a:gd name="connsiteX70" fmla="*/ 7381 w 10000"/>
                  <a:gd name="connsiteY70" fmla="*/ 8985 h 10232"/>
                  <a:gd name="connsiteX71" fmla="*/ 6917 w 10000"/>
                  <a:gd name="connsiteY71" fmla="*/ 9519 h 10232"/>
                  <a:gd name="connsiteX72" fmla="*/ 6320 w 10000"/>
                  <a:gd name="connsiteY72" fmla="*/ 9882 h 10232"/>
                  <a:gd name="connsiteX73" fmla="*/ 5760 w 10000"/>
                  <a:gd name="connsiteY73" fmla="*/ 10165 h 10232"/>
                  <a:gd name="connsiteX74" fmla="*/ 5338 w 10000"/>
                  <a:gd name="connsiteY74" fmla="*/ 10193 h 10232"/>
                  <a:gd name="connsiteX75" fmla="*/ 5081 w 10000"/>
                  <a:gd name="connsiteY75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5030 w 10000"/>
                  <a:gd name="connsiteY41" fmla="*/ 4116 h 10232"/>
                  <a:gd name="connsiteX42" fmla="*/ 5506 w 10000"/>
                  <a:gd name="connsiteY42" fmla="*/ 4538 h 10232"/>
                  <a:gd name="connsiteX43" fmla="*/ 6947 w 10000"/>
                  <a:gd name="connsiteY43" fmla="*/ 4242 h 10232"/>
                  <a:gd name="connsiteX44" fmla="*/ 7138 w 10000"/>
                  <a:gd name="connsiteY44" fmla="*/ 3467 h 10232"/>
                  <a:gd name="connsiteX45" fmla="*/ 7168 w 10000"/>
                  <a:gd name="connsiteY45" fmla="*/ 3133 h 10232"/>
                  <a:gd name="connsiteX46" fmla="*/ 7708 w 10000"/>
                  <a:gd name="connsiteY46" fmla="*/ 3212 h 10232"/>
                  <a:gd name="connsiteX47" fmla="*/ 8677 w 10000"/>
                  <a:gd name="connsiteY47" fmla="*/ 3030 h 10232"/>
                  <a:gd name="connsiteX48" fmla="*/ 9123 w 10000"/>
                  <a:gd name="connsiteY48" fmla="*/ 2623 h 10232"/>
                  <a:gd name="connsiteX49" fmla="*/ 9350 w 10000"/>
                  <a:gd name="connsiteY49" fmla="*/ 2421 h 10232"/>
                  <a:gd name="connsiteX50" fmla="*/ 9576 w 10000"/>
                  <a:gd name="connsiteY50" fmla="*/ 2641 h 10232"/>
                  <a:gd name="connsiteX51" fmla="*/ 9918 w 10000"/>
                  <a:gd name="connsiteY51" fmla="*/ 2860 h 10232"/>
                  <a:gd name="connsiteX52" fmla="*/ 9968 w 10000"/>
                  <a:gd name="connsiteY52" fmla="*/ 3083 h 10232"/>
                  <a:gd name="connsiteX53" fmla="*/ 9779 w 10000"/>
                  <a:gd name="connsiteY53" fmla="*/ 3492 h 10232"/>
                  <a:gd name="connsiteX54" fmla="*/ 9676 w 10000"/>
                  <a:gd name="connsiteY54" fmla="*/ 3972 h 10232"/>
                  <a:gd name="connsiteX55" fmla="*/ 9488 w 10000"/>
                  <a:gd name="connsiteY55" fmla="*/ 4354 h 10232"/>
                  <a:gd name="connsiteX56" fmla="*/ 9234 w 10000"/>
                  <a:gd name="connsiteY56" fmla="*/ 4606 h 10232"/>
                  <a:gd name="connsiteX57" fmla="*/ 8935 w 10000"/>
                  <a:gd name="connsiteY57" fmla="*/ 5081 h 10232"/>
                  <a:gd name="connsiteX58" fmla="*/ 8659 w 10000"/>
                  <a:gd name="connsiteY58" fmla="*/ 5877 h 10232"/>
                  <a:gd name="connsiteX59" fmla="*/ 8619 w 10000"/>
                  <a:gd name="connsiteY59" fmla="*/ 6277 h 10232"/>
                  <a:gd name="connsiteX60" fmla="*/ 8134 w 10000"/>
                  <a:gd name="connsiteY60" fmla="*/ 6537 h 10232"/>
                  <a:gd name="connsiteX61" fmla="*/ 7281 w 10000"/>
                  <a:gd name="connsiteY61" fmla="*/ 6814 h 10232"/>
                  <a:gd name="connsiteX62" fmla="*/ 6724 w 10000"/>
                  <a:gd name="connsiteY62" fmla="*/ 6994 h 10232"/>
                  <a:gd name="connsiteX63" fmla="*/ 6018 w 10000"/>
                  <a:gd name="connsiteY63" fmla="*/ 7376 h 10232"/>
                  <a:gd name="connsiteX64" fmla="*/ 6166 w 10000"/>
                  <a:gd name="connsiteY64" fmla="*/ 7709 h 10232"/>
                  <a:gd name="connsiteX65" fmla="*/ 6654 w 10000"/>
                  <a:gd name="connsiteY65" fmla="*/ 7828 h 10232"/>
                  <a:gd name="connsiteX66" fmla="*/ 6915 w 10000"/>
                  <a:gd name="connsiteY66" fmla="*/ 8128 h 10232"/>
                  <a:gd name="connsiteX67" fmla="*/ 6927 w 10000"/>
                  <a:gd name="connsiteY67" fmla="*/ 8649 h 10232"/>
                  <a:gd name="connsiteX68" fmla="*/ 7170 w 10000"/>
                  <a:gd name="connsiteY68" fmla="*/ 8952 h 10232"/>
                  <a:gd name="connsiteX69" fmla="*/ 7381 w 10000"/>
                  <a:gd name="connsiteY69" fmla="*/ 8985 h 10232"/>
                  <a:gd name="connsiteX70" fmla="*/ 6917 w 10000"/>
                  <a:gd name="connsiteY70" fmla="*/ 9519 h 10232"/>
                  <a:gd name="connsiteX71" fmla="*/ 6320 w 10000"/>
                  <a:gd name="connsiteY71" fmla="*/ 9882 h 10232"/>
                  <a:gd name="connsiteX72" fmla="*/ 5760 w 10000"/>
                  <a:gd name="connsiteY72" fmla="*/ 10165 h 10232"/>
                  <a:gd name="connsiteX73" fmla="*/ 5338 w 10000"/>
                  <a:gd name="connsiteY73" fmla="*/ 10193 h 10232"/>
                  <a:gd name="connsiteX74" fmla="*/ 5081 w 10000"/>
                  <a:gd name="connsiteY74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5030 w 10000"/>
                  <a:gd name="connsiteY41" fmla="*/ 4116 h 10232"/>
                  <a:gd name="connsiteX42" fmla="*/ 5742 w 10000"/>
                  <a:gd name="connsiteY42" fmla="*/ 4113 h 10232"/>
                  <a:gd name="connsiteX43" fmla="*/ 6947 w 10000"/>
                  <a:gd name="connsiteY43" fmla="*/ 4242 h 10232"/>
                  <a:gd name="connsiteX44" fmla="*/ 7138 w 10000"/>
                  <a:gd name="connsiteY44" fmla="*/ 3467 h 10232"/>
                  <a:gd name="connsiteX45" fmla="*/ 7168 w 10000"/>
                  <a:gd name="connsiteY45" fmla="*/ 3133 h 10232"/>
                  <a:gd name="connsiteX46" fmla="*/ 7708 w 10000"/>
                  <a:gd name="connsiteY46" fmla="*/ 3212 h 10232"/>
                  <a:gd name="connsiteX47" fmla="*/ 8677 w 10000"/>
                  <a:gd name="connsiteY47" fmla="*/ 3030 h 10232"/>
                  <a:gd name="connsiteX48" fmla="*/ 9123 w 10000"/>
                  <a:gd name="connsiteY48" fmla="*/ 2623 h 10232"/>
                  <a:gd name="connsiteX49" fmla="*/ 9350 w 10000"/>
                  <a:gd name="connsiteY49" fmla="*/ 2421 h 10232"/>
                  <a:gd name="connsiteX50" fmla="*/ 9576 w 10000"/>
                  <a:gd name="connsiteY50" fmla="*/ 2641 h 10232"/>
                  <a:gd name="connsiteX51" fmla="*/ 9918 w 10000"/>
                  <a:gd name="connsiteY51" fmla="*/ 2860 h 10232"/>
                  <a:gd name="connsiteX52" fmla="*/ 9968 w 10000"/>
                  <a:gd name="connsiteY52" fmla="*/ 3083 h 10232"/>
                  <a:gd name="connsiteX53" fmla="*/ 9779 w 10000"/>
                  <a:gd name="connsiteY53" fmla="*/ 3492 h 10232"/>
                  <a:gd name="connsiteX54" fmla="*/ 9676 w 10000"/>
                  <a:gd name="connsiteY54" fmla="*/ 3972 h 10232"/>
                  <a:gd name="connsiteX55" fmla="*/ 9488 w 10000"/>
                  <a:gd name="connsiteY55" fmla="*/ 4354 h 10232"/>
                  <a:gd name="connsiteX56" fmla="*/ 9234 w 10000"/>
                  <a:gd name="connsiteY56" fmla="*/ 4606 h 10232"/>
                  <a:gd name="connsiteX57" fmla="*/ 8935 w 10000"/>
                  <a:gd name="connsiteY57" fmla="*/ 5081 h 10232"/>
                  <a:gd name="connsiteX58" fmla="*/ 8659 w 10000"/>
                  <a:gd name="connsiteY58" fmla="*/ 5877 h 10232"/>
                  <a:gd name="connsiteX59" fmla="*/ 8619 w 10000"/>
                  <a:gd name="connsiteY59" fmla="*/ 6277 h 10232"/>
                  <a:gd name="connsiteX60" fmla="*/ 8134 w 10000"/>
                  <a:gd name="connsiteY60" fmla="*/ 6537 h 10232"/>
                  <a:gd name="connsiteX61" fmla="*/ 7281 w 10000"/>
                  <a:gd name="connsiteY61" fmla="*/ 6814 h 10232"/>
                  <a:gd name="connsiteX62" fmla="*/ 6724 w 10000"/>
                  <a:gd name="connsiteY62" fmla="*/ 6994 h 10232"/>
                  <a:gd name="connsiteX63" fmla="*/ 6018 w 10000"/>
                  <a:gd name="connsiteY63" fmla="*/ 7376 h 10232"/>
                  <a:gd name="connsiteX64" fmla="*/ 6166 w 10000"/>
                  <a:gd name="connsiteY64" fmla="*/ 7709 h 10232"/>
                  <a:gd name="connsiteX65" fmla="*/ 6654 w 10000"/>
                  <a:gd name="connsiteY65" fmla="*/ 7828 h 10232"/>
                  <a:gd name="connsiteX66" fmla="*/ 6915 w 10000"/>
                  <a:gd name="connsiteY66" fmla="*/ 8128 h 10232"/>
                  <a:gd name="connsiteX67" fmla="*/ 6927 w 10000"/>
                  <a:gd name="connsiteY67" fmla="*/ 8649 h 10232"/>
                  <a:gd name="connsiteX68" fmla="*/ 7170 w 10000"/>
                  <a:gd name="connsiteY68" fmla="*/ 8952 h 10232"/>
                  <a:gd name="connsiteX69" fmla="*/ 7381 w 10000"/>
                  <a:gd name="connsiteY69" fmla="*/ 8985 h 10232"/>
                  <a:gd name="connsiteX70" fmla="*/ 6917 w 10000"/>
                  <a:gd name="connsiteY70" fmla="*/ 9519 h 10232"/>
                  <a:gd name="connsiteX71" fmla="*/ 6320 w 10000"/>
                  <a:gd name="connsiteY71" fmla="*/ 9882 h 10232"/>
                  <a:gd name="connsiteX72" fmla="*/ 5760 w 10000"/>
                  <a:gd name="connsiteY72" fmla="*/ 10165 h 10232"/>
                  <a:gd name="connsiteX73" fmla="*/ 5338 w 10000"/>
                  <a:gd name="connsiteY73" fmla="*/ 10193 h 10232"/>
                  <a:gd name="connsiteX74" fmla="*/ 5081 w 10000"/>
                  <a:gd name="connsiteY74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5030 w 10000"/>
                  <a:gd name="connsiteY41" fmla="*/ 4116 h 10232"/>
                  <a:gd name="connsiteX42" fmla="*/ 5742 w 10000"/>
                  <a:gd name="connsiteY42" fmla="*/ 4113 h 10232"/>
                  <a:gd name="connsiteX43" fmla="*/ 6947 w 10000"/>
                  <a:gd name="connsiteY43" fmla="*/ 4242 h 10232"/>
                  <a:gd name="connsiteX44" fmla="*/ 6949 w 10000"/>
                  <a:gd name="connsiteY44" fmla="*/ 3467 h 10232"/>
                  <a:gd name="connsiteX45" fmla="*/ 7168 w 10000"/>
                  <a:gd name="connsiteY45" fmla="*/ 3133 h 10232"/>
                  <a:gd name="connsiteX46" fmla="*/ 7708 w 10000"/>
                  <a:gd name="connsiteY46" fmla="*/ 3212 h 10232"/>
                  <a:gd name="connsiteX47" fmla="*/ 8677 w 10000"/>
                  <a:gd name="connsiteY47" fmla="*/ 3030 h 10232"/>
                  <a:gd name="connsiteX48" fmla="*/ 9123 w 10000"/>
                  <a:gd name="connsiteY48" fmla="*/ 2623 h 10232"/>
                  <a:gd name="connsiteX49" fmla="*/ 9350 w 10000"/>
                  <a:gd name="connsiteY49" fmla="*/ 2421 h 10232"/>
                  <a:gd name="connsiteX50" fmla="*/ 9576 w 10000"/>
                  <a:gd name="connsiteY50" fmla="*/ 2641 h 10232"/>
                  <a:gd name="connsiteX51" fmla="*/ 9918 w 10000"/>
                  <a:gd name="connsiteY51" fmla="*/ 2860 h 10232"/>
                  <a:gd name="connsiteX52" fmla="*/ 9968 w 10000"/>
                  <a:gd name="connsiteY52" fmla="*/ 3083 h 10232"/>
                  <a:gd name="connsiteX53" fmla="*/ 9779 w 10000"/>
                  <a:gd name="connsiteY53" fmla="*/ 3492 h 10232"/>
                  <a:gd name="connsiteX54" fmla="*/ 9676 w 10000"/>
                  <a:gd name="connsiteY54" fmla="*/ 3972 h 10232"/>
                  <a:gd name="connsiteX55" fmla="*/ 9488 w 10000"/>
                  <a:gd name="connsiteY55" fmla="*/ 4354 h 10232"/>
                  <a:gd name="connsiteX56" fmla="*/ 9234 w 10000"/>
                  <a:gd name="connsiteY56" fmla="*/ 4606 h 10232"/>
                  <a:gd name="connsiteX57" fmla="*/ 8935 w 10000"/>
                  <a:gd name="connsiteY57" fmla="*/ 5081 h 10232"/>
                  <a:gd name="connsiteX58" fmla="*/ 8659 w 10000"/>
                  <a:gd name="connsiteY58" fmla="*/ 5877 h 10232"/>
                  <a:gd name="connsiteX59" fmla="*/ 8619 w 10000"/>
                  <a:gd name="connsiteY59" fmla="*/ 6277 h 10232"/>
                  <a:gd name="connsiteX60" fmla="*/ 8134 w 10000"/>
                  <a:gd name="connsiteY60" fmla="*/ 6537 h 10232"/>
                  <a:gd name="connsiteX61" fmla="*/ 7281 w 10000"/>
                  <a:gd name="connsiteY61" fmla="*/ 6814 h 10232"/>
                  <a:gd name="connsiteX62" fmla="*/ 6724 w 10000"/>
                  <a:gd name="connsiteY62" fmla="*/ 6994 h 10232"/>
                  <a:gd name="connsiteX63" fmla="*/ 6018 w 10000"/>
                  <a:gd name="connsiteY63" fmla="*/ 7376 h 10232"/>
                  <a:gd name="connsiteX64" fmla="*/ 6166 w 10000"/>
                  <a:gd name="connsiteY64" fmla="*/ 7709 h 10232"/>
                  <a:gd name="connsiteX65" fmla="*/ 6654 w 10000"/>
                  <a:gd name="connsiteY65" fmla="*/ 7828 h 10232"/>
                  <a:gd name="connsiteX66" fmla="*/ 6915 w 10000"/>
                  <a:gd name="connsiteY66" fmla="*/ 8128 h 10232"/>
                  <a:gd name="connsiteX67" fmla="*/ 6927 w 10000"/>
                  <a:gd name="connsiteY67" fmla="*/ 8649 h 10232"/>
                  <a:gd name="connsiteX68" fmla="*/ 7170 w 10000"/>
                  <a:gd name="connsiteY68" fmla="*/ 8952 h 10232"/>
                  <a:gd name="connsiteX69" fmla="*/ 7381 w 10000"/>
                  <a:gd name="connsiteY69" fmla="*/ 8985 h 10232"/>
                  <a:gd name="connsiteX70" fmla="*/ 6917 w 10000"/>
                  <a:gd name="connsiteY70" fmla="*/ 9519 h 10232"/>
                  <a:gd name="connsiteX71" fmla="*/ 6320 w 10000"/>
                  <a:gd name="connsiteY71" fmla="*/ 9882 h 10232"/>
                  <a:gd name="connsiteX72" fmla="*/ 5760 w 10000"/>
                  <a:gd name="connsiteY72" fmla="*/ 10165 h 10232"/>
                  <a:gd name="connsiteX73" fmla="*/ 5338 w 10000"/>
                  <a:gd name="connsiteY73" fmla="*/ 10193 h 10232"/>
                  <a:gd name="connsiteX74" fmla="*/ 5081 w 10000"/>
                  <a:gd name="connsiteY74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5030 w 10000"/>
                  <a:gd name="connsiteY41" fmla="*/ 4116 h 10232"/>
                  <a:gd name="connsiteX42" fmla="*/ 5742 w 10000"/>
                  <a:gd name="connsiteY42" fmla="*/ 4113 h 10232"/>
                  <a:gd name="connsiteX43" fmla="*/ 6616 w 10000"/>
                  <a:gd name="connsiteY43" fmla="*/ 4006 h 10232"/>
                  <a:gd name="connsiteX44" fmla="*/ 6949 w 10000"/>
                  <a:gd name="connsiteY44" fmla="*/ 3467 h 10232"/>
                  <a:gd name="connsiteX45" fmla="*/ 7168 w 10000"/>
                  <a:gd name="connsiteY45" fmla="*/ 3133 h 10232"/>
                  <a:gd name="connsiteX46" fmla="*/ 7708 w 10000"/>
                  <a:gd name="connsiteY46" fmla="*/ 3212 h 10232"/>
                  <a:gd name="connsiteX47" fmla="*/ 8677 w 10000"/>
                  <a:gd name="connsiteY47" fmla="*/ 3030 h 10232"/>
                  <a:gd name="connsiteX48" fmla="*/ 9123 w 10000"/>
                  <a:gd name="connsiteY48" fmla="*/ 2623 h 10232"/>
                  <a:gd name="connsiteX49" fmla="*/ 9350 w 10000"/>
                  <a:gd name="connsiteY49" fmla="*/ 2421 h 10232"/>
                  <a:gd name="connsiteX50" fmla="*/ 9576 w 10000"/>
                  <a:gd name="connsiteY50" fmla="*/ 2641 h 10232"/>
                  <a:gd name="connsiteX51" fmla="*/ 9918 w 10000"/>
                  <a:gd name="connsiteY51" fmla="*/ 2860 h 10232"/>
                  <a:gd name="connsiteX52" fmla="*/ 9968 w 10000"/>
                  <a:gd name="connsiteY52" fmla="*/ 3083 h 10232"/>
                  <a:gd name="connsiteX53" fmla="*/ 9779 w 10000"/>
                  <a:gd name="connsiteY53" fmla="*/ 3492 h 10232"/>
                  <a:gd name="connsiteX54" fmla="*/ 9676 w 10000"/>
                  <a:gd name="connsiteY54" fmla="*/ 3972 h 10232"/>
                  <a:gd name="connsiteX55" fmla="*/ 9488 w 10000"/>
                  <a:gd name="connsiteY55" fmla="*/ 4354 h 10232"/>
                  <a:gd name="connsiteX56" fmla="*/ 9234 w 10000"/>
                  <a:gd name="connsiteY56" fmla="*/ 4606 h 10232"/>
                  <a:gd name="connsiteX57" fmla="*/ 8935 w 10000"/>
                  <a:gd name="connsiteY57" fmla="*/ 5081 h 10232"/>
                  <a:gd name="connsiteX58" fmla="*/ 8659 w 10000"/>
                  <a:gd name="connsiteY58" fmla="*/ 5877 h 10232"/>
                  <a:gd name="connsiteX59" fmla="*/ 8619 w 10000"/>
                  <a:gd name="connsiteY59" fmla="*/ 6277 h 10232"/>
                  <a:gd name="connsiteX60" fmla="*/ 8134 w 10000"/>
                  <a:gd name="connsiteY60" fmla="*/ 6537 h 10232"/>
                  <a:gd name="connsiteX61" fmla="*/ 7281 w 10000"/>
                  <a:gd name="connsiteY61" fmla="*/ 6814 h 10232"/>
                  <a:gd name="connsiteX62" fmla="*/ 6724 w 10000"/>
                  <a:gd name="connsiteY62" fmla="*/ 6994 h 10232"/>
                  <a:gd name="connsiteX63" fmla="*/ 6018 w 10000"/>
                  <a:gd name="connsiteY63" fmla="*/ 7376 h 10232"/>
                  <a:gd name="connsiteX64" fmla="*/ 6166 w 10000"/>
                  <a:gd name="connsiteY64" fmla="*/ 7709 h 10232"/>
                  <a:gd name="connsiteX65" fmla="*/ 6654 w 10000"/>
                  <a:gd name="connsiteY65" fmla="*/ 7828 h 10232"/>
                  <a:gd name="connsiteX66" fmla="*/ 6915 w 10000"/>
                  <a:gd name="connsiteY66" fmla="*/ 8128 h 10232"/>
                  <a:gd name="connsiteX67" fmla="*/ 6927 w 10000"/>
                  <a:gd name="connsiteY67" fmla="*/ 8649 h 10232"/>
                  <a:gd name="connsiteX68" fmla="*/ 7170 w 10000"/>
                  <a:gd name="connsiteY68" fmla="*/ 8952 h 10232"/>
                  <a:gd name="connsiteX69" fmla="*/ 7381 w 10000"/>
                  <a:gd name="connsiteY69" fmla="*/ 8985 h 10232"/>
                  <a:gd name="connsiteX70" fmla="*/ 6917 w 10000"/>
                  <a:gd name="connsiteY70" fmla="*/ 9519 h 10232"/>
                  <a:gd name="connsiteX71" fmla="*/ 6320 w 10000"/>
                  <a:gd name="connsiteY71" fmla="*/ 9882 h 10232"/>
                  <a:gd name="connsiteX72" fmla="*/ 5760 w 10000"/>
                  <a:gd name="connsiteY72" fmla="*/ 10165 h 10232"/>
                  <a:gd name="connsiteX73" fmla="*/ 5338 w 10000"/>
                  <a:gd name="connsiteY73" fmla="*/ 10193 h 10232"/>
                  <a:gd name="connsiteX74" fmla="*/ 5081 w 10000"/>
                  <a:gd name="connsiteY74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3724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5030 w 10000"/>
                  <a:gd name="connsiteY41" fmla="*/ 4116 h 10232"/>
                  <a:gd name="connsiteX42" fmla="*/ 5742 w 10000"/>
                  <a:gd name="connsiteY42" fmla="*/ 4113 h 10232"/>
                  <a:gd name="connsiteX43" fmla="*/ 6616 w 10000"/>
                  <a:gd name="connsiteY43" fmla="*/ 4006 h 10232"/>
                  <a:gd name="connsiteX44" fmla="*/ 6949 w 10000"/>
                  <a:gd name="connsiteY44" fmla="*/ 3467 h 10232"/>
                  <a:gd name="connsiteX45" fmla="*/ 7168 w 10000"/>
                  <a:gd name="connsiteY45" fmla="*/ 3133 h 10232"/>
                  <a:gd name="connsiteX46" fmla="*/ 7708 w 10000"/>
                  <a:gd name="connsiteY46" fmla="*/ 3212 h 10232"/>
                  <a:gd name="connsiteX47" fmla="*/ 8677 w 10000"/>
                  <a:gd name="connsiteY47" fmla="*/ 3030 h 10232"/>
                  <a:gd name="connsiteX48" fmla="*/ 9123 w 10000"/>
                  <a:gd name="connsiteY48" fmla="*/ 2623 h 10232"/>
                  <a:gd name="connsiteX49" fmla="*/ 9350 w 10000"/>
                  <a:gd name="connsiteY49" fmla="*/ 2421 h 10232"/>
                  <a:gd name="connsiteX50" fmla="*/ 9576 w 10000"/>
                  <a:gd name="connsiteY50" fmla="*/ 2641 h 10232"/>
                  <a:gd name="connsiteX51" fmla="*/ 9918 w 10000"/>
                  <a:gd name="connsiteY51" fmla="*/ 2860 h 10232"/>
                  <a:gd name="connsiteX52" fmla="*/ 9968 w 10000"/>
                  <a:gd name="connsiteY52" fmla="*/ 3083 h 10232"/>
                  <a:gd name="connsiteX53" fmla="*/ 9779 w 10000"/>
                  <a:gd name="connsiteY53" fmla="*/ 3492 h 10232"/>
                  <a:gd name="connsiteX54" fmla="*/ 9676 w 10000"/>
                  <a:gd name="connsiteY54" fmla="*/ 3972 h 10232"/>
                  <a:gd name="connsiteX55" fmla="*/ 9488 w 10000"/>
                  <a:gd name="connsiteY55" fmla="*/ 4354 h 10232"/>
                  <a:gd name="connsiteX56" fmla="*/ 9234 w 10000"/>
                  <a:gd name="connsiteY56" fmla="*/ 4606 h 10232"/>
                  <a:gd name="connsiteX57" fmla="*/ 8935 w 10000"/>
                  <a:gd name="connsiteY57" fmla="*/ 5081 h 10232"/>
                  <a:gd name="connsiteX58" fmla="*/ 8659 w 10000"/>
                  <a:gd name="connsiteY58" fmla="*/ 5877 h 10232"/>
                  <a:gd name="connsiteX59" fmla="*/ 8619 w 10000"/>
                  <a:gd name="connsiteY59" fmla="*/ 6277 h 10232"/>
                  <a:gd name="connsiteX60" fmla="*/ 8134 w 10000"/>
                  <a:gd name="connsiteY60" fmla="*/ 6537 h 10232"/>
                  <a:gd name="connsiteX61" fmla="*/ 7281 w 10000"/>
                  <a:gd name="connsiteY61" fmla="*/ 6814 h 10232"/>
                  <a:gd name="connsiteX62" fmla="*/ 6724 w 10000"/>
                  <a:gd name="connsiteY62" fmla="*/ 6994 h 10232"/>
                  <a:gd name="connsiteX63" fmla="*/ 6018 w 10000"/>
                  <a:gd name="connsiteY63" fmla="*/ 7376 h 10232"/>
                  <a:gd name="connsiteX64" fmla="*/ 6166 w 10000"/>
                  <a:gd name="connsiteY64" fmla="*/ 7709 h 10232"/>
                  <a:gd name="connsiteX65" fmla="*/ 6654 w 10000"/>
                  <a:gd name="connsiteY65" fmla="*/ 7828 h 10232"/>
                  <a:gd name="connsiteX66" fmla="*/ 6915 w 10000"/>
                  <a:gd name="connsiteY66" fmla="*/ 8128 h 10232"/>
                  <a:gd name="connsiteX67" fmla="*/ 6927 w 10000"/>
                  <a:gd name="connsiteY67" fmla="*/ 8649 h 10232"/>
                  <a:gd name="connsiteX68" fmla="*/ 7170 w 10000"/>
                  <a:gd name="connsiteY68" fmla="*/ 8952 h 10232"/>
                  <a:gd name="connsiteX69" fmla="*/ 7381 w 10000"/>
                  <a:gd name="connsiteY69" fmla="*/ 8985 h 10232"/>
                  <a:gd name="connsiteX70" fmla="*/ 6917 w 10000"/>
                  <a:gd name="connsiteY70" fmla="*/ 9519 h 10232"/>
                  <a:gd name="connsiteX71" fmla="*/ 6320 w 10000"/>
                  <a:gd name="connsiteY71" fmla="*/ 9882 h 10232"/>
                  <a:gd name="connsiteX72" fmla="*/ 5760 w 10000"/>
                  <a:gd name="connsiteY72" fmla="*/ 10165 h 10232"/>
                  <a:gd name="connsiteX73" fmla="*/ 5338 w 10000"/>
                  <a:gd name="connsiteY73" fmla="*/ 10193 h 10232"/>
                  <a:gd name="connsiteX74" fmla="*/ 5081 w 10000"/>
                  <a:gd name="connsiteY74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298 w 10000"/>
                  <a:gd name="connsiteY24" fmla="*/ 3877 h 10232"/>
                  <a:gd name="connsiteX25" fmla="*/ 3724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5030 w 10000"/>
                  <a:gd name="connsiteY41" fmla="*/ 4116 h 10232"/>
                  <a:gd name="connsiteX42" fmla="*/ 5742 w 10000"/>
                  <a:gd name="connsiteY42" fmla="*/ 4113 h 10232"/>
                  <a:gd name="connsiteX43" fmla="*/ 6616 w 10000"/>
                  <a:gd name="connsiteY43" fmla="*/ 4006 h 10232"/>
                  <a:gd name="connsiteX44" fmla="*/ 6949 w 10000"/>
                  <a:gd name="connsiteY44" fmla="*/ 3467 h 10232"/>
                  <a:gd name="connsiteX45" fmla="*/ 7168 w 10000"/>
                  <a:gd name="connsiteY45" fmla="*/ 3133 h 10232"/>
                  <a:gd name="connsiteX46" fmla="*/ 7708 w 10000"/>
                  <a:gd name="connsiteY46" fmla="*/ 3212 h 10232"/>
                  <a:gd name="connsiteX47" fmla="*/ 8677 w 10000"/>
                  <a:gd name="connsiteY47" fmla="*/ 3030 h 10232"/>
                  <a:gd name="connsiteX48" fmla="*/ 9123 w 10000"/>
                  <a:gd name="connsiteY48" fmla="*/ 2623 h 10232"/>
                  <a:gd name="connsiteX49" fmla="*/ 9350 w 10000"/>
                  <a:gd name="connsiteY49" fmla="*/ 2421 h 10232"/>
                  <a:gd name="connsiteX50" fmla="*/ 9576 w 10000"/>
                  <a:gd name="connsiteY50" fmla="*/ 2641 h 10232"/>
                  <a:gd name="connsiteX51" fmla="*/ 9918 w 10000"/>
                  <a:gd name="connsiteY51" fmla="*/ 2860 h 10232"/>
                  <a:gd name="connsiteX52" fmla="*/ 9968 w 10000"/>
                  <a:gd name="connsiteY52" fmla="*/ 3083 h 10232"/>
                  <a:gd name="connsiteX53" fmla="*/ 9779 w 10000"/>
                  <a:gd name="connsiteY53" fmla="*/ 3492 h 10232"/>
                  <a:gd name="connsiteX54" fmla="*/ 9676 w 10000"/>
                  <a:gd name="connsiteY54" fmla="*/ 3972 h 10232"/>
                  <a:gd name="connsiteX55" fmla="*/ 9488 w 10000"/>
                  <a:gd name="connsiteY55" fmla="*/ 4354 h 10232"/>
                  <a:gd name="connsiteX56" fmla="*/ 9234 w 10000"/>
                  <a:gd name="connsiteY56" fmla="*/ 4606 h 10232"/>
                  <a:gd name="connsiteX57" fmla="*/ 8935 w 10000"/>
                  <a:gd name="connsiteY57" fmla="*/ 5081 h 10232"/>
                  <a:gd name="connsiteX58" fmla="*/ 8659 w 10000"/>
                  <a:gd name="connsiteY58" fmla="*/ 5877 h 10232"/>
                  <a:gd name="connsiteX59" fmla="*/ 8619 w 10000"/>
                  <a:gd name="connsiteY59" fmla="*/ 6277 h 10232"/>
                  <a:gd name="connsiteX60" fmla="*/ 8134 w 10000"/>
                  <a:gd name="connsiteY60" fmla="*/ 6537 h 10232"/>
                  <a:gd name="connsiteX61" fmla="*/ 7281 w 10000"/>
                  <a:gd name="connsiteY61" fmla="*/ 6814 h 10232"/>
                  <a:gd name="connsiteX62" fmla="*/ 6724 w 10000"/>
                  <a:gd name="connsiteY62" fmla="*/ 6994 h 10232"/>
                  <a:gd name="connsiteX63" fmla="*/ 6018 w 10000"/>
                  <a:gd name="connsiteY63" fmla="*/ 7376 h 10232"/>
                  <a:gd name="connsiteX64" fmla="*/ 6166 w 10000"/>
                  <a:gd name="connsiteY64" fmla="*/ 7709 h 10232"/>
                  <a:gd name="connsiteX65" fmla="*/ 6654 w 10000"/>
                  <a:gd name="connsiteY65" fmla="*/ 7828 h 10232"/>
                  <a:gd name="connsiteX66" fmla="*/ 6915 w 10000"/>
                  <a:gd name="connsiteY66" fmla="*/ 8128 h 10232"/>
                  <a:gd name="connsiteX67" fmla="*/ 6927 w 10000"/>
                  <a:gd name="connsiteY67" fmla="*/ 8649 h 10232"/>
                  <a:gd name="connsiteX68" fmla="*/ 7170 w 10000"/>
                  <a:gd name="connsiteY68" fmla="*/ 8952 h 10232"/>
                  <a:gd name="connsiteX69" fmla="*/ 7381 w 10000"/>
                  <a:gd name="connsiteY69" fmla="*/ 8985 h 10232"/>
                  <a:gd name="connsiteX70" fmla="*/ 6917 w 10000"/>
                  <a:gd name="connsiteY70" fmla="*/ 9519 h 10232"/>
                  <a:gd name="connsiteX71" fmla="*/ 6320 w 10000"/>
                  <a:gd name="connsiteY71" fmla="*/ 9882 h 10232"/>
                  <a:gd name="connsiteX72" fmla="*/ 5760 w 10000"/>
                  <a:gd name="connsiteY72" fmla="*/ 10165 h 10232"/>
                  <a:gd name="connsiteX73" fmla="*/ 5338 w 10000"/>
                  <a:gd name="connsiteY73" fmla="*/ 10193 h 10232"/>
                  <a:gd name="connsiteX74" fmla="*/ 5081 w 10000"/>
                  <a:gd name="connsiteY74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4130 w 10000"/>
                  <a:gd name="connsiteY5" fmla="*/ 9455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298 w 10000"/>
                  <a:gd name="connsiteY24" fmla="*/ 3877 h 10232"/>
                  <a:gd name="connsiteX25" fmla="*/ 3724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5030 w 10000"/>
                  <a:gd name="connsiteY41" fmla="*/ 4116 h 10232"/>
                  <a:gd name="connsiteX42" fmla="*/ 5742 w 10000"/>
                  <a:gd name="connsiteY42" fmla="*/ 4113 h 10232"/>
                  <a:gd name="connsiteX43" fmla="*/ 6616 w 10000"/>
                  <a:gd name="connsiteY43" fmla="*/ 4006 h 10232"/>
                  <a:gd name="connsiteX44" fmla="*/ 6949 w 10000"/>
                  <a:gd name="connsiteY44" fmla="*/ 3467 h 10232"/>
                  <a:gd name="connsiteX45" fmla="*/ 7168 w 10000"/>
                  <a:gd name="connsiteY45" fmla="*/ 3133 h 10232"/>
                  <a:gd name="connsiteX46" fmla="*/ 7708 w 10000"/>
                  <a:gd name="connsiteY46" fmla="*/ 3212 h 10232"/>
                  <a:gd name="connsiteX47" fmla="*/ 8677 w 10000"/>
                  <a:gd name="connsiteY47" fmla="*/ 3030 h 10232"/>
                  <a:gd name="connsiteX48" fmla="*/ 9123 w 10000"/>
                  <a:gd name="connsiteY48" fmla="*/ 2623 h 10232"/>
                  <a:gd name="connsiteX49" fmla="*/ 9350 w 10000"/>
                  <a:gd name="connsiteY49" fmla="*/ 2421 h 10232"/>
                  <a:gd name="connsiteX50" fmla="*/ 9576 w 10000"/>
                  <a:gd name="connsiteY50" fmla="*/ 2641 h 10232"/>
                  <a:gd name="connsiteX51" fmla="*/ 9918 w 10000"/>
                  <a:gd name="connsiteY51" fmla="*/ 2860 h 10232"/>
                  <a:gd name="connsiteX52" fmla="*/ 9968 w 10000"/>
                  <a:gd name="connsiteY52" fmla="*/ 3083 h 10232"/>
                  <a:gd name="connsiteX53" fmla="*/ 9779 w 10000"/>
                  <a:gd name="connsiteY53" fmla="*/ 3492 h 10232"/>
                  <a:gd name="connsiteX54" fmla="*/ 9676 w 10000"/>
                  <a:gd name="connsiteY54" fmla="*/ 3972 h 10232"/>
                  <a:gd name="connsiteX55" fmla="*/ 9488 w 10000"/>
                  <a:gd name="connsiteY55" fmla="*/ 4354 h 10232"/>
                  <a:gd name="connsiteX56" fmla="*/ 9234 w 10000"/>
                  <a:gd name="connsiteY56" fmla="*/ 4606 h 10232"/>
                  <a:gd name="connsiteX57" fmla="*/ 8935 w 10000"/>
                  <a:gd name="connsiteY57" fmla="*/ 5081 h 10232"/>
                  <a:gd name="connsiteX58" fmla="*/ 8659 w 10000"/>
                  <a:gd name="connsiteY58" fmla="*/ 5877 h 10232"/>
                  <a:gd name="connsiteX59" fmla="*/ 8619 w 10000"/>
                  <a:gd name="connsiteY59" fmla="*/ 6277 h 10232"/>
                  <a:gd name="connsiteX60" fmla="*/ 8134 w 10000"/>
                  <a:gd name="connsiteY60" fmla="*/ 6537 h 10232"/>
                  <a:gd name="connsiteX61" fmla="*/ 7281 w 10000"/>
                  <a:gd name="connsiteY61" fmla="*/ 6814 h 10232"/>
                  <a:gd name="connsiteX62" fmla="*/ 6724 w 10000"/>
                  <a:gd name="connsiteY62" fmla="*/ 6994 h 10232"/>
                  <a:gd name="connsiteX63" fmla="*/ 6018 w 10000"/>
                  <a:gd name="connsiteY63" fmla="*/ 7376 h 10232"/>
                  <a:gd name="connsiteX64" fmla="*/ 6166 w 10000"/>
                  <a:gd name="connsiteY64" fmla="*/ 7709 h 10232"/>
                  <a:gd name="connsiteX65" fmla="*/ 6654 w 10000"/>
                  <a:gd name="connsiteY65" fmla="*/ 7828 h 10232"/>
                  <a:gd name="connsiteX66" fmla="*/ 6915 w 10000"/>
                  <a:gd name="connsiteY66" fmla="*/ 8128 h 10232"/>
                  <a:gd name="connsiteX67" fmla="*/ 6927 w 10000"/>
                  <a:gd name="connsiteY67" fmla="*/ 8649 h 10232"/>
                  <a:gd name="connsiteX68" fmla="*/ 7170 w 10000"/>
                  <a:gd name="connsiteY68" fmla="*/ 8952 h 10232"/>
                  <a:gd name="connsiteX69" fmla="*/ 7381 w 10000"/>
                  <a:gd name="connsiteY69" fmla="*/ 8985 h 10232"/>
                  <a:gd name="connsiteX70" fmla="*/ 6917 w 10000"/>
                  <a:gd name="connsiteY70" fmla="*/ 9519 h 10232"/>
                  <a:gd name="connsiteX71" fmla="*/ 6320 w 10000"/>
                  <a:gd name="connsiteY71" fmla="*/ 9882 h 10232"/>
                  <a:gd name="connsiteX72" fmla="*/ 5760 w 10000"/>
                  <a:gd name="connsiteY72" fmla="*/ 10165 h 10232"/>
                  <a:gd name="connsiteX73" fmla="*/ 5338 w 10000"/>
                  <a:gd name="connsiteY73" fmla="*/ 10193 h 10232"/>
                  <a:gd name="connsiteX74" fmla="*/ 5081 w 10000"/>
                  <a:gd name="connsiteY74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4130 w 10000"/>
                  <a:gd name="connsiteY5" fmla="*/ 9455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298 w 10000"/>
                  <a:gd name="connsiteY24" fmla="*/ 3877 h 10232"/>
                  <a:gd name="connsiteX25" fmla="*/ 3724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5030 w 10000"/>
                  <a:gd name="connsiteY41" fmla="*/ 4116 h 10232"/>
                  <a:gd name="connsiteX42" fmla="*/ 5742 w 10000"/>
                  <a:gd name="connsiteY42" fmla="*/ 4113 h 10232"/>
                  <a:gd name="connsiteX43" fmla="*/ 6616 w 10000"/>
                  <a:gd name="connsiteY43" fmla="*/ 4006 h 10232"/>
                  <a:gd name="connsiteX44" fmla="*/ 6949 w 10000"/>
                  <a:gd name="connsiteY44" fmla="*/ 3467 h 10232"/>
                  <a:gd name="connsiteX45" fmla="*/ 7168 w 10000"/>
                  <a:gd name="connsiteY45" fmla="*/ 3133 h 10232"/>
                  <a:gd name="connsiteX46" fmla="*/ 7708 w 10000"/>
                  <a:gd name="connsiteY46" fmla="*/ 3212 h 10232"/>
                  <a:gd name="connsiteX47" fmla="*/ 8677 w 10000"/>
                  <a:gd name="connsiteY47" fmla="*/ 3030 h 10232"/>
                  <a:gd name="connsiteX48" fmla="*/ 9123 w 10000"/>
                  <a:gd name="connsiteY48" fmla="*/ 2623 h 10232"/>
                  <a:gd name="connsiteX49" fmla="*/ 9350 w 10000"/>
                  <a:gd name="connsiteY49" fmla="*/ 2421 h 10232"/>
                  <a:gd name="connsiteX50" fmla="*/ 9576 w 10000"/>
                  <a:gd name="connsiteY50" fmla="*/ 2641 h 10232"/>
                  <a:gd name="connsiteX51" fmla="*/ 9918 w 10000"/>
                  <a:gd name="connsiteY51" fmla="*/ 2860 h 10232"/>
                  <a:gd name="connsiteX52" fmla="*/ 9968 w 10000"/>
                  <a:gd name="connsiteY52" fmla="*/ 3083 h 10232"/>
                  <a:gd name="connsiteX53" fmla="*/ 9779 w 10000"/>
                  <a:gd name="connsiteY53" fmla="*/ 3492 h 10232"/>
                  <a:gd name="connsiteX54" fmla="*/ 9676 w 10000"/>
                  <a:gd name="connsiteY54" fmla="*/ 3972 h 10232"/>
                  <a:gd name="connsiteX55" fmla="*/ 9488 w 10000"/>
                  <a:gd name="connsiteY55" fmla="*/ 4354 h 10232"/>
                  <a:gd name="connsiteX56" fmla="*/ 9234 w 10000"/>
                  <a:gd name="connsiteY56" fmla="*/ 4606 h 10232"/>
                  <a:gd name="connsiteX57" fmla="*/ 8935 w 10000"/>
                  <a:gd name="connsiteY57" fmla="*/ 5081 h 10232"/>
                  <a:gd name="connsiteX58" fmla="*/ 8659 w 10000"/>
                  <a:gd name="connsiteY58" fmla="*/ 5877 h 10232"/>
                  <a:gd name="connsiteX59" fmla="*/ 8619 w 10000"/>
                  <a:gd name="connsiteY59" fmla="*/ 6277 h 10232"/>
                  <a:gd name="connsiteX60" fmla="*/ 8134 w 10000"/>
                  <a:gd name="connsiteY60" fmla="*/ 6537 h 10232"/>
                  <a:gd name="connsiteX61" fmla="*/ 7281 w 10000"/>
                  <a:gd name="connsiteY61" fmla="*/ 6814 h 10232"/>
                  <a:gd name="connsiteX62" fmla="*/ 6724 w 10000"/>
                  <a:gd name="connsiteY62" fmla="*/ 6994 h 10232"/>
                  <a:gd name="connsiteX63" fmla="*/ 6018 w 10000"/>
                  <a:gd name="connsiteY63" fmla="*/ 7376 h 10232"/>
                  <a:gd name="connsiteX64" fmla="*/ 6580 w 10000"/>
                  <a:gd name="connsiteY64" fmla="*/ 7502 h 10232"/>
                  <a:gd name="connsiteX65" fmla="*/ 6654 w 10000"/>
                  <a:gd name="connsiteY65" fmla="*/ 7828 h 10232"/>
                  <a:gd name="connsiteX66" fmla="*/ 6915 w 10000"/>
                  <a:gd name="connsiteY66" fmla="*/ 8128 h 10232"/>
                  <a:gd name="connsiteX67" fmla="*/ 6927 w 10000"/>
                  <a:gd name="connsiteY67" fmla="*/ 8649 h 10232"/>
                  <a:gd name="connsiteX68" fmla="*/ 7170 w 10000"/>
                  <a:gd name="connsiteY68" fmla="*/ 8952 h 10232"/>
                  <a:gd name="connsiteX69" fmla="*/ 7381 w 10000"/>
                  <a:gd name="connsiteY69" fmla="*/ 8985 h 10232"/>
                  <a:gd name="connsiteX70" fmla="*/ 6917 w 10000"/>
                  <a:gd name="connsiteY70" fmla="*/ 9519 h 10232"/>
                  <a:gd name="connsiteX71" fmla="*/ 6320 w 10000"/>
                  <a:gd name="connsiteY71" fmla="*/ 9882 h 10232"/>
                  <a:gd name="connsiteX72" fmla="*/ 5760 w 10000"/>
                  <a:gd name="connsiteY72" fmla="*/ 10165 h 10232"/>
                  <a:gd name="connsiteX73" fmla="*/ 5338 w 10000"/>
                  <a:gd name="connsiteY73" fmla="*/ 10193 h 10232"/>
                  <a:gd name="connsiteX74" fmla="*/ 5081 w 10000"/>
                  <a:gd name="connsiteY74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4130 w 10000"/>
                  <a:gd name="connsiteY5" fmla="*/ 9455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298 w 10000"/>
                  <a:gd name="connsiteY24" fmla="*/ 3877 h 10232"/>
                  <a:gd name="connsiteX25" fmla="*/ 3724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5030 w 10000"/>
                  <a:gd name="connsiteY41" fmla="*/ 4116 h 10232"/>
                  <a:gd name="connsiteX42" fmla="*/ 5742 w 10000"/>
                  <a:gd name="connsiteY42" fmla="*/ 4113 h 10232"/>
                  <a:gd name="connsiteX43" fmla="*/ 6616 w 10000"/>
                  <a:gd name="connsiteY43" fmla="*/ 4006 h 10232"/>
                  <a:gd name="connsiteX44" fmla="*/ 6949 w 10000"/>
                  <a:gd name="connsiteY44" fmla="*/ 3467 h 10232"/>
                  <a:gd name="connsiteX45" fmla="*/ 7168 w 10000"/>
                  <a:gd name="connsiteY45" fmla="*/ 3133 h 10232"/>
                  <a:gd name="connsiteX46" fmla="*/ 7708 w 10000"/>
                  <a:gd name="connsiteY46" fmla="*/ 3212 h 10232"/>
                  <a:gd name="connsiteX47" fmla="*/ 8677 w 10000"/>
                  <a:gd name="connsiteY47" fmla="*/ 3030 h 10232"/>
                  <a:gd name="connsiteX48" fmla="*/ 9123 w 10000"/>
                  <a:gd name="connsiteY48" fmla="*/ 2623 h 10232"/>
                  <a:gd name="connsiteX49" fmla="*/ 9350 w 10000"/>
                  <a:gd name="connsiteY49" fmla="*/ 2421 h 10232"/>
                  <a:gd name="connsiteX50" fmla="*/ 9576 w 10000"/>
                  <a:gd name="connsiteY50" fmla="*/ 2641 h 10232"/>
                  <a:gd name="connsiteX51" fmla="*/ 9918 w 10000"/>
                  <a:gd name="connsiteY51" fmla="*/ 2860 h 10232"/>
                  <a:gd name="connsiteX52" fmla="*/ 9968 w 10000"/>
                  <a:gd name="connsiteY52" fmla="*/ 3083 h 10232"/>
                  <a:gd name="connsiteX53" fmla="*/ 9779 w 10000"/>
                  <a:gd name="connsiteY53" fmla="*/ 3492 h 10232"/>
                  <a:gd name="connsiteX54" fmla="*/ 9676 w 10000"/>
                  <a:gd name="connsiteY54" fmla="*/ 3972 h 10232"/>
                  <a:gd name="connsiteX55" fmla="*/ 9488 w 10000"/>
                  <a:gd name="connsiteY55" fmla="*/ 4354 h 10232"/>
                  <a:gd name="connsiteX56" fmla="*/ 9234 w 10000"/>
                  <a:gd name="connsiteY56" fmla="*/ 4606 h 10232"/>
                  <a:gd name="connsiteX57" fmla="*/ 8935 w 10000"/>
                  <a:gd name="connsiteY57" fmla="*/ 5081 h 10232"/>
                  <a:gd name="connsiteX58" fmla="*/ 8659 w 10000"/>
                  <a:gd name="connsiteY58" fmla="*/ 5877 h 10232"/>
                  <a:gd name="connsiteX59" fmla="*/ 8619 w 10000"/>
                  <a:gd name="connsiteY59" fmla="*/ 6277 h 10232"/>
                  <a:gd name="connsiteX60" fmla="*/ 8134 w 10000"/>
                  <a:gd name="connsiteY60" fmla="*/ 6537 h 10232"/>
                  <a:gd name="connsiteX61" fmla="*/ 7281 w 10000"/>
                  <a:gd name="connsiteY61" fmla="*/ 6814 h 10232"/>
                  <a:gd name="connsiteX62" fmla="*/ 6724 w 10000"/>
                  <a:gd name="connsiteY62" fmla="*/ 6994 h 10232"/>
                  <a:gd name="connsiteX63" fmla="*/ 6580 w 10000"/>
                  <a:gd name="connsiteY63" fmla="*/ 7502 h 10232"/>
                  <a:gd name="connsiteX64" fmla="*/ 6654 w 10000"/>
                  <a:gd name="connsiteY64" fmla="*/ 7828 h 10232"/>
                  <a:gd name="connsiteX65" fmla="*/ 6915 w 10000"/>
                  <a:gd name="connsiteY65" fmla="*/ 8128 h 10232"/>
                  <a:gd name="connsiteX66" fmla="*/ 6927 w 10000"/>
                  <a:gd name="connsiteY66" fmla="*/ 8649 h 10232"/>
                  <a:gd name="connsiteX67" fmla="*/ 7170 w 10000"/>
                  <a:gd name="connsiteY67" fmla="*/ 8952 h 10232"/>
                  <a:gd name="connsiteX68" fmla="*/ 7381 w 10000"/>
                  <a:gd name="connsiteY68" fmla="*/ 8985 h 10232"/>
                  <a:gd name="connsiteX69" fmla="*/ 6917 w 10000"/>
                  <a:gd name="connsiteY69" fmla="*/ 9519 h 10232"/>
                  <a:gd name="connsiteX70" fmla="*/ 6320 w 10000"/>
                  <a:gd name="connsiteY70" fmla="*/ 9882 h 10232"/>
                  <a:gd name="connsiteX71" fmla="*/ 5760 w 10000"/>
                  <a:gd name="connsiteY71" fmla="*/ 10165 h 10232"/>
                  <a:gd name="connsiteX72" fmla="*/ 5338 w 10000"/>
                  <a:gd name="connsiteY72" fmla="*/ 10193 h 10232"/>
                  <a:gd name="connsiteX73" fmla="*/ 5081 w 10000"/>
                  <a:gd name="connsiteY73" fmla="*/ 10138 h 10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</a:cxnLst>
                <a:rect l="l" t="t" r="r" b="b"/>
                <a:pathLst>
                  <a:path w="10000" h="10232">
                    <a:moveTo>
                      <a:pt x="5081" y="10138"/>
                    </a:moveTo>
                    <a:cubicBezTo>
                      <a:pt x="5081" y="10069"/>
                      <a:pt x="5112" y="9849"/>
                      <a:pt x="5150" y="9649"/>
                    </a:cubicBezTo>
                    <a:cubicBezTo>
                      <a:pt x="5202" y="9367"/>
                      <a:pt x="5195" y="9242"/>
                      <a:pt x="5115" y="9079"/>
                    </a:cubicBezTo>
                    <a:cubicBezTo>
                      <a:pt x="5080" y="9008"/>
                      <a:pt x="5044" y="8938"/>
                      <a:pt x="5009" y="8867"/>
                    </a:cubicBezTo>
                    <a:lnTo>
                      <a:pt x="4394" y="8884"/>
                    </a:lnTo>
                    <a:cubicBezTo>
                      <a:pt x="3859" y="8899"/>
                      <a:pt x="4186" y="9334"/>
                      <a:pt x="4130" y="9455"/>
                    </a:cubicBezTo>
                    <a:cubicBezTo>
                      <a:pt x="4082" y="9566"/>
                      <a:pt x="3570" y="9427"/>
                      <a:pt x="3238" y="9405"/>
                    </a:cubicBezTo>
                    <a:cubicBezTo>
                      <a:pt x="2906" y="9383"/>
                      <a:pt x="2248" y="9430"/>
                      <a:pt x="2139" y="9324"/>
                    </a:cubicBezTo>
                    <a:cubicBezTo>
                      <a:pt x="2077" y="9259"/>
                      <a:pt x="1976" y="9207"/>
                      <a:pt x="1914" y="9207"/>
                    </a:cubicBezTo>
                    <a:cubicBezTo>
                      <a:pt x="1778" y="9207"/>
                      <a:pt x="1472" y="8889"/>
                      <a:pt x="1326" y="8604"/>
                    </a:cubicBezTo>
                    <a:cubicBezTo>
                      <a:pt x="1269" y="8487"/>
                      <a:pt x="1143" y="8351"/>
                      <a:pt x="1047" y="8305"/>
                    </a:cubicBezTo>
                    <a:cubicBezTo>
                      <a:pt x="875" y="8217"/>
                      <a:pt x="696" y="7965"/>
                      <a:pt x="691" y="7795"/>
                    </a:cubicBezTo>
                    <a:cubicBezTo>
                      <a:pt x="689" y="7696"/>
                      <a:pt x="405" y="7262"/>
                      <a:pt x="317" y="7221"/>
                    </a:cubicBezTo>
                    <a:cubicBezTo>
                      <a:pt x="290" y="7209"/>
                      <a:pt x="264" y="7123"/>
                      <a:pt x="264" y="7029"/>
                    </a:cubicBezTo>
                    <a:cubicBezTo>
                      <a:pt x="264" y="6939"/>
                      <a:pt x="196" y="6747"/>
                      <a:pt x="114" y="6602"/>
                    </a:cubicBezTo>
                    <a:cubicBezTo>
                      <a:pt x="-30" y="6360"/>
                      <a:pt x="-32" y="6337"/>
                      <a:pt x="78" y="6224"/>
                    </a:cubicBezTo>
                    <a:cubicBezTo>
                      <a:pt x="144" y="6158"/>
                      <a:pt x="345" y="6072"/>
                      <a:pt x="525" y="6034"/>
                    </a:cubicBezTo>
                    <a:cubicBezTo>
                      <a:pt x="704" y="5994"/>
                      <a:pt x="887" y="5905"/>
                      <a:pt x="930" y="5832"/>
                    </a:cubicBezTo>
                    <a:cubicBezTo>
                      <a:pt x="1105" y="5543"/>
                      <a:pt x="1534" y="5278"/>
                      <a:pt x="1710" y="5071"/>
                    </a:cubicBezTo>
                    <a:cubicBezTo>
                      <a:pt x="1886" y="4865"/>
                      <a:pt x="1755" y="4632"/>
                      <a:pt x="1985" y="4593"/>
                    </a:cubicBezTo>
                    <a:cubicBezTo>
                      <a:pt x="2215" y="4554"/>
                      <a:pt x="2678" y="4453"/>
                      <a:pt x="3092" y="4835"/>
                    </a:cubicBezTo>
                    <a:cubicBezTo>
                      <a:pt x="3321" y="4876"/>
                      <a:pt x="3287" y="4852"/>
                      <a:pt x="3359" y="4838"/>
                    </a:cubicBezTo>
                    <a:cubicBezTo>
                      <a:pt x="3413" y="4660"/>
                      <a:pt x="3485" y="4773"/>
                      <a:pt x="3525" y="4751"/>
                    </a:cubicBezTo>
                    <a:cubicBezTo>
                      <a:pt x="3628" y="4684"/>
                      <a:pt x="3528" y="4462"/>
                      <a:pt x="3490" y="4316"/>
                    </a:cubicBezTo>
                    <a:cubicBezTo>
                      <a:pt x="3452" y="4170"/>
                      <a:pt x="3142" y="3791"/>
                      <a:pt x="3298" y="3877"/>
                    </a:cubicBezTo>
                    <a:cubicBezTo>
                      <a:pt x="3460" y="3970"/>
                      <a:pt x="3669" y="4015"/>
                      <a:pt x="3724" y="3797"/>
                    </a:cubicBezTo>
                    <a:cubicBezTo>
                      <a:pt x="3761" y="3652"/>
                      <a:pt x="3897" y="3576"/>
                      <a:pt x="3909" y="3444"/>
                    </a:cubicBezTo>
                    <a:cubicBezTo>
                      <a:pt x="3921" y="3312"/>
                      <a:pt x="3721" y="3262"/>
                      <a:pt x="3797" y="3007"/>
                    </a:cubicBezTo>
                    <a:cubicBezTo>
                      <a:pt x="3904" y="2651"/>
                      <a:pt x="3912" y="2686"/>
                      <a:pt x="3631" y="2370"/>
                    </a:cubicBezTo>
                    <a:lnTo>
                      <a:pt x="3383" y="2095"/>
                    </a:lnTo>
                    <a:cubicBezTo>
                      <a:pt x="3420" y="1926"/>
                      <a:pt x="3033" y="1758"/>
                      <a:pt x="3070" y="1589"/>
                    </a:cubicBezTo>
                    <a:cubicBezTo>
                      <a:pt x="3188" y="1057"/>
                      <a:pt x="3338" y="902"/>
                      <a:pt x="3523" y="643"/>
                    </a:cubicBezTo>
                    <a:cubicBezTo>
                      <a:pt x="3708" y="384"/>
                      <a:pt x="4126" y="156"/>
                      <a:pt x="4181" y="33"/>
                    </a:cubicBezTo>
                    <a:cubicBezTo>
                      <a:pt x="4025" y="-65"/>
                      <a:pt x="4735" y="74"/>
                      <a:pt x="4800" y="141"/>
                    </a:cubicBezTo>
                    <a:cubicBezTo>
                      <a:pt x="4865" y="208"/>
                      <a:pt x="4566" y="326"/>
                      <a:pt x="4572" y="435"/>
                    </a:cubicBezTo>
                    <a:cubicBezTo>
                      <a:pt x="4578" y="544"/>
                      <a:pt x="4624" y="724"/>
                      <a:pt x="4836" y="794"/>
                    </a:cubicBezTo>
                    <a:cubicBezTo>
                      <a:pt x="5048" y="864"/>
                      <a:pt x="5590" y="684"/>
                      <a:pt x="5842" y="856"/>
                    </a:cubicBezTo>
                    <a:cubicBezTo>
                      <a:pt x="6094" y="1028"/>
                      <a:pt x="6309" y="1559"/>
                      <a:pt x="6348" y="1826"/>
                    </a:cubicBezTo>
                    <a:cubicBezTo>
                      <a:pt x="6387" y="2093"/>
                      <a:pt x="6164" y="2287"/>
                      <a:pt x="6079" y="2460"/>
                    </a:cubicBezTo>
                    <a:cubicBezTo>
                      <a:pt x="5994" y="2633"/>
                      <a:pt x="5975" y="2701"/>
                      <a:pt x="5836" y="2862"/>
                    </a:cubicBezTo>
                    <a:cubicBezTo>
                      <a:pt x="5697" y="3023"/>
                      <a:pt x="5380" y="3218"/>
                      <a:pt x="5246" y="3427"/>
                    </a:cubicBezTo>
                    <a:cubicBezTo>
                      <a:pt x="5112" y="3636"/>
                      <a:pt x="4947" y="4002"/>
                      <a:pt x="5030" y="4116"/>
                    </a:cubicBezTo>
                    <a:cubicBezTo>
                      <a:pt x="5113" y="4230"/>
                      <a:pt x="5478" y="4131"/>
                      <a:pt x="5742" y="4113"/>
                    </a:cubicBezTo>
                    <a:cubicBezTo>
                      <a:pt x="6006" y="4095"/>
                      <a:pt x="6415" y="4114"/>
                      <a:pt x="6616" y="4006"/>
                    </a:cubicBezTo>
                    <a:cubicBezTo>
                      <a:pt x="6817" y="3898"/>
                      <a:pt x="6857" y="3612"/>
                      <a:pt x="6949" y="3467"/>
                    </a:cubicBezTo>
                    <a:cubicBezTo>
                      <a:pt x="7041" y="3322"/>
                      <a:pt x="6957" y="3232"/>
                      <a:pt x="7168" y="3133"/>
                    </a:cubicBezTo>
                    <a:cubicBezTo>
                      <a:pt x="7311" y="3070"/>
                      <a:pt x="7412" y="3083"/>
                      <a:pt x="7708" y="3212"/>
                    </a:cubicBezTo>
                    <a:cubicBezTo>
                      <a:pt x="8127" y="3394"/>
                      <a:pt x="8320" y="3358"/>
                      <a:pt x="8677" y="3030"/>
                    </a:cubicBezTo>
                    <a:cubicBezTo>
                      <a:pt x="8800" y="2916"/>
                      <a:pt x="9001" y="2735"/>
                      <a:pt x="9123" y="2623"/>
                    </a:cubicBezTo>
                    <a:lnTo>
                      <a:pt x="9350" y="2421"/>
                    </a:lnTo>
                    <a:lnTo>
                      <a:pt x="9576" y="2641"/>
                    </a:lnTo>
                    <a:cubicBezTo>
                      <a:pt x="9698" y="2762"/>
                      <a:pt x="9852" y="2860"/>
                      <a:pt x="9918" y="2860"/>
                    </a:cubicBezTo>
                    <a:cubicBezTo>
                      <a:pt x="10013" y="2860"/>
                      <a:pt x="10020" y="2898"/>
                      <a:pt x="9968" y="3083"/>
                    </a:cubicBezTo>
                    <a:cubicBezTo>
                      <a:pt x="9935" y="3207"/>
                      <a:pt x="9849" y="3391"/>
                      <a:pt x="9779" y="3492"/>
                    </a:cubicBezTo>
                    <a:cubicBezTo>
                      <a:pt x="9696" y="3616"/>
                      <a:pt x="9661" y="3780"/>
                      <a:pt x="9676" y="3972"/>
                    </a:cubicBezTo>
                    <a:cubicBezTo>
                      <a:pt x="9696" y="4237"/>
                      <a:pt x="9678" y="4273"/>
                      <a:pt x="9488" y="4354"/>
                    </a:cubicBezTo>
                    <a:cubicBezTo>
                      <a:pt x="9368" y="4404"/>
                      <a:pt x="9257" y="4513"/>
                      <a:pt x="9234" y="4606"/>
                    </a:cubicBezTo>
                    <a:cubicBezTo>
                      <a:pt x="9212" y="4698"/>
                      <a:pt x="9076" y="4910"/>
                      <a:pt x="8935" y="5081"/>
                    </a:cubicBezTo>
                    <a:cubicBezTo>
                      <a:pt x="8559" y="5533"/>
                      <a:pt x="8516" y="5660"/>
                      <a:pt x="8659" y="5877"/>
                    </a:cubicBezTo>
                    <a:cubicBezTo>
                      <a:pt x="8773" y="6052"/>
                      <a:pt x="8770" y="6069"/>
                      <a:pt x="8619" y="6277"/>
                    </a:cubicBezTo>
                    <a:cubicBezTo>
                      <a:pt x="8496" y="6444"/>
                      <a:pt x="8389" y="6502"/>
                      <a:pt x="8134" y="6537"/>
                    </a:cubicBezTo>
                    <a:cubicBezTo>
                      <a:pt x="7690" y="6595"/>
                      <a:pt x="7376" y="6699"/>
                      <a:pt x="7281" y="6814"/>
                    </a:cubicBezTo>
                    <a:cubicBezTo>
                      <a:pt x="7236" y="6871"/>
                      <a:pt x="6841" y="6879"/>
                      <a:pt x="6724" y="6994"/>
                    </a:cubicBezTo>
                    <a:cubicBezTo>
                      <a:pt x="6607" y="7109"/>
                      <a:pt x="6592" y="7363"/>
                      <a:pt x="6580" y="7502"/>
                    </a:cubicBezTo>
                    <a:cubicBezTo>
                      <a:pt x="6568" y="7641"/>
                      <a:pt x="6598" y="7724"/>
                      <a:pt x="6654" y="7828"/>
                    </a:cubicBezTo>
                    <a:cubicBezTo>
                      <a:pt x="6710" y="7932"/>
                      <a:pt x="6980" y="7957"/>
                      <a:pt x="6915" y="8128"/>
                    </a:cubicBezTo>
                    <a:cubicBezTo>
                      <a:pt x="6870" y="8248"/>
                      <a:pt x="6875" y="8422"/>
                      <a:pt x="6927" y="8649"/>
                    </a:cubicBezTo>
                    <a:cubicBezTo>
                      <a:pt x="7000" y="8957"/>
                      <a:pt x="7025" y="8987"/>
                      <a:pt x="7170" y="8952"/>
                    </a:cubicBezTo>
                    <a:cubicBezTo>
                      <a:pt x="7261" y="8930"/>
                      <a:pt x="7354" y="8945"/>
                      <a:pt x="7381" y="8985"/>
                    </a:cubicBezTo>
                    <a:cubicBezTo>
                      <a:pt x="7457" y="9109"/>
                      <a:pt x="7138" y="9476"/>
                      <a:pt x="6917" y="9519"/>
                    </a:cubicBezTo>
                    <a:cubicBezTo>
                      <a:pt x="6806" y="9541"/>
                      <a:pt x="6538" y="9706"/>
                      <a:pt x="6320" y="9882"/>
                    </a:cubicBezTo>
                    <a:cubicBezTo>
                      <a:pt x="6018" y="10130"/>
                      <a:pt x="5886" y="10196"/>
                      <a:pt x="5760" y="10165"/>
                    </a:cubicBezTo>
                    <a:cubicBezTo>
                      <a:pt x="5669" y="10143"/>
                      <a:pt x="5478" y="10155"/>
                      <a:pt x="5338" y="10193"/>
                    </a:cubicBezTo>
                    <a:cubicBezTo>
                      <a:pt x="5115" y="10256"/>
                      <a:pt x="5081" y="10248"/>
                      <a:pt x="5081" y="10138"/>
                    </a:cubicBezTo>
                    <a:close/>
                  </a:path>
                </a:pathLst>
              </a:custGeom>
              <a:solidFill>
                <a:srgbClr val="00CC99">
                  <a:alpha val="80000"/>
                </a:srgbClr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coahuila">
                <a:extLst>
                  <a:ext uri="{FF2B5EF4-FFF2-40B4-BE49-F238E27FC236}">
                    <a16:creationId xmlns:a16="http://schemas.microsoft.com/office/drawing/2014/main" id="{63F5F28E-6A9B-4323-90E9-EB0B7C5AEF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4302" y="2830515"/>
                <a:ext cx="982663" cy="1470025"/>
              </a:xfrm>
              <a:custGeom>
                <a:avLst/>
                <a:gdLst>
                  <a:gd name="T0" fmla="*/ 2629 w 3681"/>
                  <a:gd name="T1" fmla="*/ 5408 h 5479"/>
                  <a:gd name="T2" fmla="*/ 2233 w 3681"/>
                  <a:gd name="T3" fmla="*/ 5148 h 5479"/>
                  <a:gd name="T4" fmla="*/ 2025 w 3681"/>
                  <a:gd name="T5" fmla="*/ 5040 h 5479"/>
                  <a:gd name="T6" fmla="*/ 1305 w 3681"/>
                  <a:gd name="T7" fmla="*/ 4797 h 5479"/>
                  <a:gd name="T8" fmla="*/ 889 w 3681"/>
                  <a:gd name="T9" fmla="*/ 5161 h 5479"/>
                  <a:gd name="T10" fmla="*/ 454 w 3681"/>
                  <a:gd name="T11" fmla="*/ 4871 h 5479"/>
                  <a:gd name="T12" fmla="*/ 388 w 3681"/>
                  <a:gd name="T13" fmla="*/ 4603 h 5479"/>
                  <a:gd name="T14" fmla="*/ 335 w 3681"/>
                  <a:gd name="T15" fmla="*/ 4433 h 5479"/>
                  <a:gd name="T16" fmla="*/ 492 w 3681"/>
                  <a:gd name="T17" fmla="*/ 3982 h 5479"/>
                  <a:gd name="T18" fmla="*/ 314 w 3681"/>
                  <a:gd name="T19" fmla="*/ 3291 h 5479"/>
                  <a:gd name="T20" fmla="*/ 0 w 3681"/>
                  <a:gd name="T21" fmla="*/ 2020 h 5479"/>
                  <a:gd name="T22" fmla="*/ 210 w 3681"/>
                  <a:gd name="T23" fmla="*/ 1729 h 5479"/>
                  <a:gd name="T24" fmla="*/ 469 w 3681"/>
                  <a:gd name="T25" fmla="*/ 1309 h 5479"/>
                  <a:gd name="T26" fmla="*/ 837 w 3681"/>
                  <a:gd name="T27" fmla="*/ 721 h 5479"/>
                  <a:gd name="T28" fmla="*/ 1231 w 3681"/>
                  <a:gd name="T29" fmla="*/ 116 h 5479"/>
                  <a:gd name="T30" fmla="*/ 1452 w 3681"/>
                  <a:gd name="T31" fmla="*/ 16 h 5479"/>
                  <a:gd name="T32" fmla="*/ 2406 w 3681"/>
                  <a:gd name="T33" fmla="*/ 233 h 5479"/>
                  <a:gd name="T34" fmla="*/ 2422 w 3681"/>
                  <a:gd name="T35" fmla="*/ 351 h 5479"/>
                  <a:gd name="T36" fmla="*/ 2437 w 3681"/>
                  <a:gd name="T37" fmla="*/ 423 h 5479"/>
                  <a:gd name="T38" fmla="*/ 2565 w 3681"/>
                  <a:gd name="T39" fmla="*/ 447 h 5479"/>
                  <a:gd name="T40" fmla="*/ 2928 w 3681"/>
                  <a:gd name="T41" fmla="*/ 742 h 5479"/>
                  <a:gd name="T42" fmla="*/ 3055 w 3681"/>
                  <a:gd name="T43" fmla="*/ 1012 h 5479"/>
                  <a:gd name="T44" fmla="*/ 3186 w 3681"/>
                  <a:gd name="T45" fmla="*/ 1323 h 5479"/>
                  <a:gd name="T46" fmla="*/ 3438 w 3681"/>
                  <a:gd name="T47" fmla="*/ 1721 h 5479"/>
                  <a:gd name="T48" fmla="*/ 3600 w 3681"/>
                  <a:gd name="T49" fmla="*/ 1899 h 5479"/>
                  <a:gd name="T50" fmla="*/ 3516 w 3681"/>
                  <a:gd name="T51" fmla="*/ 2290 h 5479"/>
                  <a:gd name="T52" fmla="*/ 3290 w 3681"/>
                  <a:gd name="T53" fmla="*/ 2181 h 5479"/>
                  <a:gd name="T54" fmla="*/ 2990 w 3681"/>
                  <a:gd name="T55" fmla="*/ 2558 h 5479"/>
                  <a:gd name="T56" fmla="*/ 2785 w 3681"/>
                  <a:gd name="T57" fmla="*/ 2910 h 5479"/>
                  <a:gd name="T58" fmla="*/ 2944 w 3681"/>
                  <a:gd name="T59" fmla="*/ 2897 h 5479"/>
                  <a:gd name="T60" fmla="*/ 2407 w 3681"/>
                  <a:gd name="T61" fmla="*/ 3610 h 5479"/>
                  <a:gd name="T62" fmla="*/ 2673 w 3681"/>
                  <a:gd name="T63" fmla="*/ 4049 h 5479"/>
                  <a:gd name="T64" fmla="*/ 2928 w 3681"/>
                  <a:gd name="T65" fmla="*/ 4501 h 5479"/>
                  <a:gd name="T66" fmla="*/ 3058 w 3681"/>
                  <a:gd name="T67" fmla="*/ 4641 h 5479"/>
                  <a:gd name="T68" fmla="*/ 3261 w 3681"/>
                  <a:gd name="T69" fmla="*/ 4730 h 5479"/>
                  <a:gd name="T70" fmla="*/ 2773 w 3681"/>
                  <a:gd name="T71" fmla="*/ 4820 h 5479"/>
                  <a:gd name="T72" fmla="*/ 2770 w 3681"/>
                  <a:gd name="T73" fmla="*/ 5129 h 5479"/>
                  <a:gd name="T74" fmla="*/ 2747 w 3681"/>
                  <a:gd name="T75" fmla="*/ 5382 h 5479"/>
                  <a:gd name="connsiteX0" fmla="*/ 7357 w 9929"/>
                  <a:gd name="connsiteY0" fmla="*/ 9916 h 9952"/>
                  <a:gd name="connsiteX1" fmla="*/ 7142 w 9929"/>
                  <a:gd name="connsiteY1" fmla="*/ 9855 h 9952"/>
                  <a:gd name="connsiteX2" fmla="*/ 6528 w 9929"/>
                  <a:gd name="connsiteY2" fmla="*/ 9509 h 9952"/>
                  <a:gd name="connsiteX3" fmla="*/ 6066 w 9929"/>
                  <a:gd name="connsiteY3" fmla="*/ 9381 h 9952"/>
                  <a:gd name="connsiteX4" fmla="*/ 5678 w 9929"/>
                  <a:gd name="connsiteY4" fmla="*/ 9297 h 9952"/>
                  <a:gd name="connsiteX5" fmla="*/ 5501 w 9929"/>
                  <a:gd name="connsiteY5" fmla="*/ 9184 h 9952"/>
                  <a:gd name="connsiteX6" fmla="*/ 5327 w 9929"/>
                  <a:gd name="connsiteY6" fmla="*/ 9107 h 9952"/>
                  <a:gd name="connsiteX7" fmla="*/ 3545 w 9929"/>
                  <a:gd name="connsiteY7" fmla="*/ 8740 h 9952"/>
                  <a:gd name="connsiteX8" fmla="*/ 3016 w 9929"/>
                  <a:gd name="connsiteY8" fmla="*/ 9317 h 9952"/>
                  <a:gd name="connsiteX9" fmla="*/ 2415 w 9929"/>
                  <a:gd name="connsiteY9" fmla="*/ 9405 h 9952"/>
                  <a:gd name="connsiteX10" fmla="*/ 1953 w 9929"/>
                  <a:gd name="connsiteY10" fmla="*/ 9315 h 9952"/>
                  <a:gd name="connsiteX11" fmla="*/ 1233 w 9929"/>
                  <a:gd name="connsiteY11" fmla="*/ 8875 h 9952"/>
                  <a:gd name="connsiteX12" fmla="*/ 864 w 9929"/>
                  <a:gd name="connsiteY12" fmla="*/ 8424 h 9952"/>
                  <a:gd name="connsiteX13" fmla="*/ 1054 w 9929"/>
                  <a:gd name="connsiteY13" fmla="*/ 8386 h 9952"/>
                  <a:gd name="connsiteX14" fmla="*/ 1079 w 9929"/>
                  <a:gd name="connsiteY14" fmla="*/ 8196 h 9952"/>
                  <a:gd name="connsiteX15" fmla="*/ 910 w 9929"/>
                  <a:gd name="connsiteY15" fmla="*/ 8076 h 9952"/>
                  <a:gd name="connsiteX16" fmla="*/ 1098 w 9929"/>
                  <a:gd name="connsiteY16" fmla="*/ 7857 h 9952"/>
                  <a:gd name="connsiteX17" fmla="*/ 1337 w 9929"/>
                  <a:gd name="connsiteY17" fmla="*/ 7253 h 9952"/>
                  <a:gd name="connsiteX18" fmla="*/ 1440 w 9929"/>
                  <a:gd name="connsiteY18" fmla="*/ 6702 h 9952"/>
                  <a:gd name="connsiteX19" fmla="*/ 853 w 9929"/>
                  <a:gd name="connsiteY19" fmla="*/ 5992 h 9952"/>
                  <a:gd name="connsiteX20" fmla="*/ 283 w 9929"/>
                  <a:gd name="connsiteY20" fmla="*/ 4729 h 9952"/>
                  <a:gd name="connsiteX21" fmla="*/ 0 w 9929"/>
                  <a:gd name="connsiteY21" fmla="*/ 3672 h 9952"/>
                  <a:gd name="connsiteX22" fmla="*/ 255 w 9929"/>
                  <a:gd name="connsiteY22" fmla="*/ 3414 h 9952"/>
                  <a:gd name="connsiteX23" fmla="*/ 570 w 9929"/>
                  <a:gd name="connsiteY23" fmla="*/ 3141 h 9952"/>
                  <a:gd name="connsiteX24" fmla="*/ 633 w 9929"/>
                  <a:gd name="connsiteY24" fmla="*/ 3079 h 9952"/>
                  <a:gd name="connsiteX25" fmla="*/ 1274 w 9929"/>
                  <a:gd name="connsiteY25" fmla="*/ 2374 h 9952"/>
                  <a:gd name="connsiteX26" fmla="*/ 1975 w 9929"/>
                  <a:gd name="connsiteY26" fmla="*/ 1587 h 9952"/>
                  <a:gd name="connsiteX27" fmla="*/ 2274 w 9929"/>
                  <a:gd name="connsiteY27" fmla="*/ 1301 h 9952"/>
                  <a:gd name="connsiteX28" fmla="*/ 2899 w 9929"/>
                  <a:gd name="connsiteY28" fmla="*/ 682 h 9952"/>
                  <a:gd name="connsiteX29" fmla="*/ 3344 w 9929"/>
                  <a:gd name="connsiteY29" fmla="*/ 197 h 9952"/>
                  <a:gd name="connsiteX30" fmla="*/ 3553 w 9929"/>
                  <a:gd name="connsiteY30" fmla="*/ 87 h 9952"/>
                  <a:gd name="connsiteX31" fmla="*/ 3945 w 9929"/>
                  <a:gd name="connsiteY31" fmla="*/ 14 h 9952"/>
                  <a:gd name="connsiteX32" fmla="*/ 5748 w 9929"/>
                  <a:gd name="connsiteY32" fmla="*/ 111 h 9952"/>
                  <a:gd name="connsiteX33" fmla="*/ 6536 w 9929"/>
                  <a:gd name="connsiteY33" fmla="*/ 410 h 9952"/>
                  <a:gd name="connsiteX34" fmla="*/ 6669 w 9929"/>
                  <a:gd name="connsiteY34" fmla="*/ 505 h 9952"/>
                  <a:gd name="connsiteX35" fmla="*/ 6580 w 9929"/>
                  <a:gd name="connsiteY35" fmla="*/ 626 h 9952"/>
                  <a:gd name="connsiteX36" fmla="*/ 6455 w 9929"/>
                  <a:gd name="connsiteY36" fmla="*/ 786 h 9952"/>
                  <a:gd name="connsiteX37" fmla="*/ 6620 w 9929"/>
                  <a:gd name="connsiteY37" fmla="*/ 757 h 9952"/>
                  <a:gd name="connsiteX38" fmla="*/ 6688 w 9929"/>
                  <a:gd name="connsiteY38" fmla="*/ 737 h 9952"/>
                  <a:gd name="connsiteX39" fmla="*/ 6968 w 9929"/>
                  <a:gd name="connsiteY39" fmla="*/ 801 h 9952"/>
                  <a:gd name="connsiteX40" fmla="*/ 7756 w 9929"/>
                  <a:gd name="connsiteY40" fmla="*/ 1142 h 9952"/>
                  <a:gd name="connsiteX41" fmla="*/ 7954 w 9929"/>
                  <a:gd name="connsiteY41" fmla="*/ 1339 h 9952"/>
                  <a:gd name="connsiteX42" fmla="*/ 8147 w 9929"/>
                  <a:gd name="connsiteY42" fmla="*/ 1578 h 9952"/>
                  <a:gd name="connsiteX43" fmla="*/ 8299 w 9929"/>
                  <a:gd name="connsiteY43" fmla="*/ 1832 h 9952"/>
                  <a:gd name="connsiteX44" fmla="*/ 8452 w 9929"/>
                  <a:gd name="connsiteY44" fmla="*/ 2111 h 9952"/>
                  <a:gd name="connsiteX45" fmla="*/ 8655 w 9929"/>
                  <a:gd name="connsiteY45" fmla="*/ 2400 h 9952"/>
                  <a:gd name="connsiteX46" fmla="*/ 8870 w 9929"/>
                  <a:gd name="connsiteY46" fmla="*/ 2662 h 9952"/>
                  <a:gd name="connsiteX47" fmla="*/ 9340 w 9929"/>
                  <a:gd name="connsiteY47" fmla="*/ 3126 h 9952"/>
                  <a:gd name="connsiteX48" fmla="*/ 9603 w 9929"/>
                  <a:gd name="connsiteY48" fmla="*/ 3279 h 9952"/>
                  <a:gd name="connsiteX49" fmla="*/ 9780 w 9929"/>
                  <a:gd name="connsiteY49" fmla="*/ 3451 h 9952"/>
                  <a:gd name="connsiteX50" fmla="*/ 9723 w 9929"/>
                  <a:gd name="connsiteY50" fmla="*/ 4057 h 9952"/>
                  <a:gd name="connsiteX51" fmla="*/ 9552 w 9929"/>
                  <a:gd name="connsiteY51" fmla="*/ 4165 h 9952"/>
                  <a:gd name="connsiteX52" fmla="*/ 9351 w 9929"/>
                  <a:gd name="connsiteY52" fmla="*/ 4030 h 9952"/>
                  <a:gd name="connsiteX53" fmla="*/ 8938 w 9929"/>
                  <a:gd name="connsiteY53" fmla="*/ 3966 h 9952"/>
                  <a:gd name="connsiteX54" fmla="*/ 8669 w 9929"/>
                  <a:gd name="connsiteY54" fmla="*/ 4258 h 9952"/>
                  <a:gd name="connsiteX55" fmla="*/ 8123 w 9929"/>
                  <a:gd name="connsiteY55" fmla="*/ 4654 h 9952"/>
                  <a:gd name="connsiteX56" fmla="*/ 7381 w 9929"/>
                  <a:gd name="connsiteY56" fmla="*/ 5154 h 9952"/>
                  <a:gd name="connsiteX57" fmla="*/ 7566 w 9929"/>
                  <a:gd name="connsiteY57" fmla="*/ 5296 h 9952"/>
                  <a:gd name="connsiteX58" fmla="*/ 7805 w 9929"/>
                  <a:gd name="connsiteY58" fmla="*/ 5240 h 9952"/>
                  <a:gd name="connsiteX59" fmla="*/ 7998 w 9929"/>
                  <a:gd name="connsiteY59" fmla="*/ 5272 h 9952"/>
                  <a:gd name="connsiteX60" fmla="*/ 7647 w 9929"/>
                  <a:gd name="connsiteY60" fmla="*/ 5992 h 9952"/>
                  <a:gd name="connsiteX61" fmla="*/ 6539 w 9929"/>
                  <a:gd name="connsiteY61" fmla="*/ 6574 h 9952"/>
                  <a:gd name="connsiteX62" fmla="*/ 6876 w 9929"/>
                  <a:gd name="connsiteY62" fmla="*/ 6877 h 9952"/>
                  <a:gd name="connsiteX63" fmla="*/ 7262 w 9929"/>
                  <a:gd name="connsiteY63" fmla="*/ 7375 h 9952"/>
                  <a:gd name="connsiteX64" fmla="*/ 7710 w 9929"/>
                  <a:gd name="connsiteY64" fmla="*/ 8001 h 9952"/>
                  <a:gd name="connsiteX65" fmla="*/ 7954 w 9929"/>
                  <a:gd name="connsiteY65" fmla="*/ 8200 h 9952"/>
                  <a:gd name="connsiteX66" fmla="*/ 8106 w 9929"/>
                  <a:gd name="connsiteY66" fmla="*/ 8355 h 9952"/>
                  <a:gd name="connsiteX67" fmla="*/ 8308 w 9929"/>
                  <a:gd name="connsiteY67" fmla="*/ 8456 h 9952"/>
                  <a:gd name="connsiteX68" fmla="*/ 8601 w 9929"/>
                  <a:gd name="connsiteY68" fmla="*/ 8532 h 9952"/>
                  <a:gd name="connsiteX69" fmla="*/ 8859 w 9929"/>
                  <a:gd name="connsiteY69" fmla="*/ 8618 h 9952"/>
                  <a:gd name="connsiteX70" fmla="*/ 8106 w 9929"/>
                  <a:gd name="connsiteY70" fmla="*/ 8642 h 9952"/>
                  <a:gd name="connsiteX71" fmla="*/ 7533 w 9929"/>
                  <a:gd name="connsiteY71" fmla="*/ 8782 h 9952"/>
                  <a:gd name="connsiteX72" fmla="*/ 7495 w 9929"/>
                  <a:gd name="connsiteY72" fmla="*/ 9211 h 9952"/>
                  <a:gd name="connsiteX73" fmla="*/ 7525 w 9929"/>
                  <a:gd name="connsiteY73" fmla="*/ 9346 h 9952"/>
                  <a:gd name="connsiteX74" fmla="*/ 7476 w 9929"/>
                  <a:gd name="connsiteY74" fmla="*/ 9510 h 9952"/>
                  <a:gd name="connsiteX75" fmla="*/ 7463 w 9929"/>
                  <a:gd name="connsiteY75" fmla="*/ 9808 h 9952"/>
                  <a:gd name="connsiteX76" fmla="*/ 7357 w 9929"/>
                  <a:gd name="connsiteY76" fmla="*/ 9916 h 9952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1087 w 10000"/>
                  <a:gd name="connsiteY14" fmla="*/ 8236 h 10000"/>
                  <a:gd name="connsiteX15" fmla="*/ 917 w 10000"/>
                  <a:gd name="connsiteY15" fmla="*/ 8115 h 10000"/>
                  <a:gd name="connsiteX16" fmla="*/ 1106 w 10000"/>
                  <a:gd name="connsiteY16" fmla="*/ 7895 h 10000"/>
                  <a:gd name="connsiteX17" fmla="*/ 1347 w 10000"/>
                  <a:gd name="connsiteY17" fmla="*/ 7288 h 10000"/>
                  <a:gd name="connsiteX18" fmla="*/ 1450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18 w 10000"/>
                  <a:gd name="connsiteY52" fmla="*/ 4049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434 w 10000"/>
                  <a:gd name="connsiteY56" fmla="*/ 5179 h 10000"/>
                  <a:gd name="connsiteX57" fmla="*/ 7620 w 10000"/>
                  <a:gd name="connsiteY57" fmla="*/ 5322 h 10000"/>
                  <a:gd name="connsiteX58" fmla="*/ 7861 w 10000"/>
                  <a:gd name="connsiteY58" fmla="*/ 5265 h 10000"/>
                  <a:gd name="connsiteX59" fmla="*/ 8055 w 10000"/>
                  <a:gd name="connsiteY59" fmla="*/ 5297 h 10000"/>
                  <a:gd name="connsiteX60" fmla="*/ 7702 w 10000"/>
                  <a:gd name="connsiteY60" fmla="*/ 6021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164 w 10000"/>
                  <a:gd name="connsiteY70" fmla="*/ 8684 h 10000"/>
                  <a:gd name="connsiteX71" fmla="*/ 7587 w 10000"/>
                  <a:gd name="connsiteY71" fmla="*/ 8824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1087 w 10000"/>
                  <a:gd name="connsiteY14" fmla="*/ 8236 h 10000"/>
                  <a:gd name="connsiteX15" fmla="*/ 917 w 10000"/>
                  <a:gd name="connsiteY15" fmla="*/ 8115 h 10000"/>
                  <a:gd name="connsiteX16" fmla="*/ 1106 w 10000"/>
                  <a:gd name="connsiteY16" fmla="*/ 7895 h 10000"/>
                  <a:gd name="connsiteX17" fmla="*/ 1347 w 10000"/>
                  <a:gd name="connsiteY17" fmla="*/ 7288 h 10000"/>
                  <a:gd name="connsiteX18" fmla="*/ 1450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434 w 10000"/>
                  <a:gd name="connsiteY56" fmla="*/ 5179 h 10000"/>
                  <a:gd name="connsiteX57" fmla="*/ 7620 w 10000"/>
                  <a:gd name="connsiteY57" fmla="*/ 5322 h 10000"/>
                  <a:gd name="connsiteX58" fmla="*/ 7861 w 10000"/>
                  <a:gd name="connsiteY58" fmla="*/ 5265 h 10000"/>
                  <a:gd name="connsiteX59" fmla="*/ 8055 w 10000"/>
                  <a:gd name="connsiteY59" fmla="*/ 5297 h 10000"/>
                  <a:gd name="connsiteX60" fmla="*/ 7702 w 10000"/>
                  <a:gd name="connsiteY60" fmla="*/ 6021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164 w 10000"/>
                  <a:gd name="connsiteY70" fmla="*/ 8684 h 10000"/>
                  <a:gd name="connsiteX71" fmla="*/ 7587 w 10000"/>
                  <a:gd name="connsiteY71" fmla="*/ 8824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475 w 10000"/>
                  <a:gd name="connsiteY14" fmla="*/ 8304 h 10000"/>
                  <a:gd name="connsiteX15" fmla="*/ 917 w 10000"/>
                  <a:gd name="connsiteY15" fmla="*/ 8115 h 10000"/>
                  <a:gd name="connsiteX16" fmla="*/ 1106 w 10000"/>
                  <a:gd name="connsiteY16" fmla="*/ 7895 h 10000"/>
                  <a:gd name="connsiteX17" fmla="*/ 1347 w 10000"/>
                  <a:gd name="connsiteY17" fmla="*/ 7288 h 10000"/>
                  <a:gd name="connsiteX18" fmla="*/ 1450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434 w 10000"/>
                  <a:gd name="connsiteY56" fmla="*/ 5179 h 10000"/>
                  <a:gd name="connsiteX57" fmla="*/ 7620 w 10000"/>
                  <a:gd name="connsiteY57" fmla="*/ 5322 h 10000"/>
                  <a:gd name="connsiteX58" fmla="*/ 7861 w 10000"/>
                  <a:gd name="connsiteY58" fmla="*/ 5265 h 10000"/>
                  <a:gd name="connsiteX59" fmla="*/ 8055 w 10000"/>
                  <a:gd name="connsiteY59" fmla="*/ 5297 h 10000"/>
                  <a:gd name="connsiteX60" fmla="*/ 7702 w 10000"/>
                  <a:gd name="connsiteY60" fmla="*/ 6021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164 w 10000"/>
                  <a:gd name="connsiteY70" fmla="*/ 8684 h 10000"/>
                  <a:gd name="connsiteX71" fmla="*/ 7587 w 10000"/>
                  <a:gd name="connsiteY71" fmla="*/ 8824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475 w 10000"/>
                  <a:gd name="connsiteY14" fmla="*/ 8304 h 10000"/>
                  <a:gd name="connsiteX15" fmla="*/ 560 w 10000"/>
                  <a:gd name="connsiteY15" fmla="*/ 7910 h 10000"/>
                  <a:gd name="connsiteX16" fmla="*/ 1106 w 10000"/>
                  <a:gd name="connsiteY16" fmla="*/ 7895 h 10000"/>
                  <a:gd name="connsiteX17" fmla="*/ 1347 w 10000"/>
                  <a:gd name="connsiteY17" fmla="*/ 7288 h 10000"/>
                  <a:gd name="connsiteX18" fmla="*/ 1450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434 w 10000"/>
                  <a:gd name="connsiteY56" fmla="*/ 5179 h 10000"/>
                  <a:gd name="connsiteX57" fmla="*/ 7620 w 10000"/>
                  <a:gd name="connsiteY57" fmla="*/ 5322 h 10000"/>
                  <a:gd name="connsiteX58" fmla="*/ 7861 w 10000"/>
                  <a:gd name="connsiteY58" fmla="*/ 5265 h 10000"/>
                  <a:gd name="connsiteX59" fmla="*/ 8055 w 10000"/>
                  <a:gd name="connsiteY59" fmla="*/ 5297 h 10000"/>
                  <a:gd name="connsiteX60" fmla="*/ 7702 w 10000"/>
                  <a:gd name="connsiteY60" fmla="*/ 6021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164 w 10000"/>
                  <a:gd name="connsiteY70" fmla="*/ 8684 h 10000"/>
                  <a:gd name="connsiteX71" fmla="*/ 7587 w 10000"/>
                  <a:gd name="connsiteY71" fmla="*/ 8824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475 w 10000"/>
                  <a:gd name="connsiteY14" fmla="*/ 8304 h 10000"/>
                  <a:gd name="connsiteX15" fmla="*/ 560 w 10000"/>
                  <a:gd name="connsiteY15" fmla="*/ 7910 h 10000"/>
                  <a:gd name="connsiteX16" fmla="*/ 1106 w 10000"/>
                  <a:gd name="connsiteY16" fmla="*/ 7895 h 10000"/>
                  <a:gd name="connsiteX17" fmla="*/ 1143 w 10000"/>
                  <a:gd name="connsiteY17" fmla="*/ 7322 h 10000"/>
                  <a:gd name="connsiteX18" fmla="*/ 1450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434 w 10000"/>
                  <a:gd name="connsiteY56" fmla="*/ 5179 h 10000"/>
                  <a:gd name="connsiteX57" fmla="*/ 7620 w 10000"/>
                  <a:gd name="connsiteY57" fmla="*/ 5322 h 10000"/>
                  <a:gd name="connsiteX58" fmla="*/ 7861 w 10000"/>
                  <a:gd name="connsiteY58" fmla="*/ 5265 h 10000"/>
                  <a:gd name="connsiteX59" fmla="*/ 8055 w 10000"/>
                  <a:gd name="connsiteY59" fmla="*/ 5297 h 10000"/>
                  <a:gd name="connsiteX60" fmla="*/ 7702 w 10000"/>
                  <a:gd name="connsiteY60" fmla="*/ 6021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164 w 10000"/>
                  <a:gd name="connsiteY70" fmla="*/ 8684 h 10000"/>
                  <a:gd name="connsiteX71" fmla="*/ 7587 w 10000"/>
                  <a:gd name="connsiteY71" fmla="*/ 8824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475 w 10000"/>
                  <a:gd name="connsiteY14" fmla="*/ 8304 h 10000"/>
                  <a:gd name="connsiteX15" fmla="*/ 560 w 10000"/>
                  <a:gd name="connsiteY15" fmla="*/ 7910 h 10000"/>
                  <a:gd name="connsiteX16" fmla="*/ 1106 w 10000"/>
                  <a:gd name="connsiteY16" fmla="*/ 7895 h 10000"/>
                  <a:gd name="connsiteX17" fmla="*/ 1143 w 10000"/>
                  <a:gd name="connsiteY17" fmla="*/ 7322 h 10000"/>
                  <a:gd name="connsiteX18" fmla="*/ 1195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434 w 10000"/>
                  <a:gd name="connsiteY56" fmla="*/ 5179 h 10000"/>
                  <a:gd name="connsiteX57" fmla="*/ 7620 w 10000"/>
                  <a:gd name="connsiteY57" fmla="*/ 5322 h 10000"/>
                  <a:gd name="connsiteX58" fmla="*/ 7861 w 10000"/>
                  <a:gd name="connsiteY58" fmla="*/ 5265 h 10000"/>
                  <a:gd name="connsiteX59" fmla="*/ 8055 w 10000"/>
                  <a:gd name="connsiteY59" fmla="*/ 5297 h 10000"/>
                  <a:gd name="connsiteX60" fmla="*/ 7702 w 10000"/>
                  <a:gd name="connsiteY60" fmla="*/ 6021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164 w 10000"/>
                  <a:gd name="connsiteY70" fmla="*/ 8684 h 10000"/>
                  <a:gd name="connsiteX71" fmla="*/ 7587 w 10000"/>
                  <a:gd name="connsiteY71" fmla="*/ 8824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475 w 10000"/>
                  <a:gd name="connsiteY14" fmla="*/ 8304 h 10000"/>
                  <a:gd name="connsiteX15" fmla="*/ 560 w 10000"/>
                  <a:gd name="connsiteY15" fmla="*/ 7910 h 10000"/>
                  <a:gd name="connsiteX16" fmla="*/ 1106 w 10000"/>
                  <a:gd name="connsiteY16" fmla="*/ 7895 h 10000"/>
                  <a:gd name="connsiteX17" fmla="*/ 1143 w 10000"/>
                  <a:gd name="connsiteY17" fmla="*/ 7322 h 10000"/>
                  <a:gd name="connsiteX18" fmla="*/ 1195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434 w 10000"/>
                  <a:gd name="connsiteY56" fmla="*/ 5179 h 10000"/>
                  <a:gd name="connsiteX57" fmla="*/ 7620 w 10000"/>
                  <a:gd name="connsiteY57" fmla="*/ 5322 h 10000"/>
                  <a:gd name="connsiteX58" fmla="*/ 7861 w 10000"/>
                  <a:gd name="connsiteY58" fmla="*/ 5265 h 10000"/>
                  <a:gd name="connsiteX59" fmla="*/ 8055 w 10000"/>
                  <a:gd name="connsiteY59" fmla="*/ 5297 h 10000"/>
                  <a:gd name="connsiteX60" fmla="*/ 7702 w 10000"/>
                  <a:gd name="connsiteY60" fmla="*/ 6021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470 w 10000"/>
                  <a:gd name="connsiteY70" fmla="*/ 8889 h 10000"/>
                  <a:gd name="connsiteX71" fmla="*/ 7587 w 10000"/>
                  <a:gd name="connsiteY71" fmla="*/ 8824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475 w 10000"/>
                  <a:gd name="connsiteY14" fmla="*/ 8304 h 10000"/>
                  <a:gd name="connsiteX15" fmla="*/ 560 w 10000"/>
                  <a:gd name="connsiteY15" fmla="*/ 7910 h 10000"/>
                  <a:gd name="connsiteX16" fmla="*/ 1106 w 10000"/>
                  <a:gd name="connsiteY16" fmla="*/ 7895 h 10000"/>
                  <a:gd name="connsiteX17" fmla="*/ 1143 w 10000"/>
                  <a:gd name="connsiteY17" fmla="*/ 7322 h 10000"/>
                  <a:gd name="connsiteX18" fmla="*/ 1195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434 w 10000"/>
                  <a:gd name="connsiteY56" fmla="*/ 5179 h 10000"/>
                  <a:gd name="connsiteX57" fmla="*/ 7620 w 10000"/>
                  <a:gd name="connsiteY57" fmla="*/ 5322 h 10000"/>
                  <a:gd name="connsiteX58" fmla="*/ 7861 w 10000"/>
                  <a:gd name="connsiteY58" fmla="*/ 5265 h 10000"/>
                  <a:gd name="connsiteX59" fmla="*/ 8055 w 10000"/>
                  <a:gd name="connsiteY59" fmla="*/ 5297 h 10000"/>
                  <a:gd name="connsiteX60" fmla="*/ 7702 w 10000"/>
                  <a:gd name="connsiteY60" fmla="*/ 6021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470 w 10000"/>
                  <a:gd name="connsiteY70" fmla="*/ 8889 h 10000"/>
                  <a:gd name="connsiteX71" fmla="*/ 7791 w 10000"/>
                  <a:gd name="connsiteY71" fmla="*/ 8960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475 w 10000"/>
                  <a:gd name="connsiteY14" fmla="*/ 8304 h 10000"/>
                  <a:gd name="connsiteX15" fmla="*/ 560 w 10000"/>
                  <a:gd name="connsiteY15" fmla="*/ 7910 h 10000"/>
                  <a:gd name="connsiteX16" fmla="*/ 1106 w 10000"/>
                  <a:gd name="connsiteY16" fmla="*/ 7895 h 10000"/>
                  <a:gd name="connsiteX17" fmla="*/ 1143 w 10000"/>
                  <a:gd name="connsiteY17" fmla="*/ 7322 h 10000"/>
                  <a:gd name="connsiteX18" fmla="*/ 1195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434 w 10000"/>
                  <a:gd name="connsiteY56" fmla="*/ 5179 h 10000"/>
                  <a:gd name="connsiteX57" fmla="*/ 7620 w 10000"/>
                  <a:gd name="connsiteY57" fmla="*/ 5322 h 10000"/>
                  <a:gd name="connsiteX58" fmla="*/ 8218 w 10000"/>
                  <a:gd name="connsiteY58" fmla="*/ 5094 h 10000"/>
                  <a:gd name="connsiteX59" fmla="*/ 8055 w 10000"/>
                  <a:gd name="connsiteY59" fmla="*/ 5297 h 10000"/>
                  <a:gd name="connsiteX60" fmla="*/ 7702 w 10000"/>
                  <a:gd name="connsiteY60" fmla="*/ 6021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470 w 10000"/>
                  <a:gd name="connsiteY70" fmla="*/ 8889 h 10000"/>
                  <a:gd name="connsiteX71" fmla="*/ 7791 w 10000"/>
                  <a:gd name="connsiteY71" fmla="*/ 8960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475 w 10000"/>
                  <a:gd name="connsiteY14" fmla="*/ 8304 h 10000"/>
                  <a:gd name="connsiteX15" fmla="*/ 560 w 10000"/>
                  <a:gd name="connsiteY15" fmla="*/ 7910 h 10000"/>
                  <a:gd name="connsiteX16" fmla="*/ 1106 w 10000"/>
                  <a:gd name="connsiteY16" fmla="*/ 7895 h 10000"/>
                  <a:gd name="connsiteX17" fmla="*/ 1143 w 10000"/>
                  <a:gd name="connsiteY17" fmla="*/ 7322 h 10000"/>
                  <a:gd name="connsiteX18" fmla="*/ 1195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434 w 10000"/>
                  <a:gd name="connsiteY56" fmla="*/ 5179 h 10000"/>
                  <a:gd name="connsiteX57" fmla="*/ 7620 w 10000"/>
                  <a:gd name="connsiteY57" fmla="*/ 5322 h 10000"/>
                  <a:gd name="connsiteX58" fmla="*/ 8218 w 10000"/>
                  <a:gd name="connsiteY58" fmla="*/ 5094 h 10000"/>
                  <a:gd name="connsiteX59" fmla="*/ 8565 w 10000"/>
                  <a:gd name="connsiteY59" fmla="*/ 5399 h 10000"/>
                  <a:gd name="connsiteX60" fmla="*/ 7702 w 10000"/>
                  <a:gd name="connsiteY60" fmla="*/ 6021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470 w 10000"/>
                  <a:gd name="connsiteY70" fmla="*/ 8889 h 10000"/>
                  <a:gd name="connsiteX71" fmla="*/ 7791 w 10000"/>
                  <a:gd name="connsiteY71" fmla="*/ 8960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475 w 10000"/>
                  <a:gd name="connsiteY14" fmla="*/ 8304 h 10000"/>
                  <a:gd name="connsiteX15" fmla="*/ 560 w 10000"/>
                  <a:gd name="connsiteY15" fmla="*/ 7910 h 10000"/>
                  <a:gd name="connsiteX16" fmla="*/ 1106 w 10000"/>
                  <a:gd name="connsiteY16" fmla="*/ 7895 h 10000"/>
                  <a:gd name="connsiteX17" fmla="*/ 1143 w 10000"/>
                  <a:gd name="connsiteY17" fmla="*/ 7322 h 10000"/>
                  <a:gd name="connsiteX18" fmla="*/ 1195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434 w 10000"/>
                  <a:gd name="connsiteY56" fmla="*/ 5179 h 10000"/>
                  <a:gd name="connsiteX57" fmla="*/ 7620 w 10000"/>
                  <a:gd name="connsiteY57" fmla="*/ 5322 h 10000"/>
                  <a:gd name="connsiteX58" fmla="*/ 8218 w 10000"/>
                  <a:gd name="connsiteY58" fmla="*/ 5094 h 10000"/>
                  <a:gd name="connsiteX59" fmla="*/ 8565 w 10000"/>
                  <a:gd name="connsiteY59" fmla="*/ 5399 h 10000"/>
                  <a:gd name="connsiteX60" fmla="*/ 8008 w 10000"/>
                  <a:gd name="connsiteY60" fmla="*/ 6362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470 w 10000"/>
                  <a:gd name="connsiteY70" fmla="*/ 8889 h 10000"/>
                  <a:gd name="connsiteX71" fmla="*/ 7791 w 10000"/>
                  <a:gd name="connsiteY71" fmla="*/ 8960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475 w 10000"/>
                  <a:gd name="connsiteY14" fmla="*/ 8304 h 10000"/>
                  <a:gd name="connsiteX15" fmla="*/ 560 w 10000"/>
                  <a:gd name="connsiteY15" fmla="*/ 7910 h 10000"/>
                  <a:gd name="connsiteX16" fmla="*/ 1106 w 10000"/>
                  <a:gd name="connsiteY16" fmla="*/ 7895 h 10000"/>
                  <a:gd name="connsiteX17" fmla="*/ 1143 w 10000"/>
                  <a:gd name="connsiteY17" fmla="*/ 7322 h 10000"/>
                  <a:gd name="connsiteX18" fmla="*/ 1195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893 w 10000"/>
                  <a:gd name="connsiteY56" fmla="*/ 5145 h 10000"/>
                  <a:gd name="connsiteX57" fmla="*/ 7620 w 10000"/>
                  <a:gd name="connsiteY57" fmla="*/ 5322 h 10000"/>
                  <a:gd name="connsiteX58" fmla="*/ 8218 w 10000"/>
                  <a:gd name="connsiteY58" fmla="*/ 5094 h 10000"/>
                  <a:gd name="connsiteX59" fmla="*/ 8565 w 10000"/>
                  <a:gd name="connsiteY59" fmla="*/ 5399 h 10000"/>
                  <a:gd name="connsiteX60" fmla="*/ 8008 w 10000"/>
                  <a:gd name="connsiteY60" fmla="*/ 6362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470 w 10000"/>
                  <a:gd name="connsiteY70" fmla="*/ 8889 h 10000"/>
                  <a:gd name="connsiteX71" fmla="*/ 7791 w 10000"/>
                  <a:gd name="connsiteY71" fmla="*/ 8960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475 w 10000"/>
                  <a:gd name="connsiteY14" fmla="*/ 8304 h 10000"/>
                  <a:gd name="connsiteX15" fmla="*/ 560 w 10000"/>
                  <a:gd name="connsiteY15" fmla="*/ 7910 h 10000"/>
                  <a:gd name="connsiteX16" fmla="*/ 1106 w 10000"/>
                  <a:gd name="connsiteY16" fmla="*/ 7895 h 10000"/>
                  <a:gd name="connsiteX17" fmla="*/ 1143 w 10000"/>
                  <a:gd name="connsiteY17" fmla="*/ 7322 h 10000"/>
                  <a:gd name="connsiteX18" fmla="*/ 1195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893 w 10000"/>
                  <a:gd name="connsiteY56" fmla="*/ 5145 h 10000"/>
                  <a:gd name="connsiteX57" fmla="*/ 8218 w 10000"/>
                  <a:gd name="connsiteY57" fmla="*/ 5094 h 10000"/>
                  <a:gd name="connsiteX58" fmla="*/ 8565 w 10000"/>
                  <a:gd name="connsiteY58" fmla="*/ 5399 h 10000"/>
                  <a:gd name="connsiteX59" fmla="*/ 8008 w 10000"/>
                  <a:gd name="connsiteY59" fmla="*/ 6362 h 10000"/>
                  <a:gd name="connsiteX60" fmla="*/ 6586 w 10000"/>
                  <a:gd name="connsiteY60" fmla="*/ 6606 h 10000"/>
                  <a:gd name="connsiteX61" fmla="*/ 6925 w 10000"/>
                  <a:gd name="connsiteY61" fmla="*/ 6910 h 10000"/>
                  <a:gd name="connsiteX62" fmla="*/ 7314 w 10000"/>
                  <a:gd name="connsiteY62" fmla="*/ 7411 h 10000"/>
                  <a:gd name="connsiteX63" fmla="*/ 7765 w 10000"/>
                  <a:gd name="connsiteY63" fmla="*/ 8040 h 10000"/>
                  <a:gd name="connsiteX64" fmla="*/ 8011 w 10000"/>
                  <a:gd name="connsiteY64" fmla="*/ 8240 h 10000"/>
                  <a:gd name="connsiteX65" fmla="*/ 8164 w 10000"/>
                  <a:gd name="connsiteY65" fmla="*/ 8395 h 10000"/>
                  <a:gd name="connsiteX66" fmla="*/ 8367 w 10000"/>
                  <a:gd name="connsiteY66" fmla="*/ 8497 h 10000"/>
                  <a:gd name="connsiteX67" fmla="*/ 8663 w 10000"/>
                  <a:gd name="connsiteY67" fmla="*/ 8573 h 10000"/>
                  <a:gd name="connsiteX68" fmla="*/ 8922 w 10000"/>
                  <a:gd name="connsiteY68" fmla="*/ 8660 h 10000"/>
                  <a:gd name="connsiteX69" fmla="*/ 8470 w 10000"/>
                  <a:gd name="connsiteY69" fmla="*/ 8889 h 10000"/>
                  <a:gd name="connsiteX70" fmla="*/ 7791 w 10000"/>
                  <a:gd name="connsiteY70" fmla="*/ 8960 h 10000"/>
                  <a:gd name="connsiteX71" fmla="*/ 7549 w 10000"/>
                  <a:gd name="connsiteY71" fmla="*/ 9255 h 10000"/>
                  <a:gd name="connsiteX72" fmla="*/ 7579 w 10000"/>
                  <a:gd name="connsiteY72" fmla="*/ 9391 h 10000"/>
                  <a:gd name="connsiteX73" fmla="*/ 7529 w 10000"/>
                  <a:gd name="connsiteY73" fmla="*/ 9556 h 10000"/>
                  <a:gd name="connsiteX74" fmla="*/ 7516 w 10000"/>
                  <a:gd name="connsiteY74" fmla="*/ 9855 h 10000"/>
                  <a:gd name="connsiteX75" fmla="*/ 7410 w 10000"/>
                  <a:gd name="connsiteY75" fmla="*/ 9964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</a:cxnLst>
                <a:rect l="l" t="t" r="r" b="b"/>
                <a:pathLst>
                  <a:path w="10000" h="10000">
                    <a:moveTo>
                      <a:pt x="7410" y="9964"/>
                    </a:moveTo>
                    <a:cubicBezTo>
                      <a:pt x="7371" y="9895"/>
                      <a:pt x="7311" y="9879"/>
                      <a:pt x="7193" y="9903"/>
                    </a:cubicBezTo>
                    <a:cubicBezTo>
                      <a:pt x="6999" y="9944"/>
                      <a:pt x="6720" y="9786"/>
                      <a:pt x="6575" y="9555"/>
                    </a:cubicBezTo>
                    <a:cubicBezTo>
                      <a:pt x="6482" y="9404"/>
                      <a:pt x="6465" y="9398"/>
                      <a:pt x="6109" y="9426"/>
                    </a:cubicBezTo>
                    <a:cubicBezTo>
                      <a:pt x="5776" y="9453"/>
                      <a:pt x="5741" y="9446"/>
                      <a:pt x="5719" y="9342"/>
                    </a:cubicBezTo>
                    <a:cubicBezTo>
                      <a:pt x="5702" y="9268"/>
                      <a:pt x="5639" y="9228"/>
                      <a:pt x="5540" y="9228"/>
                    </a:cubicBezTo>
                    <a:cubicBezTo>
                      <a:pt x="5456" y="9228"/>
                      <a:pt x="5376" y="9193"/>
                      <a:pt x="5365" y="9151"/>
                    </a:cubicBezTo>
                    <a:cubicBezTo>
                      <a:pt x="5333" y="9039"/>
                      <a:pt x="3958" y="8747"/>
                      <a:pt x="3570" y="8782"/>
                    </a:cubicBezTo>
                    <a:cubicBezTo>
                      <a:pt x="3183" y="8817"/>
                      <a:pt x="3353" y="8857"/>
                      <a:pt x="3038" y="9362"/>
                    </a:cubicBezTo>
                    <a:cubicBezTo>
                      <a:pt x="2923" y="9544"/>
                      <a:pt x="2525" y="9504"/>
                      <a:pt x="2432" y="9450"/>
                    </a:cubicBezTo>
                    <a:cubicBezTo>
                      <a:pt x="2370" y="9415"/>
                      <a:pt x="2161" y="9375"/>
                      <a:pt x="1967" y="9360"/>
                    </a:cubicBezTo>
                    <a:cubicBezTo>
                      <a:pt x="1623" y="9333"/>
                      <a:pt x="1608" y="9324"/>
                      <a:pt x="1242" y="8918"/>
                    </a:cubicBezTo>
                    <a:cubicBezTo>
                      <a:pt x="1037" y="8691"/>
                      <a:pt x="870" y="8487"/>
                      <a:pt x="870" y="8465"/>
                    </a:cubicBezTo>
                    <a:cubicBezTo>
                      <a:pt x="870" y="8444"/>
                      <a:pt x="1128" y="8453"/>
                      <a:pt x="1062" y="8426"/>
                    </a:cubicBezTo>
                    <a:cubicBezTo>
                      <a:pt x="996" y="8399"/>
                      <a:pt x="690" y="8458"/>
                      <a:pt x="475" y="8304"/>
                    </a:cubicBezTo>
                    <a:cubicBezTo>
                      <a:pt x="418" y="8264"/>
                      <a:pt x="617" y="7950"/>
                      <a:pt x="560" y="7910"/>
                    </a:cubicBezTo>
                    <a:lnTo>
                      <a:pt x="1106" y="7895"/>
                    </a:lnTo>
                    <a:cubicBezTo>
                      <a:pt x="1234" y="7744"/>
                      <a:pt x="1104" y="7587"/>
                      <a:pt x="1143" y="7322"/>
                    </a:cubicBezTo>
                    <a:cubicBezTo>
                      <a:pt x="1170" y="7109"/>
                      <a:pt x="1168" y="6826"/>
                      <a:pt x="1195" y="6734"/>
                    </a:cubicBezTo>
                    <a:cubicBezTo>
                      <a:pt x="1253" y="6548"/>
                      <a:pt x="1011" y="6351"/>
                      <a:pt x="859" y="6021"/>
                    </a:cubicBezTo>
                    <a:cubicBezTo>
                      <a:pt x="707" y="5691"/>
                      <a:pt x="566" y="5808"/>
                      <a:pt x="285" y="4752"/>
                    </a:cubicBezTo>
                    <a:lnTo>
                      <a:pt x="0" y="3690"/>
                    </a:lnTo>
                    <a:lnTo>
                      <a:pt x="257" y="3430"/>
                    </a:lnTo>
                    <a:cubicBezTo>
                      <a:pt x="400" y="3290"/>
                      <a:pt x="542" y="3165"/>
                      <a:pt x="574" y="3156"/>
                    </a:cubicBezTo>
                    <a:cubicBezTo>
                      <a:pt x="610" y="3147"/>
                      <a:pt x="638" y="3117"/>
                      <a:pt x="638" y="3094"/>
                    </a:cubicBezTo>
                    <a:cubicBezTo>
                      <a:pt x="638" y="3068"/>
                      <a:pt x="928" y="2749"/>
                      <a:pt x="1283" y="2385"/>
                    </a:cubicBezTo>
                    <a:cubicBezTo>
                      <a:pt x="1642" y="2021"/>
                      <a:pt x="1956" y="1665"/>
                      <a:pt x="1989" y="1595"/>
                    </a:cubicBezTo>
                    <a:cubicBezTo>
                      <a:pt x="2019" y="1523"/>
                      <a:pt x="2156" y="1394"/>
                      <a:pt x="2290" y="1307"/>
                    </a:cubicBezTo>
                    <a:cubicBezTo>
                      <a:pt x="2632" y="1087"/>
                      <a:pt x="2856" y="863"/>
                      <a:pt x="2920" y="685"/>
                    </a:cubicBezTo>
                    <a:cubicBezTo>
                      <a:pt x="2979" y="511"/>
                      <a:pt x="3267" y="198"/>
                      <a:pt x="3368" y="198"/>
                    </a:cubicBezTo>
                    <a:cubicBezTo>
                      <a:pt x="3406" y="198"/>
                      <a:pt x="3502" y="148"/>
                      <a:pt x="3578" y="87"/>
                    </a:cubicBezTo>
                    <a:cubicBezTo>
                      <a:pt x="3693" y="0"/>
                      <a:pt x="3771" y="-15"/>
                      <a:pt x="3973" y="14"/>
                    </a:cubicBezTo>
                    <a:cubicBezTo>
                      <a:pt x="4219" y="51"/>
                      <a:pt x="4794" y="82"/>
                      <a:pt x="5789" y="112"/>
                    </a:cubicBezTo>
                    <a:cubicBezTo>
                      <a:pt x="6304" y="128"/>
                      <a:pt x="6583" y="234"/>
                      <a:pt x="6583" y="412"/>
                    </a:cubicBezTo>
                    <a:cubicBezTo>
                      <a:pt x="6583" y="469"/>
                      <a:pt x="6638" y="507"/>
                      <a:pt x="6717" y="507"/>
                    </a:cubicBezTo>
                    <a:cubicBezTo>
                      <a:pt x="6821" y="507"/>
                      <a:pt x="6799" y="537"/>
                      <a:pt x="6627" y="629"/>
                    </a:cubicBezTo>
                    <a:cubicBezTo>
                      <a:pt x="6463" y="716"/>
                      <a:pt x="6430" y="761"/>
                      <a:pt x="6501" y="790"/>
                    </a:cubicBezTo>
                    <a:cubicBezTo>
                      <a:pt x="6559" y="814"/>
                      <a:pt x="6627" y="801"/>
                      <a:pt x="6667" y="761"/>
                    </a:cubicBezTo>
                    <a:cubicBezTo>
                      <a:pt x="6704" y="720"/>
                      <a:pt x="6736" y="711"/>
                      <a:pt x="6736" y="741"/>
                    </a:cubicBezTo>
                    <a:cubicBezTo>
                      <a:pt x="6736" y="768"/>
                      <a:pt x="6862" y="798"/>
                      <a:pt x="7018" y="805"/>
                    </a:cubicBezTo>
                    <a:cubicBezTo>
                      <a:pt x="7281" y="818"/>
                      <a:pt x="7797" y="1041"/>
                      <a:pt x="7811" y="1148"/>
                    </a:cubicBezTo>
                    <a:cubicBezTo>
                      <a:pt x="7814" y="1172"/>
                      <a:pt x="7904" y="1259"/>
                      <a:pt x="8011" y="1345"/>
                    </a:cubicBezTo>
                    <a:cubicBezTo>
                      <a:pt x="8118" y="1430"/>
                      <a:pt x="8205" y="1538"/>
                      <a:pt x="8205" y="1586"/>
                    </a:cubicBezTo>
                    <a:cubicBezTo>
                      <a:pt x="8205" y="1634"/>
                      <a:pt x="8274" y="1747"/>
                      <a:pt x="8358" y="1841"/>
                    </a:cubicBezTo>
                    <a:cubicBezTo>
                      <a:pt x="8444" y="1934"/>
                      <a:pt x="8512" y="2061"/>
                      <a:pt x="8512" y="2121"/>
                    </a:cubicBezTo>
                    <a:cubicBezTo>
                      <a:pt x="8512" y="2182"/>
                      <a:pt x="8605" y="2312"/>
                      <a:pt x="8717" y="2412"/>
                    </a:cubicBezTo>
                    <a:cubicBezTo>
                      <a:pt x="8830" y="2510"/>
                      <a:pt x="8927" y="2628"/>
                      <a:pt x="8933" y="2675"/>
                    </a:cubicBezTo>
                    <a:cubicBezTo>
                      <a:pt x="8958" y="2839"/>
                      <a:pt x="9141" y="3020"/>
                      <a:pt x="9407" y="3141"/>
                    </a:cubicBezTo>
                    <a:cubicBezTo>
                      <a:pt x="9552" y="3209"/>
                      <a:pt x="9672" y="3279"/>
                      <a:pt x="9672" y="3295"/>
                    </a:cubicBezTo>
                    <a:cubicBezTo>
                      <a:pt x="9672" y="3314"/>
                      <a:pt x="9751" y="3390"/>
                      <a:pt x="9850" y="3468"/>
                    </a:cubicBezTo>
                    <a:cubicBezTo>
                      <a:pt x="10072" y="3640"/>
                      <a:pt x="10044" y="3917"/>
                      <a:pt x="9793" y="4077"/>
                    </a:cubicBezTo>
                    <a:lnTo>
                      <a:pt x="9620" y="4185"/>
                    </a:lnTo>
                    <a:cubicBezTo>
                      <a:pt x="9570" y="4231"/>
                      <a:pt x="9519" y="4276"/>
                      <a:pt x="9469" y="4322"/>
                    </a:cubicBezTo>
                    <a:cubicBezTo>
                      <a:pt x="9283" y="4199"/>
                      <a:pt x="9227" y="4299"/>
                      <a:pt x="9104" y="4292"/>
                    </a:cubicBezTo>
                    <a:cubicBezTo>
                      <a:pt x="8981" y="4285"/>
                      <a:pt x="8774" y="4102"/>
                      <a:pt x="8731" y="4279"/>
                    </a:cubicBezTo>
                    <a:cubicBezTo>
                      <a:pt x="8654" y="4572"/>
                      <a:pt x="8321" y="4532"/>
                      <a:pt x="8181" y="4676"/>
                    </a:cubicBezTo>
                    <a:cubicBezTo>
                      <a:pt x="8041" y="4820"/>
                      <a:pt x="7899" y="4925"/>
                      <a:pt x="7893" y="5145"/>
                    </a:cubicBezTo>
                    <a:cubicBezTo>
                      <a:pt x="7899" y="5215"/>
                      <a:pt x="8106" y="5052"/>
                      <a:pt x="8218" y="5094"/>
                    </a:cubicBezTo>
                    <a:cubicBezTo>
                      <a:pt x="8330" y="5136"/>
                      <a:pt x="8600" y="5188"/>
                      <a:pt x="8565" y="5399"/>
                    </a:cubicBezTo>
                    <a:cubicBezTo>
                      <a:pt x="8530" y="5610"/>
                      <a:pt x="8338" y="6161"/>
                      <a:pt x="8008" y="6362"/>
                    </a:cubicBezTo>
                    <a:cubicBezTo>
                      <a:pt x="7678" y="6563"/>
                      <a:pt x="6594" y="6492"/>
                      <a:pt x="6586" y="6606"/>
                    </a:cubicBezTo>
                    <a:cubicBezTo>
                      <a:pt x="6586" y="6642"/>
                      <a:pt x="6736" y="6780"/>
                      <a:pt x="6925" y="6910"/>
                    </a:cubicBezTo>
                    <a:cubicBezTo>
                      <a:pt x="7209" y="7106"/>
                      <a:pt x="7273" y="7189"/>
                      <a:pt x="7314" y="7411"/>
                    </a:cubicBezTo>
                    <a:cubicBezTo>
                      <a:pt x="7384" y="7783"/>
                      <a:pt x="7480" y="7919"/>
                      <a:pt x="7765" y="8040"/>
                    </a:cubicBezTo>
                    <a:cubicBezTo>
                      <a:pt x="7899" y="8097"/>
                      <a:pt x="8011" y="8186"/>
                      <a:pt x="8011" y="8240"/>
                    </a:cubicBezTo>
                    <a:cubicBezTo>
                      <a:pt x="8011" y="8293"/>
                      <a:pt x="8079" y="8362"/>
                      <a:pt x="8164" y="8395"/>
                    </a:cubicBezTo>
                    <a:cubicBezTo>
                      <a:pt x="8250" y="8426"/>
                      <a:pt x="8342" y="8473"/>
                      <a:pt x="8367" y="8497"/>
                    </a:cubicBezTo>
                    <a:cubicBezTo>
                      <a:pt x="8395" y="8520"/>
                      <a:pt x="8526" y="8555"/>
                      <a:pt x="8663" y="8573"/>
                    </a:cubicBezTo>
                    <a:cubicBezTo>
                      <a:pt x="8796" y="8591"/>
                      <a:pt x="8914" y="8630"/>
                      <a:pt x="8922" y="8660"/>
                    </a:cubicBezTo>
                    <a:cubicBezTo>
                      <a:pt x="8945" y="8733"/>
                      <a:pt x="8596" y="8960"/>
                      <a:pt x="8470" y="8889"/>
                    </a:cubicBezTo>
                    <a:cubicBezTo>
                      <a:pt x="8326" y="8809"/>
                      <a:pt x="7982" y="8800"/>
                      <a:pt x="7791" y="8960"/>
                    </a:cubicBezTo>
                    <a:cubicBezTo>
                      <a:pt x="7608" y="9118"/>
                      <a:pt x="7584" y="9183"/>
                      <a:pt x="7549" y="9255"/>
                    </a:cubicBezTo>
                    <a:cubicBezTo>
                      <a:pt x="7514" y="9327"/>
                      <a:pt x="7644" y="9336"/>
                      <a:pt x="7579" y="9391"/>
                    </a:cubicBezTo>
                    <a:cubicBezTo>
                      <a:pt x="7529" y="9430"/>
                      <a:pt x="7507" y="9505"/>
                      <a:pt x="7529" y="9556"/>
                    </a:cubicBezTo>
                    <a:cubicBezTo>
                      <a:pt x="7549" y="9609"/>
                      <a:pt x="7544" y="9744"/>
                      <a:pt x="7516" y="9855"/>
                    </a:cubicBezTo>
                    <a:cubicBezTo>
                      <a:pt x="7478" y="10007"/>
                      <a:pt x="7453" y="10033"/>
                      <a:pt x="7410" y="9964"/>
                    </a:cubicBezTo>
                    <a:close/>
                  </a:path>
                </a:pathLst>
              </a:custGeom>
              <a:solidFill>
                <a:srgbClr val="00B050">
                  <a:alpha val="60000"/>
                </a:srgbClr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9" name="df">
                <a:extLst>
                  <a:ext uri="{FF2B5EF4-FFF2-40B4-BE49-F238E27FC236}">
                    <a16:creationId xmlns:a16="http://schemas.microsoft.com/office/drawing/2014/main" id="{C53E5DD9-A843-4EA7-BFD4-9CDDEFAA1132}"/>
                  </a:ext>
                </a:extLst>
              </p:cNvPr>
              <p:cNvSpPr/>
              <p:nvPr/>
            </p:nvSpPr>
            <p:spPr>
              <a:xfrm>
                <a:off x="6288090" y="5619752"/>
                <a:ext cx="163512" cy="204788"/>
              </a:xfrm>
              <a:custGeom>
                <a:avLst/>
                <a:gdLst>
                  <a:gd name="connsiteX0" fmla="*/ 0 w 182218"/>
                  <a:gd name="connsiteY0" fmla="*/ 0 h 198782"/>
                  <a:gd name="connsiteX1" fmla="*/ 182218 w 182218"/>
                  <a:gd name="connsiteY1" fmla="*/ 0 h 198782"/>
                  <a:gd name="connsiteX2" fmla="*/ 182218 w 182218"/>
                  <a:gd name="connsiteY2" fmla="*/ 198782 h 198782"/>
                  <a:gd name="connsiteX3" fmla="*/ 0 w 182218"/>
                  <a:gd name="connsiteY3" fmla="*/ 198782 h 198782"/>
                  <a:gd name="connsiteX4" fmla="*/ 0 w 182218"/>
                  <a:gd name="connsiteY4" fmla="*/ 0 h 198782"/>
                  <a:gd name="connsiteX0" fmla="*/ 0 w 182218"/>
                  <a:gd name="connsiteY0" fmla="*/ 0 h 198782"/>
                  <a:gd name="connsiteX1" fmla="*/ 182218 w 182218"/>
                  <a:gd name="connsiteY1" fmla="*/ 0 h 198782"/>
                  <a:gd name="connsiteX2" fmla="*/ 182218 w 182218"/>
                  <a:gd name="connsiteY2" fmla="*/ 198782 h 198782"/>
                  <a:gd name="connsiteX3" fmla="*/ 65171 w 182218"/>
                  <a:gd name="connsiteY3" fmla="*/ 198782 h 198782"/>
                  <a:gd name="connsiteX4" fmla="*/ 0 w 182218"/>
                  <a:gd name="connsiteY4" fmla="*/ 0 h 198782"/>
                  <a:gd name="connsiteX0" fmla="*/ 0 w 137100"/>
                  <a:gd name="connsiteY0" fmla="*/ 0 h 198782"/>
                  <a:gd name="connsiteX1" fmla="*/ 137100 w 137100"/>
                  <a:gd name="connsiteY1" fmla="*/ 0 h 198782"/>
                  <a:gd name="connsiteX2" fmla="*/ 137100 w 137100"/>
                  <a:gd name="connsiteY2" fmla="*/ 198782 h 198782"/>
                  <a:gd name="connsiteX3" fmla="*/ 20053 w 137100"/>
                  <a:gd name="connsiteY3" fmla="*/ 198782 h 198782"/>
                  <a:gd name="connsiteX4" fmla="*/ 0 w 137100"/>
                  <a:gd name="connsiteY4" fmla="*/ 0 h 198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7100" h="198782">
                    <a:moveTo>
                      <a:pt x="0" y="0"/>
                    </a:moveTo>
                    <a:lnTo>
                      <a:pt x="137100" y="0"/>
                    </a:lnTo>
                    <a:lnTo>
                      <a:pt x="137100" y="198782"/>
                    </a:lnTo>
                    <a:lnTo>
                      <a:pt x="20053" y="19878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F2F2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 sz="1600" dirty="0">
                  <a:solidFill>
                    <a:prstClr val="white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Freeform 5">
                <a:extLst>
                  <a:ext uri="{FF2B5EF4-FFF2-40B4-BE49-F238E27FC236}">
                    <a16:creationId xmlns:a16="http://schemas.microsoft.com/office/drawing/2014/main" id="{00F74EAB-FCBF-4A95-8CCC-3E585FC1F0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3564" y="2990852"/>
                <a:ext cx="47626" cy="28575"/>
              </a:xfrm>
              <a:custGeom>
                <a:avLst/>
                <a:gdLst>
                  <a:gd name="T0" fmla="*/ 45 w 165"/>
                  <a:gd name="T1" fmla="*/ 55 h 97"/>
                  <a:gd name="T2" fmla="*/ 118 w 165"/>
                  <a:gd name="T3" fmla="*/ 54 h 97"/>
                  <a:gd name="T4" fmla="*/ 126 w 165"/>
                  <a:gd name="T5" fmla="*/ 96 h 97"/>
                  <a:gd name="T6" fmla="*/ 45 w 165"/>
                  <a:gd name="T7" fmla="*/ 55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5" h="97">
                    <a:moveTo>
                      <a:pt x="45" y="55"/>
                    </a:moveTo>
                    <a:cubicBezTo>
                      <a:pt x="0" y="1"/>
                      <a:pt x="46" y="0"/>
                      <a:pt x="118" y="54"/>
                    </a:cubicBezTo>
                    <a:cubicBezTo>
                      <a:pt x="164" y="89"/>
                      <a:pt x="165" y="96"/>
                      <a:pt x="126" y="96"/>
                    </a:cubicBezTo>
                    <a:cubicBezTo>
                      <a:pt x="101" y="97"/>
                      <a:pt x="65" y="78"/>
                      <a:pt x="45" y="55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B_california">
                <a:extLst>
                  <a:ext uri="{FF2B5EF4-FFF2-40B4-BE49-F238E27FC236}">
                    <a16:creationId xmlns:a16="http://schemas.microsoft.com/office/drawing/2014/main" id="{4388D729-876D-4889-A038-8F5D2993F5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5364" y="1800226"/>
                <a:ext cx="866775" cy="1373189"/>
              </a:xfrm>
              <a:custGeom>
                <a:avLst/>
                <a:gdLst>
                  <a:gd name="T0" fmla="*/ 2074 w 3246"/>
                  <a:gd name="T1" fmla="*/ 4944 h 5063"/>
                  <a:gd name="T2" fmla="*/ 2103 w 3246"/>
                  <a:gd name="T3" fmla="*/ 4742 h 5063"/>
                  <a:gd name="T4" fmla="*/ 2131 w 3246"/>
                  <a:gd name="T5" fmla="*/ 4524 h 5063"/>
                  <a:gd name="T6" fmla="*/ 1920 w 3246"/>
                  <a:gd name="T7" fmla="*/ 4127 h 5063"/>
                  <a:gd name="T8" fmla="*/ 1723 w 3246"/>
                  <a:gd name="T9" fmla="*/ 3883 h 5063"/>
                  <a:gd name="T10" fmla="*/ 1207 w 3246"/>
                  <a:gd name="T11" fmla="*/ 3320 h 5063"/>
                  <a:gd name="T12" fmla="*/ 875 w 3246"/>
                  <a:gd name="T13" fmla="*/ 2914 h 5063"/>
                  <a:gd name="T14" fmla="*/ 802 w 3246"/>
                  <a:gd name="T15" fmla="*/ 2714 h 5063"/>
                  <a:gd name="T16" fmla="*/ 747 w 3246"/>
                  <a:gd name="T17" fmla="*/ 2270 h 5063"/>
                  <a:gd name="T18" fmla="*/ 706 w 3246"/>
                  <a:gd name="T19" fmla="*/ 2269 h 5063"/>
                  <a:gd name="T20" fmla="*/ 649 w 3246"/>
                  <a:gd name="T21" fmla="*/ 2099 h 5063"/>
                  <a:gd name="T22" fmla="*/ 508 w 3246"/>
                  <a:gd name="T23" fmla="*/ 1563 h 5063"/>
                  <a:gd name="T24" fmla="*/ 308 w 3246"/>
                  <a:gd name="T25" fmla="*/ 1096 h 5063"/>
                  <a:gd name="T26" fmla="*/ 249 w 3246"/>
                  <a:gd name="T27" fmla="*/ 864 h 5063"/>
                  <a:gd name="T28" fmla="*/ 289 w 3246"/>
                  <a:gd name="T29" fmla="*/ 824 h 5063"/>
                  <a:gd name="T30" fmla="*/ 325 w 3246"/>
                  <a:gd name="T31" fmla="*/ 745 h 5063"/>
                  <a:gd name="T32" fmla="*/ 228 w 3246"/>
                  <a:gd name="T33" fmla="*/ 627 h 5063"/>
                  <a:gd name="T34" fmla="*/ 68 w 3246"/>
                  <a:gd name="T35" fmla="*/ 202 h 5063"/>
                  <a:gd name="T36" fmla="*/ 1087 w 3246"/>
                  <a:gd name="T37" fmla="*/ 54 h 5063"/>
                  <a:gd name="T38" fmla="*/ 1947 w 3246"/>
                  <a:gd name="T39" fmla="*/ 317 h 5063"/>
                  <a:gd name="T40" fmla="*/ 1783 w 3246"/>
                  <a:gd name="T41" fmla="*/ 893 h 5063"/>
                  <a:gd name="T42" fmla="*/ 1870 w 3246"/>
                  <a:gd name="T43" fmla="*/ 1033 h 5063"/>
                  <a:gd name="T44" fmla="*/ 1803 w 3246"/>
                  <a:gd name="T45" fmla="*/ 1605 h 5063"/>
                  <a:gd name="T46" fmla="*/ 1875 w 3246"/>
                  <a:gd name="T47" fmla="*/ 2342 h 5063"/>
                  <a:gd name="T48" fmla="*/ 1948 w 3246"/>
                  <a:gd name="T49" fmla="*/ 2877 h 5063"/>
                  <a:gd name="T50" fmla="*/ 2022 w 3246"/>
                  <a:gd name="T51" fmla="*/ 3045 h 5063"/>
                  <a:gd name="T52" fmla="*/ 2183 w 3246"/>
                  <a:gd name="T53" fmla="*/ 3190 h 5063"/>
                  <a:gd name="T54" fmla="*/ 2402 w 3246"/>
                  <a:gd name="T55" fmla="*/ 3459 h 5063"/>
                  <a:gd name="T56" fmla="*/ 2650 w 3246"/>
                  <a:gd name="T57" fmla="*/ 3761 h 5063"/>
                  <a:gd name="T58" fmla="*/ 2656 w 3246"/>
                  <a:gd name="T59" fmla="*/ 3989 h 5063"/>
                  <a:gd name="T60" fmla="*/ 2722 w 3246"/>
                  <a:gd name="T61" fmla="*/ 4114 h 5063"/>
                  <a:gd name="T62" fmla="*/ 2865 w 3246"/>
                  <a:gd name="T63" fmla="*/ 4230 h 5063"/>
                  <a:gd name="T64" fmla="*/ 3078 w 3246"/>
                  <a:gd name="T65" fmla="*/ 4569 h 5063"/>
                  <a:gd name="T66" fmla="*/ 3221 w 3246"/>
                  <a:gd name="T67" fmla="*/ 4825 h 5063"/>
                  <a:gd name="T68" fmla="*/ 3140 w 3246"/>
                  <a:gd name="T69" fmla="*/ 5059 h 5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3246" h="5063">
                    <a:moveTo>
                      <a:pt x="2561" y="5007"/>
                    </a:moveTo>
                    <a:cubicBezTo>
                      <a:pt x="2300" y="4980"/>
                      <a:pt x="2081" y="4952"/>
                      <a:pt x="2074" y="4944"/>
                    </a:cubicBezTo>
                    <a:cubicBezTo>
                      <a:pt x="2066" y="4936"/>
                      <a:pt x="2079" y="4884"/>
                      <a:pt x="2102" y="4828"/>
                    </a:cubicBezTo>
                    <a:cubicBezTo>
                      <a:pt x="2140" y="4737"/>
                      <a:pt x="2140" y="4728"/>
                      <a:pt x="2103" y="4742"/>
                    </a:cubicBezTo>
                    <a:cubicBezTo>
                      <a:pt x="2056" y="4760"/>
                      <a:pt x="2044" y="4696"/>
                      <a:pt x="2087" y="4652"/>
                    </a:cubicBezTo>
                    <a:cubicBezTo>
                      <a:pt x="2101" y="4637"/>
                      <a:pt x="2121" y="4580"/>
                      <a:pt x="2131" y="4524"/>
                    </a:cubicBezTo>
                    <a:cubicBezTo>
                      <a:pt x="2147" y="4436"/>
                      <a:pt x="2139" y="4412"/>
                      <a:pt x="2064" y="4341"/>
                    </a:cubicBezTo>
                    <a:cubicBezTo>
                      <a:pt x="2016" y="4297"/>
                      <a:pt x="1952" y="4200"/>
                      <a:pt x="1920" y="4127"/>
                    </a:cubicBezTo>
                    <a:cubicBezTo>
                      <a:pt x="1889" y="4054"/>
                      <a:pt x="1839" y="3986"/>
                      <a:pt x="1809" y="3977"/>
                    </a:cubicBezTo>
                    <a:cubicBezTo>
                      <a:pt x="1779" y="3967"/>
                      <a:pt x="1741" y="3925"/>
                      <a:pt x="1723" y="3883"/>
                    </a:cubicBezTo>
                    <a:cubicBezTo>
                      <a:pt x="1638" y="3675"/>
                      <a:pt x="1437" y="3426"/>
                      <a:pt x="1354" y="3426"/>
                    </a:cubicBezTo>
                    <a:cubicBezTo>
                      <a:pt x="1329" y="3426"/>
                      <a:pt x="1263" y="3378"/>
                      <a:pt x="1207" y="3320"/>
                    </a:cubicBezTo>
                    <a:cubicBezTo>
                      <a:pt x="1152" y="3262"/>
                      <a:pt x="1055" y="3170"/>
                      <a:pt x="991" y="3116"/>
                    </a:cubicBezTo>
                    <a:cubicBezTo>
                      <a:pt x="894" y="3034"/>
                      <a:pt x="875" y="3000"/>
                      <a:pt x="875" y="2914"/>
                    </a:cubicBezTo>
                    <a:cubicBezTo>
                      <a:pt x="875" y="2848"/>
                      <a:pt x="860" y="2805"/>
                      <a:pt x="832" y="2794"/>
                    </a:cubicBezTo>
                    <a:cubicBezTo>
                      <a:pt x="805" y="2784"/>
                      <a:pt x="794" y="2754"/>
                      <a:pt x="802" y="2714"/>
                    </a:cubicBezTo>
                    <a:cubicBezTo>
                      <a:pt x="848" y="2488"/>
                      <a:pt x="845" y="2419"/>
                      <a:pt x="789" y="2358"/>
                    </a:cubicBezTo>
                    <a:cubicBezTo>
                      <a:pt x="757" y="2324"/>
                      <a:pt x="738" y="2285"/>
                      <a:pt x="747" y="2270"/>
                    </a:cubicBezTo>
                    <a:cubicBezTo>
                      <a:pt x="756" y="2256"/>
                      <a:pt x="750" y="2236"/>
                      <a:pt x="735" y="2227"/>
                    </a:cubicBezTo>
                    <a:cubicBezTo>
                      <a:pt x="719" y="2217"/>
                      <a:pt x="706" y="2235"/>
                      <a:pt x="706" y="2269"/>
                    </a:cubicBezTo>
                    <a:cubicBezTo>
                      <a:pt x="706" y="2302"/>
                      <a:pt x="693" y="2321"/>
                      <a:pt x="678" y="2311"/>
                    </a:cubicBezTo>
                    <a:cubicBezTo>
                      <a:pt x="662" y="2301"/>
                      <a:pt x="649" y="2206"/>
                      <a:pt x="649" y="2099"/>
                    </a:cubicBezTo>
                    <a:cubicBezTo>
                      <a:pt x="649" y="1912"/>
                      <a:pt x="587" y="1704"/>
                      <a:pt x="531" y="1704"/>
                    </a:cubicBezTo>
                    <a:cubicBezTo>
                      <a:pt x="519" y="1704"/>
                      <a:pt x="508" y="1641"/>
                      <a:pt x="508" y="1563"/>
                    </a:cubicBezTo>
                    <a:cubicBezTo>
                      <a:pt x="508" y="1457"/>
                      <a:pt x="486" y="1382"/>
                      <a:pt x="421" y="1266"/>
                    </a:cubicBezTo>
                    <a:cubicBezTo>
                      <a:pt x="373" y="1181"/>
                      <a:pt x="322" y="1105"/>
                      <a:pt x="308" y="1096"/>
                    </a:cubicBezTo>
                    <a:cubicBezTo>
                      <a:pt x="294" y="1087"/>
                      <a:pt x="282" y="1039"/>
                      <a:pt x="282" y="989"/>
                    </a:cubicBezTo>
                    <a:cubicBezTo>
                      <a:pt x="282" y="938"/>
                      <a:pt x="267" y="882"/>
                      <a:pt x="249" y="864"/>
                    </a:cubicBezTo>
                    <a:cubicBezTo>
                      <a:pt x="231" y="845"/>
                      <a:pt x="225" y="821"/>
                      <a:pt x="235" y="811"/>
                    </a:cubicBezTo>
                    <a:cubicBezTo>
                      <a:pt x="246" y="800"/>
                      <a:pt x="270" y="806"/>
                      <a:pt x="289" y="824"/>
                    </a:cubicBezTo>
                    <a:cubicBezTo>
                      <a:pt x="338" y="874"/>
                      <a:pt x="367" y="865"/>
                      <a:pt x="367" y="801"/>
                    </a:cubicBezTo>
                    <a:cubicBezTo>
                      <a:pt x="367" y="770"/>
                      <a:pt x="348" y="745"/>
                      <a:pt x="325" y="745"/>
                    </a:cubicBezTo>
                    <a:cubicBezTo>
                      <a:pt x="302" y="745"/>
                      <a:pt x="282" y="731"/>
                      <a:pt x="282" y="715"/>
                    </a:cubicBezTo>
                    <a:cubicBezTo>
                      <a:pt x="282" y="699"/>
                      <a:pt x="258" y="660"/>
                      <a:pt x="228" y="627"/>
                    </a:cubicBezTo>
                    <a:cubicBezTo>
                      <a:pt x="198" y="595"/>
                      <a:pt x="165" y="516"/>
                      <a:pt x="155" y="452"/>
                    </a:cubicBezTo>
                    <a:cubicBezTo>
                      <a:pt x="145" y="388"/>
                      <a:pt x="106" y="275"/>
                      <a:pt x="68" y="202"/>
                    </a:cubicBezTo>
                    <a:cubicBezTo>
                      <a:pt x="31" y="129"/>
                      <a:pt x="0" y="55"/>
                      <a:pt x="0" y="40"/>
                    </a:cubicBezTo>
                    <a:cubicBezTo>
                      <a:pt x="0" y="0"/>
                      <a:pt x="257" y="3"/>
                      <a:pt x="1087" y="54"/>
                    </a:cubicBezTo>
                    <a:cubicBezTo>
                      <a:pt x="1914" y="104"/>
                      <a:pt x="2089" y="120"/>
                      <a:pt x="2089" y="149"/>
                    </a:cubicBezTo>
                    <a:cubicBezTo>
                      <a:pt x="2089" y="160"/>
                      <a:pt x="2025" y="236"/>
                      <a:pt x="1947" y="317"/>
                    </a:cubicBezTo>
                    <a:cubicBezTo>
                      <a:pt x="1837" y="431"/>
                      <a:pt x="1811" y="475"/>
                      <a:pt x="1830" y="512"/>
                    </a:cubicBezTo>
                    <a:cubicBezTo>
                      <a:pt x="1909" y="668"/>
                      <a:pt x="1877" y="928"/>
                      <a:pt x="1783" y="893"/>
                    </a:cubicBezTo>
                    <a:cubicBezTo>
                      <a:pt x="1741" y="877"/>
                      <a:pt x="1740" y="880"/>
                      <a:pt x="1778" y="929"/>
                    </a:cubicBezTo>
                    <a:cubicBezTo>
                      <a:pt x="1802" y="958"/>
                      <a:pt x="1843" y="1005"/>
                      <a:pt x="1870" y="1033"/>
                    </a:cubicBezTo>
                    <a:cubicBezTo>
                      <a:pt x="1923" y="1087"/>
                      <a:pt x="1934" y="1168"/>
                      <a:pt x="1896" y="1212"/>
                    </a:cubicBezTo>
                    <a:cubicBezTo>
                      <a:pt x="1852" y="1263"/>
                      <a:pt x="1804" y="1465"/>
                      <a:pt x="1803" y="1605"/>
                    </a:cubicBezTo>
                    <a:cubicBezTo>
                      <a:pt x="1801" y="1818"/>
                      <a:pt x="1806" y="1847"/>
                      <a:pt x="1849" y="1863"/>
                    </a:cubicBezTo>
                    <a:cubicBezTo>
                      <a:pt x="1881" y="1876"/>
                      <a:pt x="1885" y="1965"/>
                      <a:pt x="1875" y="2342"/>
                    </a:cubicBezTo>
                    <a:cubicBezTo>
                      <a:pt x="1864" y="2739"/>
                      <a:pt x="1868" y="2809"/>
                      <a:pt x="1905" y="2823"/>
                    </a:cubicBezTo>
                    <a:cubicBezTo>
                      <a:pt x="1928" y="2832"/>
                      <a:pt x="1948" y="2856"/>
                      <a:pt x="1948" y="2877"/>
                    </a:cubicBezTo>
                    <a:cubicBezTo>
                      <a:pt x="1948" y="2897"/>
                      <a:pt x="1968" y="2934"/>
                      <a:pt x="1993" y="2959"/>
                    </a:cubicBezTo>
                    <a:cubicBezTo>
                      <a:pt x="2017" y="2984"/>
                      <a:pt x="2031" y="3022"/>
                      <a:pt x="2022" y="3045"/>
                    </a:cubicBezTo>
                    <a:cubicBezTo>
                      <a:pt x="2006" y="3087"/>
                      <a:pt x="2044" y="3123"/>
                      <a:pt x="2115" y="3134"/>
                    </a:cubicBezTo>
                    <a:cubicBezTo>
                      <a:pt x="2137" y="3137"/>
                      <a:pt x="2168" y="3163"/>
                      <a:pt x="2183" y="3190"/>
                    </a:cubicBezTo>
                    <a:cubicBezTo>
                      <a:pt x="2199" y="3218"/>
                      <a:pt x="2239" y="3268"/>
                      <a:pt x="2273" y="3303"/>
                    </a:cubicBezTo>
                    <a:cubicBezTo>
                      <a:pt x="2308" y="3337"/>
                      <a:pt x="2366" y="3407"/>
                      <a:pt x="2402" y="3459"/>
                    </a:cubicBezTo>
                    <a:cubicBezTo>
                      <a:pt x="2439" y="3510"/>
                      <a:pt x="2511" y="3589"/>
                      <a:pt x="2562" y="3634"/>
                    </a:cubicBezTo>
                    <a:cubicBezTo>
                      <a:pt x="2613" y="3679"/>
                      <a:pt x="2653" y="3736"/>
                      <a:pt x="2650" y="3761"/>
                    </a:cubicBezTo>
                    <a:cubicBezTo>
                      <a:pt x="2647" y="3786"/>
                      <a:pt x="2654" y="3843"/>
                      <a:pt x="2667" y="3887"/>
                    </a:cubicBezTo>
                    <a:cubicBezTo>
                      <a:pt x="2681" y="3941"/>
                      <a:pt x="2678" y="3975"/>
                      <a:pt x="2656" y="3989"/>
                    </a:cubicBezTo>
                    <a:cubicBezTo>
                      <a:pt x="2631" y="4004"/>
                      <a:pt x="2631" y="4030"/>
                      <a:pt x="2653" y="4089"/>
                    </a:cubicBezTo>
                    <a:cubicBezTo>
                      <a:pt x="2682" y="4164"/>
                      <a:pt x="2685" y="4166"/>
                      <a:pt x="2722" y="4114"/>
                    </a:cubicBezTo>
                    <a:cubicBezTo>
                      <a:pt x="2767" y="4053"/>
                      <a:pt x="2808" y="4080"/>
                      <a:pt x="2808" y="4169"/>
                    </a:cubicBezTo>
                    <a:cubicBezTo>
                      <a:pt x="2808" y="4211"/>
                      <a:pt x="2826" y="4230"/>
                      <a:pt x="2865" y="4230"/>
                    </a:cubicBezTo>
                    <a:cubicBezTo>
                      <a:pt x="2912" y="4230"/>
                      <a:pt x="2922" y="4250"/>
                      <a:pt x="2925" y="4351"/>
                    </a:cubicBezTo>
                    <a:cubicBezTo>
                      <a:pt x="2930" y="4493"/>
                      <a:pt x="2966" y="4545"/>
                      <a:pt x="3078" y="4569"/>
                    </a:cubicBezTo>
                    <a:cubicBezTo>
                      <a:pt x="3148" y="4585"/>
                      <a:pt x="3164" y="4605"/>
                      <a:pt x="3179" y="4699"/>
                    </a:cubicBezTo>
                    <a:cubicBezTo>
                      <a:pt x="3189" y="4760"/>
                      <a:pt x="3208" y="4817"/>
                      <a:pt x="3221" y="4825"/>
                    </a:cubicBezTo>
                    <a:cubicBezTo>
                      <a:pt x="3235" y="4833"/>
                      <a:pt x="3246" y="4890"/>
                      <a:pt x="3246" y="4951"/>
                    </a:cubicBezTo>
                    <a:cubicBezTo>
                      <a:pt x="3246" y="5062"/>
                      <a:pt x="3245" y="5063"/>
                      <a:pt x="3140" y="5059"/>
                    </a:cubicBezTo>
                    <a:cubicBezTo>
                      <a:pt x="3082" y="5057"/>
                      <a:pt x="2821" y="5033"/>
                      <a:pt x="2561" y="5007"/>
                    </a:cubicBezTo>
                    <a:close/>
                  </a:path>
                </a:pathLst>
              </a:custGeom>
              <a:solidFill>
                <a:srgbClr val="00B050">
                  <a:alpha val="60000"/>
                </a:srgbClr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b_california2">
                <a:extLst>
                  <a:ext uri="{FF2B5EF4-FFF2-40B4-BE49-F238E27FC236}">
                    <a16:creationId xmlns:a16="http://schemas.microsoft.com/office/drawing/2014/main" id="{19E43B4A-30E8-40E2-A3A0-6EBFF90148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3489" y="2990852"/>
                <a:ext cx="66675" cy="123825"/>
              </a:xfrm>
              <a:custGeom>
                <a:avLst/>
                <a:gdLst>
                  <a:gd name="T0" fmla="*/ 104 w 262"/>
                  <a:gd name="T1" fmla="*/ 388 h 438"/>
                  <a:gd name="T2" fmla="*/ 79 w 262"/>
                  <a:gd name="T3" fmla="*/ 289 h 438"/>
                  <a:gd name="T4" fmla="*/ 154 w 262"/>
                  <a:gd name="T5" fmla="*/ 183 h 438"/>
                  <a:gd name="T6" fmla="*/ 220 w 262"/>
                  <a:gd name="T7" fmla="*/ 63 h 438"/>
                  <a:gd name="T8" fmla="*/ 232 w 262"/>
                  <a:gd name="T9" fmla="*/ 337 h 438"/>
                  <a:gd name="T10" fmla="*/ 104 w 262"/>
                  <a:gd name="T11" fmla="*/ 388 h 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2" h="438">
                    <a:moveTo>
                      <a:pt x="104" y="388"/>
                    </a:moveTo>
                    <a:cubicBezTo>
                      <a:pt x="3" y="332"/>
                      <a:pt x="0" y="320"/>
                      <a:pt x="79" y="289"/>
                    </a:cubicBezTo>
                    <a:cubicBezTo>
                      <a:pt x="135" y="268"/>
                      <a:pt x="154" y="241"/>
                      <a:pt x="154" y="183"/>
                    </a:cubicBezTo>
                    <a:cubicBezTo>
                      <a:pt x="154" y="83"/>
                      <a:pt x="200" y="0"/>
                      <a:pt x="220" y="63"/>
                    </a:cubicBezTo>
                    <a:cubicBezTo>
                      <a:pt x="259" y="185"/>
                      <a:pt x="262" y="254"/>
                      <a:pt x="232" y="337"/>
                    </a:cubicBezTo>
                    <a:cubicBezTo>
                      <a:pt x="195" y="438"/>
                      <a:pt x="195" y="438"/>
                      <a:pt x="104" y="388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b_california3">
                <a:extLst>
                  <a:ext uri="{FF2B5EF4-FFF2-40B4-BE49-F238E27FC236}">
                    <a16:creationId xmlns:a16="http://schemas.microsoft.com/office/drawing/2014/main" id="{C4F92393-DD4D-483F-ADFD-252770D0AC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0564" y="2828926"/>
                <a:ext cx="47626" cy="133349"/>
              </a:xfrm>
              <a:custGeom>
                <a:avLst/>
                <a:gdLst>
                  <a:gd name="T0" fmla="*/ 95 w 187"/>
                  <a:gd name="T1" fmla="*/ 425 h 495"/>
                  <a:gd name="T2" fmla="*/ 53 w 187"/>
                  <a:gd name="T3" fmla="*/ 284 h 495"/>
                  <a:gd name="T4" fmla="*/ 53 w 187"/>
                  <a:gd name="T5" fmla="*/ 30 h 495"/>
                  <a:gd name="T6" fmla="*/ 95 w 187"/>
                  <a:gd name="T7" fmla="*/ 81 h 495"/>
                  <a:gd name="T8" fmla="*/ 124 w 187"/>
                  <a:gd name="T9" fmla="*/ 176 h 495"/>
                  <a:gd name="T10" fmla="*/ 140 w 187"/>
                  <a:gd name="T11" fmla="*/ 439 h 495"/>
                  <a:gd name="T12" fmla="*/ 95 w 187"/>
                  <a:gd name="T13" fmla="*/ 425 h 4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" h="495">
                    <a:moveTo>
                      <a:pt x="95" y="425"/>
                    </a:moveTo>
                    <a:cubicBezTo>
                      <a:pt x="94" y="386"/>
                      <a:pt x="75" y="323"/>
                      <a:pt x="53" y="284"/>
                    </a:cubicBezTo>
                    <a:cubicBezTo>
                      <a:pt x="0" y="191"/>
                      <a:pt x="0" y="74"/>
                      <a:pt x="53" y="30"/>
                    </a:cubicBezTo>
                    <a:cubicBezTo>
                      <a:pt x="89" y="0"/>
                      <a:pt x="95" y="8"/>
                      <a:pt x="95" y="81"/>
                    </a:cubicBezTo>
                    <a:cubicBezTo>
                      <a:pt x="95" y="128"/>
                      <a:pt x="108" y="171"/>
                      <a:pt x="124" y="176"/>
                    </a:cubicBezTo>
                    <a:cubicBezTo>
                      <a:pt x="176" y="193"/>
                      <a:pt x="187" y="378"/>
                      <a:pt x="140" y="439"/>
                    </a:cubicBezTo>
                    <a:cubicBezTo>
                      <a:pt x="98" y="495"/>
                      <a:pt x="97" y="494"/>
                      <a:pt x="95" y="425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b_california4">
                <a:extLst>
                  <a:ext uri="{FF2B5EF4-FFF2-40B4-BE49-F238E27FC236}">
                    <a16:creationId xmlns:a16="http://schemas.microsoft.com/office/drawing/2014/main" id="{504364F5-1A2B-4330-868D-1613312E77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0215" y="2724152"/>
                <a:ext cx="123825" cy="190499"/>
              </a:xfrm>
              <a:custGeom>
                <a:avLst/>
                <a:gdLst>
                  <a:gd name="T0" fmla="*/ 296 w 468"/>
                  <a:gd name="T1" fmla="*/ 544 h 686"/>
                  <a:gd name="T2" fmla="*/ 130 w 468"/>
                  <a:gd name="T3" fmla="*/ 364 h 686"/>
                  <a:gd name="T4" fmla="*/ 64 w 468"/>
                  <a:gd name="T5" fmla="*/ 18 h 686"/>
                  <a:gd name="T6" fmla="*/ 236 w 468"/>
                  <a:gd name="T7" fmla="*/ 208 h 686"/>
                  <a:gd name="T8" fmla="*/ 319 w 468"/>
                  <a:gd name="T9" fmla="*/ 321 h 686"/>
                  <a:gd name="T10" fmla="*/ 387 w 468"/>
                  <a:gd name="T11" fmla="*/ 417 h 686"/>
                  <a:gd name="T12" fmla="*/ 409 w 468"/>
                  <a:gd name="T13" fmla="*/ 574 h 686"/>
                  <a:gd name="T14" fmla="*/ 296 w 468"/>
                  <a:gd name="T15" fmla="*/ 544 h 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68" h="686">
                    <a:moveTo>
                      <a:pt x="296" y="544"/>
                    </a:moveTo>
                    <a:cubicBezTo>
                      <a:pt x="233" y="476"/>
                      <a:pt x="158" y="395"/>
                      <a:pt x="130" y="364"/>
                    </a:cubicBezTo>
                    <a:cubicBezTo>
                      <a:pt x="42" y="266"/>
                      <a:pt x="0" y="43"/>
                      <a:pt x="64" y="18"/>
                    </a:cubicBezTo>
                    <a:cubicBezTo>
                      <a:pt x="110" y="0"/>
                      <a:pt x="240" y="143"/>
                      <a:pt x="236" y="208"/>
                    </a:cubicBezTo>
                    <a:cubicBezTo>
                      <a:pt x="230" y="303"/>
                      <a:pt x="243" y="321"/>
                      <a:pt x="319" y="321"/>
                    </a:cubicBezTo>
                    <a:cubicBezTo>
                      <a:pt x="392" y="321"/>
                      <a:pt x="397" y="328"/>
                      <a:pt x="387" y="417"/>
                    </a:cubicBezTo>
                    <a:cubicBezTo>
                      <a:pt x="381" y="469"/>
                      <a:pt x="391" y="540"/>
                      <a:pt x="409" y="574"/>
                    </a:cubicBezTo>
                    <a:cubicBezTo>
                      <a:pt x="468" y="686"/>
                      <a:pt x="413" y="671"/>
                      <a:pt x="296" y="544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california_sur">
                <a:extLst>
                  <a:ext uri="{FF2B5EF4-FFF2-40B4-BE49-F238E27FC236}">
                    <a16:creationId xmlns:a16="http://schemas.microsoft.com/office/drawing/2014/main" id="{F8D2BB59-9188-4089-A9AE-4FC7A05069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79690" y="3105152"/>
                <a:ext cx="1276351" cy="1533526"/>
              </a:xfrm>
              <a:custGeom>
                <a:avLst/>
                <a:gdLst>
                  <a:gd name="T0" fmla="*/ 4041 w 4756"/>
                  <a:gd name="T1" fmla="*/ 5441 h 5730"/>
                  <a:gd name="T2" fmla="*/ 3721 w 4756"/>
                  <a:gd name="T3" fmla="*/ 4884 h 5730"/>
                  <a:gd name="T4" fmla="*/ 2978 w 4756"/>
                  <a:gd name="T5" fmla="*/ 4162 h 5730"/>
                  <a:gd name="T6" fmla="*/ 2836 w 4756"/>
                  <a:gd name="T7" fmla="*/ 4066 h 5730"/>
                  <a:gd name="T8" fmla="*/ 2850 w 4756"/>
                  <a:gd name="T9" fmla="*/ 4023 h 5730"/>
                  <a:gd name="T10" fmla="*/ 2625 w 4756"/>
                  <a:gd name="T11" fmla="*/ 3881 h 5730"/>
                  <a:gd name="T12" fmla="*/ 2560 w 4756"/>
                  <a:gd name="T13" fmla="*/ 3714 h 5730"/>
                  <a:gd name="T14" fmla="*/ 2491 w 4756"/>
                  <a:gd name="T15" fmla="*/ 3627 h 5730"/>
                  <a:gd name="T16" fmla="*/ 2436 w 4756"/>
                  <a:gd name="T17" fmla="*/ 3627 h 5730"/>
                  <a:gd name="T18" fmla="*/ 2347 w 4756"/>
                  <a:gd name="T19" fmla="*/ 3516 h 5730"/>
                  <a:gd name="T20" fmla="*/ 2353 w 4756"/>
                  <a:gd name="T21" fmla="*/ 3451 h 5730"/>
                  <a:gd name="T22" fmla="*/ 2381 w 4756"/>
                  <a:gd name="T23" fmla="*/ 3399 h 5730"/>
                  <a:gd name="T24" fmla="*/ 2462 w 4756"/>
                  <a:gd name="T25" fmla="*/ 2988 h 5730"/>
                  <a:gd name="T26" fmla="*/ 2491 w 4756"/>
                  <a:gd name="T27" fmla="*/ 2894 h 5730"/>
                  <a:gd name="T28" fmla="*/ 2515 w 4756"/>
                  <a:gd name="T29" fmla="*/ 2717 h 5730"/>
                  <a:gd name="T30" fmla="*/ 2491 w 4756"/>
                  <a:gd name="T31" fmla="*/ 2696 h 5730"/>
                  <a:gd name="T32" fmla="*/ 2362 w 4756"/>
                  <a:gd name="T33" fmla="*/ 2250 h 5730"/>
                  <a:gd name="T34" fmla="*/ 2208 w 4756"/>
                  <a:gd name="T35" fmla="*/ 2075 h 5730"/>
                  <a:gd name="T36" fmla="*/ 1972 w 4756"/>
                  <a:gd name="T37" fmla="*/ 1949 h 5730"/>
                  <a:gd name="T38" fmla="*/ 1911 w 4756"/>
                  <a:gd name="T39" fmla="*/ 1835 h 5730"/>
                  <a:gd name="T40" fmla="*/ 1715 w 4756"/>
                  <a:gd name="T41" fmla="*/ 1582 h 5730"/>
                  <a:gd name="T42" fmla="*/ 1672 w 4756"/>
                  <a:gd name="T43" fmla="*/ 1426 h 5730"/>
                  <a:gd name="T44" fmla="*/ 1678 w 4756"/>
                  <a:gd name="T45" fmla="*/ 1214 h 5730"/>
                  <a:gd name="T46" fmla="*/ 1472 w 4756"/>
                  <a:gd name="T47" fmla="*/ 1407 h 5730"/>
                  <a:gd name="T48" fmla="*/ 1375 w 4756"/>
                  <a:gd name="T49" fmla="*/ 1299 h 5730"/>
                  <a:gd name="T50" fmla="*/ 1302 w 4756"/>
                  <a:gd name="T51" fmla="*/ 1432 h 5730"/>
                  <a:gd name="T52" fmla="*/ 1181 w 4756"/>
                  <a:gd name="T53" fmla="*/ 1367 h 5730"/>
                  <a:gd name="T54" fmla="*/ 953 w 4756"/>
                  <a:gd name="T55" fmla="*/ 1158 h 5730"/>
                  <a:gd name="T56" fmla="*/ 648 w 4756"/>
                  <a:gd name="T57" fmla="*/ 948 h 5730"/>
                  <a:gd name="T58" fmla="*/ 342 w 4756"/>
                  <a:gd name="T59" fmla="*/ 528 h 5730"/>
                  <a:gd name="T60" fmla="*/ 169 w 4756"/>
                  <a:gd name="T61" fmla="*/ 340 h 5730"/>
                  <a:gd name="T62" fmla="*/ 301 w 4756"/>
                  <a:gd name="T63" fmla="*/ 210 h 5730"/>
                  <a:gd name="T64" fmla="*/ 713 w 4756"/>
                  <a:gd name="T65" fmla="*/ 228 h 5730"/>
                  <a:gd name="T66" fmla="*/ 867 w 4756"/>
                  <a:gd name="T67" fmla="*/ 281 h 5730"/>
                  <a:gd name="T68" fmla="*/ 938 w 4756"/>
                  <a:gd name="T69" fmla="*/ 226 h 5730"/>
                  <a:gd name="T70" fmla="*/ 816 w 4756"/>
                  <a:gd name="T71" fmla="*/ 183 h 5730"/>
                  <a:gd name="T72" fmla="*/ 804 w 4756"/>
                  <a:gd name="T73" fmla="*/ 82 h 5730"/>
                  <a:gd name="T74" fmla="*/ 1551 w 4756"/>
                  <a:gd name="T75" fmla="*/ 188 h 5730"/>
                  <a:gd name="T76" fmla="*/ 2293 w 4756"/>
                  <a:gd name="T77" fmla="*/ 636 h 5730"/>
                  <a:gd name="T78" fmla="*/ 2621 w 4756"/>
                  <a:gd name="T79" fmla="*/ 1184 h 5730"/>
                  <a:gd name="T80" fmla="*/ 2714 w 4756"/>
                  <a:gd name="T81" fmla="*/ 1424 h 5730"/>
                  <a:gd name="T82" fmla="*/ 2885 w 4756"/>
                  <a:gd name="T83" fmla="*/ 1819 h 5730"/>
                  <a:gd name="T84" fmla="*/ 2825 w 4756"/>
                  <a:gd name="T85" fmla="*/ 1440 h 5730"/>
                  <a:gd name="T86" fmla="*/ 3101 w 4756"/>
                  <a:gd name="T87" fmla="*/ 1835 h 5730"/>
                  <a:gd name="T88" fmla="*/ 3202 w 4756"/>
                  <a:gd name="T89" fmla="*/ 2279 h 5730"/>
                  <a:gd name="T90" fmla="*/ 3256 w 4756"/>
                  <a:gd name="T91" fmla="*/ 2714 h 5730"/>
                  <a:gd name="T92" fmla="*/ 3439 w 4756"/>
                  <a:gd name="T93" fmla="*/ 2999 h 5730"/>
                  <a:gd name="T94" fmla="*/ 3648 w 4756"/>
                  <a:gd name="T95" fmla="*/ 3769 h 5730"/>
                  <a:gd name="T96" fmla="*/ 3854 w 4756"/>
                  <a:gd name="T97" fmla="*/ 4349 h 5730"/>
                  <a:gd name="T98" fmla="*/ 3931 w 4756"/>
                  <a:gd name="T99" fmla="*/ 4432 h 5730"/>
                  <a:gd name="T100" fmla="*/ 3984 w 4756"/>
                  <a:gd name="T101" fmla="*/ 4208 h 5730"/>
                  <a:gd name="T102" fmla="*/ 4297 w 4756"/>
                  <a:gd name="T103" fmla="*/ 4506 h 5730"/>
                  <a:gd name="T104" fmla="*/ 4438 w 4756"/>
                  <a:gd name="T105" fmla="*/ 4607 h 5730"/>
                  <a:gd name="T106" fmla="*/ 4599 w 4756"/>
                  <a:gd name="T107" fmla="*/ 5031 h 5730"/>
                  <a:gd name="T108" fmla="*/ 4508 w 4756"/>
                  <a:gd name="T109" fmla="*/ 5589 h 5730"/>
                  <a:gd name="T110" fmla="*/ 4205 w 4756"/>
                  <a:gd name="T111" fmla="*/ 5730 h 57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56" h="5730">
                    <a:moveTo>
                      <a:pt x="4128" y="5660"/>
                    </a:moveTo>
                    <a:cubicBezTo>
                      <a:pt x="4085" y="5614"/>
                      <a:pt x="4055" y="5537"/>
                      <a:pt x="4041" y="5441"/>
                    </a:cubicBezTo>
                    <a:cubicBezTo>
                      <a:pt x="4030" y="5359"/>
                      <a:pt x="3985" y="5218"/>
                      <a:pt x="3940" y="5126"/>
                    </a:cubicBezTo>
                    <a:cubicBezTo>
                      <a:pt x="3874" y="4990"/>
                      <a:pt x="3834" y="4946"/>
                      <a:pt x="3721" y="4884"/>
                    </a:cubicBezTo>
                    <a:cubicBezTo>
                      <a:pt x="3633" y="4835"/>
                      <a:pt x="3564" y="4771"/>
                      <a:pt x="3532" y="4708"/>
                    </a:cubicBezTo>
                    <a:cubicBezTo>
                      <a:pt x="3458" y="4564"/>
                      <a:pt x="3071" y="4182"/>
                      <a:pt x="2978" y="4162"/>
                    </a:cubicBezTo>
                    <a:cubicBezTo>
                      <a:pt x="2855" y="4135"/>
                      <a:pt x="2745" y="4088"/>
                      <a:pt x="2745" y="4063"/>
                    </a:cubicBezTo>
                    <a:cubicBezTo>
                      <a:pt x="2745" y="4051"/>
                      <a:pt x="2786" y="4052"/>
                      <a:pt x="2836" y="4066"/>
                    </a:cubicBezTo>
                    <a:lnTo>
                      <a:pt x="2928" y="4091"/>
                    </a:lnTo>
                    <a:lnTo>
                      <a:pt x="2850" y="4023"/>
                    </a:lnTo>
                    <a:cubicBezTo>
                      <a:pt x="2808" y="3985"/>
                      <a:pt x="2773" y="3931"/>
                      <a:pt x="2773" y="3902"/>
                    </a:cubicBezTo>
                    <a:cubicBezTo>
                      <a:pt x="2773" y="3844"/>
                      <a:pt x="2663" y="3829"/>
                      <a:pt x="2625" y="3881"/>
                    </a:cubicBezTo>
                    <a:cubicBezTo>
                      <a:pt x="2614" y="3897"/>
                      <a:pt x="2604" y="3878"/>
                      <a:pt x="2603" y="3839"/>
                    </a:cubicBezTo>
                    <a:cubicBezTo>
                      <a:pt x="2602" y="3800"/>
                      <a:pt x="2583" y="3744"/>
                      <a:pt x="2560" y="3714"/>
                    </a:cubicBezTo>
                    <a:cubicBezTo>
                      <a:pt x="2538" y="3684"/>
                      <a:pt x="2517" y="3633"/>
                      <a:pt x="2516" y="3601"/>
                    </a:cubicBezTo>
                    <a:cubicBezTo>
                      <a:pt x="2513" y="3560"/>
                      <a:pt x="2506" y="3568"/>
                      <a:pt x="2491" y="3627"/>
                    </a:cubicBezTo>
                    <a:cubicBezTo>
                      <a:pt x="2470" y="3707"/>
                      <a:pt x="2469" y="3708"/>
                      <a:pt x="2464" y="3642"/>
                    </a:cubicBezTo>
                    <a:cubicBezTo>
                      <a:pt x="2459" y="3577"/>
                      <a:pt x="2457" y="3576"/>
                      <a:pt x="2436" y="3627"/>
                    </a:cubicBezTo>
                    <a:cubicBezTo>
                      <a:pt x="2417" y="3677"/>
                      <a:pt x="2411" y="3672"/>
                      <a:pt x="2394" y="3592"/>
                    </a:cubicBezTo>
                    <a:cubicBezTo>
                      <a:pt x="2382" y="3541"/>
                      <a:pt x="2361" y="3507"/>
                      <a:pt x="2347" y="3516"/>
                    </a:cubicBezTo>
                    <a:cubicBezTo>
                      <a:pt x="2333" y="3525"/>
                      <a:pt x="2321" y="3512"/>
                      <a:pt x="2321" y="3488"/>
                    </a:cubicBezTo>
                    <a:cubicBezTo>
                      <a:pt x="2321" y="3464"/>
                      <a:pt x="2336" y="3447"/>
                      <a:pt x="2353" y="3451"/>
                    </a:cubicBezTo>
                    <a:cubicBezTo>
                      <a:pt x="2371" y="3455"/>
                      <a:pt x="2391" y="3440"/>
                      <a:pt x="2399" y="3419"/>
                    </a:cubicBezTo>
                    <a:cubicBezTo>
                      <a:pt x="2408" y="3395"/>
                      <a:pt x="2401" y="3387"/>
                      <a:pt x="2381" y="3399"/>
                    </a:cubicBezTo>
                    <a:cubicBezTo>
                      <a:pt x="2337" y="3427"/>
                      <a:pt x="2341" y="3392"/>
                      <a:pt x="2406" y="3204"/>
                    </a:cubicBezTo>
                    <a:cubicBezTo>
                      <a:pt x="2437" y="3114"/>
                      <a:pt x="2462" y="3017"/>
                      <a:pt x="2462" y="2988"/>
                    </a:cubicBezTo>
                    <a:cubicBezTo>
                      <a:pt x="2462" y="2959"/>
                      <a:pt x="2477" y="2936"/>
                      <a:pt x="2494" y="2936"/>
                    </a:cubicBezTo>
                    <a:cubicBezTo>
                      <a:pt x="2516" y="2936"/>
                      <a:pt x="2515" y="2923"/>
                      <a:pt x="2491" y="2894"/>
                    </a:cubicBezTo>
                    <a:cubicBezTo>
                      <a:pt x="2466" y="2864"/>
                      <a:pt x="2465" y="2851"/>
                      <a:pt x="2487" y="2851"/>
                    </a:cubicBezTo>
                    <a:cubicBezTo>
                      <a:pt x="2507" y="2851"/>
                      <a:pt x="2517" y="2800"/>
                      <a:pt x="2515" y="2717"/>
                    </a:cubicBezTo>
                    <a:lnTo>
                      <a:pt x="2511" y="2583"/>
                    </a:lnTo>
                    <a:lnTo>
                      <a:pt x="2491" y="2696"/>
                    </a:lnTo>
                    <a:cubicBezTo>
                      <a:pt x="2471" y="2808"/>
                      <a:pt x="2470" y="2808"/>
                      <a:pt x="2465" y="2654"/>
                    </a:cubicBezTo>
                    <a:cubicBezTo>
                      <a:pt x="2459" y="2461"/>
                      <a:pt x="2401" y="2237"/>
                      <a:pt x="2362" y="2250"/>
                    </a:cubicBezTo>
                    <a:cubicBezTo>
                      <a:pt x="2346" y="2255"/>
                      <a:pt x="2317" y="2214"/>
                      <a:pt x="2297" y="2159"/>
                    </a:cubicBezTo>
                    <a:cubicBezTo>
                      <a:pt x="2268" y="2081"/>
                      <a:pt x="2249" y="2062"/>
                      <a:pt x="2208" y="2075"/>
                    </a:cubicBezTo>
                    <a:cubicBezTo>
                      <a:pt x="2176" y="2085"/>
                      <a:pt x="2134" y="2072"/>
                      <a:pt x="2103" y="2041"/>
                    </a:cubicBezTo>
                    <a:cubicBezTo>
                      <a:pt x="2075" y="2013"/>
                      <a:pt x="2016" y="1972"/>
                      <a:pt x="1972" y="1949"/>
                    </a:cubicBezTo>
                    <a:cubicBezTo>
                      <a:pt x="1928" y="1926"/>
                      <a:pt x="1907" y="1903"/>
                      <a:pt x="1924" y="1897"/>
                    </a:cubicBezTo>
                    <a:cubicBezTo>
                      <a:pt x="1970" y="1882"/>
                      <a:pt x="1961" y="1835"/>
                      <a:pt x="1911" y="1835"/>
                    </a:cubicBezTo>
                    <a:cubicBezTo>
                      <a:pt x="1842" y="1835"/>
                      <a:pt x="1731" y="1750"/>
                      <a:pt x="1746" y="1709"/>
                    </a:cubicBezTo>
                    <a:cubicBezTo>
                      <a:pt x="1754" y="1688"/>
                      <a:pt x="1740" y="1631"/>
                      <a:pt x="1715" y="1582"/>
                    </a:cubicBezTo>
                    <a:cubicBezTo>
                      <a:pt x="1677" y="1508"/>
                      <a:pt x="1675" y="1485"/>
                      <a:pt x="1705" y="1448"/>
                    </a:cubicBezTo>
                    <a:cubicBezTo>
                      <a:pt x="1738" y="1409"/>
                      <a:pt x="1734" y="1407"/>
                      <a:pt x="1672" y="1426"/>
                    </a:cubicBezTo>
                    <a:cubicBezTo>
                      <a:pt x="1604" y="1447"/>
                      <a:pt x="1603" y="1446"/>
                      <a:pt x="1651" y="1392"/>
                    </a:cubicBezTo>
                    <a:cubicBezTo>
                      <a:pt x="1701" y="1336"/>
                      <a:pt x="1719" y="1214"/>
                      <a:pt x="1678" y="1214"/>
                    </a:cubicBezTo>
                    <a:cubicBezTo>
                      <a:pt x="1665" y="1214"/>
                      <a:pt x="1633" y="1264"/>
                      <a:pt x="1606" y="1325"/>
                    </a:cubicBezTo>
                    <a:cubicBezTo>
                      <a:pt x="1559" y="1432"/>
                      <a:pt x="1554" y="1435"/>
                      <a:pt x="1472" y="1407"/>
                    </a:cubicBezTo>
                    <a:cubicBezTo>
                      <a:pt x="1417" y="1388"/>
                      <a:pt x="1392" y="1363"/>
                      <a:pt x="1401" y="1338"/>
                    </a:cubicBezTo>
                    <a:cubicBezTo>
                      <a:pt x="1410" y="1316"/>
                      <a:pt x="1399" y="1299"/>
                      <a:pt x="1375" y="1299"/>
                    </a:cubicBezTo>
                    <a:cubicBezTo>
                      <a:pt x="1352" y="1299"/>
                      <a:pt x="1334" y="1322"/>
                      <a:pt x="1334" y="1350"/>
                    </a:cubicBezTo>
                    <a:cubicBezTo>
                      <a:pt x="1334" y="1378"/>
                      <a:pt x="1319" y="1415"/>
                      <a:pt x="1302" y="1432"/>
                    </a:cubicBezTo>
                    <a:cubicBezTo>
                      <a:pt x="1266" y="1468"/>
                      <a:pt x="1184" y="1448"/>
                      <a:pt x="1208" y="1409"/>
                    </a:cubicBezTo>
                    <a:cubicBezTo>
                      <a:pt x="1217" y="1395"/>
                      <a:pt x="1205" y="1376"/>
                      <a:pt x="1181" y="1367"/>
                    </a:cubicBezTo>
                    <a:cubicBezTo>
                      <a:pt x="1157" y="1357"/>
                      <a:pt x="1110" y="1307"/>
                      <a:pt x="1078" y="1254"/>
                    </a:cubicBezTo>
                    <a:cubicBezTo>
                      <a:pt x="1038" y="1189"/>
                      <a:pt x="997" y="1158"/>
                      <a:pt x="953" y="1158"/>
                    </a:cubicBezTo>
                    <a:cubicBezTo>
                      <a:pt x="908" y="1158"/>
                      <a:pt x="867" y="1127"/>
                      <a:pt x="827" y="1062"/>
                    </a:cubicBezTo>
                    <a:cubicBezTo>
                      <a:pt x="765" y="961"/>
                      <a:pt x="708" y="925"/>
                      <a:pt x="648" y="948"/>
                    </a:cubicBezTo>
                    <a:cubicBezTo>
                      <a:pt x="581" y="974"/>
                      <a:pt x="487" y="853"/>
                      <a:pt x="486" y="741"/>
                    </a:cubicBezTo>
                    <a:cubicBezTo>
                      <a:pt x="485" y="615"/>
                      <a:pt x="443" y="553"/>
                      <a:pt x="342" y="528"/>
                    </a:cubicBezTo>
                    <a:cubicBezTo>
                      <a:pt x="292" y="516"/>
                      <a:pt x="257" y="480"/>
                      <a:pt x="237" y="424"/>
                    </a:cubicBezTo>
                    <a:cubicBezTo>
                      <a:pt x="221" y="378"/>
                      <a:pt x="190" y="340"/>
                      <a:pt x="169" y="340"/>
                    </a:cubicBezTo>
                    <a:cubicBezTo>
                      <a:pt x="119" y="340"/>
                      <a:pt x="0" y="178"/>
                      <a:pt x="34" y="157"/>
                    </a:cubicBezTo>
                    <a:cubicBezTo>
                      <a:pt x="70" y="135"/>
                      <a:pt x="169" y="154"/>
                      <a:pt x="301" y="210"/>
                    </a:cubicBezTo>
                    <a:cubicBezTo>
                      <a:pt x="436" y="266"/>
                      <a:pt x="544" y="267"/>
                      <a:pt x="616" y="213"/>
                    </a:cubicBezTo>
                    <a:cubicBezTo>
                      <a:pt x="690" y="157"/>
                      <a:pt x="713" y="160"/>
                      <a:pt x="713" y="228"/>
                    </a:cubicBezTo>
                    <a:cubicBezTo>
                      <a:pt x="713" y="261"/>
                      <a:pt x="739" y="295"/>
                      <a:pt x="776" y="309"/>
                    </a:cubicBezTo>
                    <a:cubicBezTo>
                      <a:pt x="847" y="336"/>
                      <a:pt x="892" y="322"/>
                      <a:pt x="867" y="281"/>
                    </a:cubicBezTo>
                    <a:cubicBezTo>
                      <a:pt x="858" y="267"/>
                      <a:pt x="870" y="255"/>
                      <a:pt x="894" y="255"/>
                    </a:cubicBezTo>
                    <a:cubicBezTo>
                      <a:pt x="919" y="255"/>
                      <a:pt x="938" y="242"/>
                      <a:pt x="938" y="226"/>
                    </a:cubicBezTo>
                    <a:cubicBezTo>
                      <a:pt x="938" y="210"/>
                      <a:pt x="909" y="205"/>
                      <a:pt x="868" y="215"/>
                    </a:cubicBezTo>
                    <a:cubicBezTo>
                      <a:pt x="808" y="230"/>
                      <a:pt x="800" y="225"/>
                      <a:pt x="816" y="183"/>
                    </a:cubicBezTo>
                    <a:cubicBezTo>
                      <a:pt x="831" y="143"/>
                      <a:pt x="825" y="136"/>
                      <a:pt x="788" y="150"/>
                    </a:cubicBezTo>
                    <a:cubicBezTo>
                      <a:pt x="750" y="165"/>
                      <a:pt x="753" y="151"/>
                      <a:pt x="804" y="82"/>
                    </a:cubicBezTo>
                    <a:cubicBezTo>
                      <a:pt x="863" y="2"/>
                      <a:pt x="869" y="0"/>
                      <a:pt x="877" y="54"/>
                    </a:cubicBezTo>
                    <a:cubicBezTo>
                      <a:pt x="888" y="128"/>
                      <a:pt x="889" y="128"/>
                      <a:pt x="1551" y="188"/>
                    </a:cubicBezTo>
                    <a:cubicBezTo>
                      <a:pt x="1849" y="215"/>
                      <a:pt x="2086" y="247"/>
                      <a:pt x="2079" y="258"/>
                    </a:cubicBezTo>
                    <a:cubicBezTo>
                      <a:pt x="2051" y="303"/>
                      <a:pt x="2218" y="597"/>
                      <a:pt x="2293" y="636"/>
                    </a:cubicBezTo>
                    <a:cubicBezTo>
                      <a:pt x="2376" y="679"/>
                      <a:pt x="2486" y="880"/>
                      <a:pt x="2511" y="1036"/>
                    </a:cubicBezTo>
                    <a:cubicBezTo>
                      <a:pt x="2522" y="1103"/>
                      <a:pt x="2552" y="1144"/>
                      <a:pt x="2621" y="1184"/>
                    </a:cubicBezTo>
                    <a:cubicBezTo>
                      <a:pt x="2703" y="1233"/>
                      <a:pt x="2713" y="1251"/>
                      <a:pt x="2699" y="1323"/>
                    </a:cubicBezTo>
                    <a:cubicBezTo>
                      <a:pt x="2690" y="1370"/>
                      <a:pt x="2696" y="1413"/>
                      <a:pt x="2714" y="1424"/>
                    </a:cubicBezTo>
                    <a:cubicBezTo>
                      <a:pt x="2731" y="1435"/>
                      <a:pt x="2745" y="1503"/>
                      <a:pt x="2745" y="1576"/>
                    </a:cubicBezTo>
                    <a:cubicBezTo>
                      <a:pt x="2746" y="1725"/>
                      <a:pt x="2831" y="1873"/>
                      <a:pt x="2885" y="1819"/>
                    </a:cubicBezTo>
                    <a:cubicBezTo>
                      <a:pt x="2907" y="1797"/>
                      <a:pt x="2899" y="1768"/>
                      <a:pt x="2858" y="1716"/>
                    </a:cubicBezTo>
                    <a:cubicBezTo>
                      <a:pt x="2802" y="1644"/>
                      <a:pt x="2777" y="1440"/>
                      <a:pt x="2825" y="1440"/>
                    </a:cubicBezTo>
                    <a:cubicBezTo>
                      <a:pt x="2869" y="1440"/>
                      <a:pt x="3028" y="1664"/>
                      <a:pt x="3045" y="1750"/>
                    </a:cubicBezTo>
                    <a:cubicBezTo>
                      <a:pt x="3054" y="1797"/>
                      <a:pt x="3080" y="1835"/>
                      <a:pt x="3101" y="1835"/>
                    </a:cubicBezTo>
                    <a:cubicBezTo>
                      <a:pt x="3126" y="1835"/>
                      <a:pt x="3139" y="1867"/>
                      <a:pt x="3139" y="1927"/>
                    </a:cubicBezTo>
                    <a:cubicBezTo>
                      <a:pt x="3137" y="2057"/>
                      <a:pt x="3170" y="2238"/>
                      <a:pt x="3202" y="2279"/>
                    </a:cubicBezTo>
                    <a:cubicBezTo>
                      <a:pt x="3220" y="2301"/>
                      <a:pt x="3218" y="2348"/>
                      <a:pt x="3196" y="2416"/>
                    </a:cubicBezTo>
                    <a:cubicBezTo>
                      <a:pt x="3164" y="2511"/>
                      <a:pt x="3169" y="2534"/>
                      <a:pt x="3256" y="2714"/>
                    </a:cubicBezTo>
                    <a:cubicBezTo>
                      <a:pt x="3308" y="2821"/>
                      <a:pt x="3370" y="2914"/>
                      <a:pt x="3394" y="2922"/>
                    </a:cubicBezTo>
                    <a:cubicBezTo>
                      <a:pt x="3417" y="2929"/>
                      <a:pt x="3437" y="2964"/>
                      <a:pt x="3439" y="2999"/>
                    </a:cubicBezTo>
                    <a:cubicBezTo>
                      <a:pt x="3447" y="3180"/>
                      <a:pt x="3487" y="3325"/>
                      <a:pt x="3563" y="3448"/>
                    </a:cubicBezTo>
                    <a:cubicBezTo>
                      <a:pt x="3667" y="3617"/>
                      <a:pt x="3693" y="3714"/>
                      <a:pt x="3648" y="3769"/>
                    </a:cubicBezTo>
                    <a:cubicBezTo>
                      <a:pt x="3623" y="3798"/>
                      <a:pt x="3619" y="3866"/>
                      <a:pt x="3633" y="4001"/>
                    </a:cubicBezTo>
                    <a:cubicBezTo>
                      <a:pt x="3659" y="4238"/>
                      <a:pt x="3727" y="4346"/>
                      <a:pt x="3854" y="4349"/>
                    </a:cubicBezTo>
                    <a:cubicBezTo>
                      <a:pt x="3904" y="4351"/>
                      <a:pt x="3928" y="4358"/>
                      <a:pt x="3909" y="4366"/>
                    </a:cubicBezTo>
                    <a:cubicBezTo>
                      <a:pt x="3853" y="4388"/>
                      <a:pt x="3868" y="4432"/>
                      <a:pt x="3931" y="4432"/>
                    </a:cubicBezTo>
                    <a:cubicBezTo>
                      <a:pt x="3981" y="4432"/>
                      <a:pt x="3987" y="4419"/>
                      <a:pt x="3973" y="4340"/>
                    </a:cubicBezTo>
                    <a:cubicBezTo>
                      <a:pt x="3964" y="4290"/>
                      <a:pt x="3969" y="4230"/>
                      <a:pt x="3984" y="4208"/>
                    </a:cubicBezTo>
                    <a:cubicBezTo>
                      <a:pt x="4005" y="4175"/>
                      <a:pt x="4039" y="4197"/>
                      <a:pt x="4154" y="4317"/>
                    </a:cubicBezTo>
                    <a:cubicBezTo>
                      <a:pt x="4232" y="4399"/>
                      <a:pt x="4297" y="4484"/>
                      <a:pt x="4297" y="4506"/>
                    </a:cubicBezTo>
                    <a:cubicBezTo>
                      <a:pt x="4297" y="4528"/>
                      <a:pt x="4326" y="4545"/>
                      <a:pt x="4367" y="4545"/>
                    </a:cubicBezTo>
                    <a:cubicBezTo>
                      <a:pt x="4421" y="4545"/>
                      <a:pt x="4438" y="4559"/>
                      <a:pt x="4438" y="4607"/>
                    </a:cubicBezTo>
                    <a:cubicBezTo>
                      <a:pt x="4438" y="4642"/>
                      <a:pt x="4454" y="4739"/>
                      <a:pt x="4473" y="4824"/>
                    </a:cubicBezTo>
                    <a:cubicBezTo>
                      <a:pt x="4502" y="4949"/>
                      <a:pt x="4526" y="4988"/>
                      <a:pt x="4599" y="5031"/>
                    </a:cubicBezTo>
                    <a:cubicBezTo>
                      <a:pt x="4751" y="5122"/>
                      <a:pt x="4756" y="5370"/>
                      <a:pt x="4609" y="5525"/>
                    </a:cubicBezTo>
                    <a:cubicBezTo>
                      <a:pt x="4576" y="5560"/>
                      <a:pt x="4531" y="5589"/>
                      <a:pt x="4508" y="5589"/>
                    </a:cubicBezTo>
                    <a:cubicBezTo>
                      <a:pt x="4486" y="5589"/>
                      <a:pt x="4411" y="5621"/>
                      <a:pt x="4342" y="5659"/>
                    </a:cubicBezTo>
                    <a:cubicBezTo>
                      <a:pt x="4272" y="5698"/>
                      <a:pt x="4211" y="5730"/>
                      <a:pt x="4205" y="5730"/>
                    </a:cubicBezTo>
                    <a:cubicBezTo>
                      <a:pt x="4199" y="5730"/>
                      <a:pt x="4164" y="5698"/>
                      <a:pt x="4128" y="5660"/>
                    </a:cubicBezTo>
                    <a:close/>
                  </a:path>
                </a:pathLst>
              </a:custGeom>
              <a:solidFill>
                <a:srgbClr val="00B050">
                  <a:alpha val="80000"/>
                </a:srgbClr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Freeform 15">
                <a:extLst>
                  <a:ext uri="{FF2B5EF4-FFF2-40B4-BE49-F238E27FC236}">
                    <a16:creationId xmlns:a16="http://schemas.microsoft.com/office/drawing/2014/main" id="{2D4D3FED-2E1D-4A12-95D6-D7CC475E3C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1740" y="4229102"/>
                <a:ext cx="38100" cy="66675"/>
              </a:xfrm>
              <a:custGeom>
                <a:avLst/>
                <a:gdLst>
                  <a:gd name="T0" fmla="*/ 43 w 161"/>
                  <a:gd name="T1" fmla="*/ 149 h 255"/>
                  <a:gd name="T2" fmla="*/ 89 w 161"/>
                  <a:gd name="T3" fmla="*/ 118 h 255"/>
                  <a:gd name="T4" fmla="*/ 112 w 161"/>
                  <a:gd name="T5" fmla="*/ 255 h 255"/>
                  <a:gd name="T6" fmla="*/ 43 w 161"/>
                  <a:gd name="T7" fmla="*/ 149 h 2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1" h="255">
                    <a:moveTo>
                      <a:pt x="43" y="149"/>
                    </a:moveTo>
                    <a:cubicBezTo>
                      <a:pt x="0" y="12"/>
                      <a:pt x="17" y="0"/>
                      <a:pt x="89" y="118"/>
                    </a:cubicBezTo>
                    <a:cubicBezTo>
                      <a:pt x="156" y="228"/>
                      <a:pt x="161" y="255"/>
                      <a:pt x="112" y="255"/>
                    </a:cubicBezTo>
                    <a:cubicBezTo>
                      <a:pt x="92" y="255"/>
                      <a:pt x="61" y="207"/>
                      <a:pt x="43" y="149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7" name="Freeform 16">
                <a:extLst>
                  <a:ext uri="{FF2B5EF4-FFF2-40B4-BE49-F238E27FC236}">
                    <a16:creationId xmlns:a16="http://schemas.microsoft.com/office/drawing/2014/main" id="{BB59A2A7-FA4B-45DB-AA72-E92F4236F2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5014" y="4171952"/>
                <a:ext cx="47626" cy="47626"/>
              </a:xfrm>
              <a:custGeom>
                <a:avLst/>
                <a:gdLst>
                  <a:gd name="T0" fmla="*/ 59 w 162"/>
                  <a:gd name="T1" fmla="*/ 90 h 166"/>
                  <a:gd name="T2" fmla="*/ 38 w 162"/>
                  <a:gd name="T3" fmla="*/ 0 h 166"/>
                  <a:gd name="T4" fmla="*/ 109 w 162"/>
                  <a:gd name="T5" fmla="*/ 71 h 166"/>
                  <a:gd name="T6" fmla="*/ 59 w 162"/>
                  <a:gd name="T7" fmla="*/ 9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2" h="166">
                    <a:moveTo>
                      <a:pt x="59" y="90"/>
                    </a:moveTo>
                    <a:cubicBezTo>
                      <a:pt x="7" y="33"/>
                      <a:pt x="0" y="0"/>
                      <a:pt x="38" y="0"/>
                    </a:cubicBezTo>
                    <a:cubicBezTo>
                      <a:pt x="51" y="0"/>
                      <a:pt x="83" y="32"/>
                      <a:pt x="109" y="71"/>
                    </a:cubicBezTo>
                    <a:cubicBezTo>
                      <a:pt x="162" y="153"/>
                      <a:pt x="128" y="166"/>
                      <a:pt x="59" y="90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8" name="Freeform 17">
                <a:extLst>
                  <a:ext uri="{FF2B5EF4-FFF2-40B4-BE49-F238E27FC236}">
                    <a16:creationId xmlns:a16="http://schemas.microsoft.com/office/drawing/2014/main" id="{CD1CC1BF-17F7-4F2B-B647-2F3FBC0BB9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7915" y="4152902"/>
                <a:ext cx="38100" cy="66675"/>
              </a:xfrm>
              <a:custGeom>
                <a:avLst/>
                <a:gdLst>
                  <a:gd name="T0" fmla="*/ 63 w 157"/>
                  <a:gd name="T1" fmla="*/ 137 h 268"/>
                  <a:gd name="T2" fmla="*/ 86 w 157"/>
                  <a:gd name="T3" fmla="*/ 84 h 268"/>
                  <a:gd name="T4" fmla="*/ 157 w 157"/>
                  <a:gd name="T5" fmla="*/ 196 h 268"/>
                  <a:gd name="T6" fmla="*/ 63 w 157"/>
                  <a:gd name="T7" fmla="*/ 137 h 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7" h="268">
                    <a:moveTo>
                      <a:pt x="63" y="137"/>
                    </a:moveTo>
                    <a:cubicBezTo>
                      <a:pt x="0" y="5"/>
                      <a:pt x="3" y="0"/>
                      <a:pt x="86" y="84"/>
                    </a:cubicBezTo>
                    <a:cubicBezTo>
                      <a:pt x="125" y="123"/>
                      <a:pt x="157" y="173"/>
                      <a:pt x="157" y="196"/>
                    </a:cubicBezTo>
                    <a:cubicBezTo>
                      <a:pt x="157" y="268"/>
                      <a:pt x="112" y="240"/>
                      <a:pt x="63" y="137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9" name="Freeform 18">
                <a:extLst>
                  <a:ext uri="{FF2B5EF4-FFF2-40B4-BE49-F238E27FC236}">
                    <a16:creationId xmlns:a16="http://schemas.microsoft.com/office/drawing/2014/main" id="{EC0A5D80-1F35-4382-9F2D-D1CD665B64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7389" y="4133851"/>
                <a:ext cx="57150" cy="28575"/>
              </a:xfrm>
              <a:custGeom>
                <a:avLst/>
                <a:gdLst>
                  <a:gd name="T0" fmla="*/ 83 w 225"/>
                  <a:gd name="T1" fmla="*/ 70 h 133"/>
                  <a:gd name="T2" fmla="*/ 68 w 225"/>
                  <a:gd name="T3" fmla="*/ 19 h 133"/>
                  <a:gd name="T4" fmla="*/ 191 w 225"/>
                  <a:gd name="T5" fmla="*/ 125 h 133"/>
                  <a:gd name="T6" fmla="*/ 83 w 225"/>
                  <a:gd name="T7" fmla="*/ 70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5" h="133">
                    <a:moveTo>
                      <a:pt x="83" y="70"/>
                    </a:moveTo>
                    <a:cubicBezTo>
                      <a:pt x="1" y="2"/>
                      <a:pt x="0" y="0"/>
                      <a:pt x="68" y="19"/>
                    </a:cubicBezTo>
                    <a:cubicBezTo>
                      <a:pt x="153" y="42"/>
                      <a:pt x="225" y="104"/>
                      <a:pt x="191" y="125"/>
                    </a:cubicBezTo>
                    <a:cubicBezTo>
                      <a:pt x="178" y="133"/>
                      <a:pt x="129" y="108"/>
                      <a:pt x="83" y="70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0" name="Freeform 19">
                <a:extLst>
                  <a:ext uri="{FF2B5EF4-FFF2-40B4-BE49-F238E27FC236}">
                    <a16:creationId xmlns:a16="http://schemas.microsoft.com/office/drawing/2014/main" id="{3AD4FDB9-4745-4F39-82F6-7D0C84FBD3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0714" y="3943352"/>
                <a:ext cx="57150" cy="190499"/>
              </a:xfrm>
              <a:custGeom>
                <a:avLst/>
                <a:gdLst>
                  <a:gd name="T0" fmla="*/ 153 w 213"/>
                  <a:gd name="T1" fmla="*/ 672 h 709"/>
                  <a:gd name="T2" fmla="*/ 111 w 213"/>
                  <a:gd name="T3" fmla="*/ 565 h 709"/>
                  <a:gd name="T4" fmla="*/ 55 w 213"/>
                  <a:gd name="T5" fmla="*/ 478 h 709"/>
                  <a:gd name="T6" fmla="*/ 38 w 213"/>
                  <a:gd name="T7" fmla="*/ 382 h 709"/>
                  <a:gd name="T8" fmla="*/ 104 w 213"/>
                  <a:gd name="T9" fmla="*/ 234 h 709"/>
                  <a:gd name="T10" fmla="*/ 177 w 213"/>
                  <a:gd name="T11" fmla="*/ 65 h 709"/>
                  <a:gd name="T12" fmla="*/ 192 w 213"/>
                  <a:gd name="T13" fmla="*/ 93 h 709"/>
                  <a:gd name="T14" fmla="*/ 133 w 213"/>
                  <a:gd name="T15" fmla="*/ 274 h 709"/>
                  <a:gd name="T16" fmla="*/ 122 w 213"/>
                  <a:gd name="T17" fmla="*/ 423 h 709"/>
                  <a:gd name="T18" fmla="*/ 153 w 213"/>
                  <a:gd name="T19" fmla="*/ 555 h 709"/>
                  <a:gd name="T20" fmla="*/ 187 w 213"/>
                  <a:gd name="T21" fmla="*/ 652 h 709"/>
                  <a:gd name="T22" fmla="*/ 205 w 213"/>
                  <a:gd name="T23" fmla="*/ 700 h 709"/>
                  <a:gd name="T24" fmla="*/ 153 w 213"/>
                  <a:gd name="T25" fmla="*/ 672 h 7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3" h="709">
                    <a:moveTo>
                      <a:pt x="153" y="672"/>
                    </a:moveTo>
                    <a:cubicBezTo>
                      <a:pt x="134" y="648"/>
                      <a:pt x="114" y="600"/>
                      <a:pt x="111" y="565"/>
                    </a:cubicBezTo>
                    <a:cubicBezTo>
                      <a:pt x="100" y="463"/>
                      <a:pt x="99" y="461"/>
                      <a:pt x="55" y="478"/>
                    </a:cubicBezTo>
                    <a:cubicBezTo>
                      <a:pt x="7" y="496"/>
                      <a:pt x="0" y="455"/>
                      <a:pt x="38" y="382"/>
                    </a:cubicBezTo>
                    <a:cubicBezTo>
                      <a:pt x="52" y="355"/>
                      <a:pt x="82" y="289"/>
                      <a:pt x="104" y="234"/>
                    </a:cubicBezTo>
                    <a:cubicBezTo>
                      <a:pt x="126" y="180"/>
                      <a:pt x="159" y="104"/>
                      <a:pt x="177" y="65"/>
                    </a:cubicBezTo>
                    <a:cubicBezTo>
                      <a:pt x="207" y="0"/>
                      <a:pt x="209" y="2"/>
                      <a:pt x="192" y="93"/>
                    </a:cubicBezTo>
                    <a:cubicBezTo>
                      <a:pt x="183" y="148"/>
                      <a:pt x="156" y="229"/>
                      <a:pt x="133" y="274"/>
                    </a:cubicBezTo>
                    <a:cubicBezTo>
                      <a:pt x="101" y="336"/>
                      <a:pt x="98" y="371"/>
                      <a:pt x="122" y="423"/>
                    </a:cubicBezTo>
                    <a:cubicBezTo>
                      <a:pt x="139" y="460"/>
                      <a:pt x="153" y="520"/>
                      <a:pt x="153" y="555"/>
                    </a:cubicBezTo>
                    <a:cubicBezTo>
                      <a:pt x="153" y="590"/>
                      <a:pt x="168" y="633"/>
                      <a:pt x="187" y="652"/>
                    </a:cubicBezTo>
                    <a:cubicBezTo>
                      <a:pt x="205" y="670"/>
                      <a:pt x="213" y="692"/>
                      <a:pt x="205" y="700"/>
                    </a:cubicBezTo>
                    <a:cubicBezTo>
                      <a:pt x="196" y="709"/>
                      <a:pt x="173" y="696"/>
                      <a:pt x="153" y="672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Freeform 20">
                <a:extLst>
                  <a:ext uri="{FF2B5EF4-FFF2-40B4-BE49-F238E27FC236}">
                    <a16:creationId xmlns:a16="http://schemas.microsoft.com/office/drawing/2014/main" id="{BE6F7705-54B3-4513-8063-AC087F4378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1715" y="4019551"/>
                <a:ext cx="66675" cy="76201"/>
              </a:xfrm>
              <a:custGeom>
                <a:avLst/>
                <a:gdLst>
                  <a:gd name="T0" fmla="*/ 168 w 242"/>
                  <a:gd name="T1" fmla="*/ 246 h 286"/>
                  <a:gd name="T2" fmla="*/ 106 w 242"/>
                  <a:gd name="T3" fmla="*/ 172 h 286"/>
                  <a:gd name="T4" fmla="*/ 59 w 242"/>
                  <a:gd name="T5" fmla="*/ 88 h 286"/>
                  <a:gd name="T6" fmla="*/ 111 w 242"/>
                  <a:gd name="T7" fmla="*/ 33 h 286"/>
                  <a:gd name="T8" fmla="*/ 213 w 242"/>
                  <a:gd name="T9" fmla="*/ 167 h 286"/>
                  <a:gd name="T10" fmla="*/ 238 w 242"/>
                  <a:gd name="T11" fmla="*/ 282 h 286"/>
                  <a:gd name="T12" fmla="*/ 168 w 242"/>
                  <a:gd name="T13" fmla="*/ 246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2" h="286">
                    <a:moveTo>
                      <a:pt x="168" y="246"/>
                    </a:moveTo>
                    <a:cubicBezTo>
                      <a:pt x="134" y="223"/>
                      <a:pt x="106" y="189"/>
                      <a:pt x="106" y="172"/>
                    </a:cubicBezTo>
                    <a:cubicBezTo>
                      <a:pt x="106" y="154"/>
                      <a:pt x="85" y="117"/>
                      <a:pt x="59" y="88"/>
                    </a:cubicBezTo>
                    <a:cubicBezTo>
                      <a:pt x="0" y="23"/>
                      <a:pt x="22" y="0"/>
                      <a:pt x="111" y="33"/>
                    </a:cubicBezTo>
                    <a:cubicBezTo>
                      <a:pt x="156" y="51"/>
                      <a:pt x="191" y="97"/>
                      <a:pt x="213" y="167"/>
                    </a:cubicBezTo>
                    <a:cubicBezTo>
                      <a:pt x="231" y="226"/>
                      <a:pt x="242" y="278"/>
                      <a:pt x="238" y="282"/>
                    </a:cubicBezTo>
                    <a:cubicBezTo>
                      <a:pt x="233" y="286"/>
                      <a:pt x="202" y="270"/>
                      <a:pt x="168" y="246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Freeform 21">
                <a:extLst>
                  <a:ext uri="{FF2B5EF4-FFF2-40B4-BE49-F238E27FC236}">
                    <a16:creationId xmlns:a16="http://schemas.microsoft.com/office/drawing/2014/main" id="{5ACFF6B6-156C-4616-B591-52A4AB3159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0290" y="3962402"/>
                <a:ext cx="9525" cy="19051"/>
              </a:xfrm>
              <a:custGeom>
                <a:avLst/>
                <a:gdLst>
                  <a:gd name="T0" fmla="*/ 0 w 56"/>
                  <a:gd name="T1" fmla="*/ 53 h 80"/>
                  <a:gd name="T2" fmla="*/ 28 w 56"/>
                  <a:gd name="T3" fmla="*/ 9 h 80"/>
                  <a:gd name="T4" fmla="*/ 56 w 56"/>
                  <a:gd name="T5" fmla="*/ 36 h 80"/>
                  <a:gd name="T6" fmla="*/ 28 w 56"/>
                  <a:gd name="T7" fmla="*/ 80 h 80"/>
                  <a:gd name="T8" fmla="*/ 0 w 56"/>
                  <a:gd name="T9" fmla="*/ 53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80">
                    <a:moveTo>
                      <a:pt x="0" y="53"/>
                    </a:moveTo>
                    <a:cubicBezTo>
                      <a:pt x="0" y="39"/>
                      <a:pt x="13" y="19"/>
                      <a:pt x="28" y="9"/>
                    </a:cubicBezTo>
                    <a:cubicBezTo>
                      <a:pt x="44" y="0"/>
                      <a:pt x="56" y="11"/>
                      <a:pt x="56" y="36"/>
                    </a:cubicBezTo>
                    <a:cubicBezTo>
                      <a:pt x="56" y="60"/>
                      <a:pt x="44" y="80"/>
                      <a:pt x="28" y="80"/>
                    </a:cubicBezTo>
                    <a:cubicBezTo>
                      <a:pt x="13" y="80"/>
                      <a:pt x="0" y="68"/>
                      <a:pt x="0" y="53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3" name="Freeform 22">
                <a:extLst>
                  <a:ext uri="{FF2B5EF4-FFF2-40B4-BE49-F238E27FC236}">
                    <a16:creationId xmlns:a16="http://schemas.microsoft.com/office/drawing/2014/main" id="{7F7AD428-736D-4C11-A6C3-20A1D9C0D3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7864" y="3876677"/>
                <a:ext cx="19051" cy="47626"/>
              </a:xfrm>
              <a:custGeom>
                <a:avLst/>
                <a:gdLst>
                  <a:gd name="T0" fmla="*/ 1 w 54"/>
                  <a:gd name="T1" fmla="*/ 155 h 199"/>
                  <a:gd name="T2" fmla="*/ 27 w 54"/>
                  <a:gd name="T3" fmla="*/ 48 h 199"/>
                  <a:gd name="T4" fmla="*/ 53 w 54"/>
                  <a:gd name="T5" fmla="*/ 82 h 199"/>
                  <a:gd name="T6" fmla="*/ 27 w 54"/>
                  <a:gd name="T7" fmla="*/ 189 h 199"/>
                  <a:gd name="T8" fmla="*/ 1 w 54"/>
                  <a:gd name="T9" fmla="*/ 155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199">
                    <a:moveTo>
                      <a:pt x="1" y="155"/>
                    </a:moveTo>
                    <a:cubicBezTo>
                      <a:pt x="2" y="127"/>
                      <a:pt x="14" y="79"/>
                      <a:pt x="27" y="48"/>
                    </a:cubicBezTo>
                    <a:cubicBezTo>
                      <a:pt x="47" y="0"/>
                      <a:pt x="52" y="6"/>
                      <a:pt x="53" y="82"/>
                    </a:cubicBezTo>
                    <a:cubicBezTo>
                      <a:pt x="54" y="131"/>
                      <a:pt x="42" y="179"/>
                      <a:pt x="27" y="189"/>
                    </a:cubicBezTo>
                    <a:cubicBezTo>
                      <a:pt x="11" y="199"/>
                      <a:pt x="0" y="183"/>
                      <a:pt x="1" y="155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4" name="Freeform 23">
                <a:extLst>
                  <a:ext uri="{FF2B5EF4-FFF2-40B4-BE49-F238E27FC236}">
                    <a16:creationId xmlns:a16="http://schemas.microsoft.com/office/drawing/2014/main" id="{A239C345-DC57-4A4B-AFFF-21B0C8CE60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1239" y="3848102"/>
                <a:ext cx="19051" cy="38100"/>
              </a:xfrm>
              <a:custGeom>
                <a:avLst/>
                <a:gdLst>
                  <a:gd name="T0" fmla="*/ 9 w 78"/>
                  <a:gd name="T1" fmla="*/ 92 h 164"/>
                  <a:gd name="T2" fmla="*/ 20 w 78"/>
                  <a:gd name="T3" fmla="*/ 19 h 164"/>
                  <a:gd name="T4" fmla="*/ 63 w 78"/>
                  <a:gd name="T5" fmla="*/ 63 h 164"/>
                  <a:gd name="T6" fmla="*/ 9 w 78"/>
                  <a:gd name="T7" fmla="*/ 92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8" h="164">
                    <a:moveTo>
                      <a:pt x="9" y="92"/>
                    </a:moveTo>
                    <a:cubicBezTo>
                      <a:pt x="0" y="67"/>
                      <a:pt x="5" y="35"/>
                      <a:pt x="20" y="19"/>
                    </a:cubicBezTo>
                    <a:cubicBezTo>
                      <a:pt x="39" y="0"/>
                      <a:pt x="53" y="15"/>
                      <a:pt x="63" y="63"/>
                    </a:cubicBezTo>
                    <a:cubicBezTo>
                      <a:pt x="78" y="142"/>
                      <a:pt x="37" y="164"/>
                      <a:pt x="9" y="92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5" name="Oval 24">
                <a:extLst>
                  <a:ext uri="{FF2B5EF4-FFF2-40B4-BE49-F238E27FC236}">
                    <a16:creationId xmlns:a16="http://schemas.microsoft.com/office/drawing/2014/main" id="{94095AC1-1073-4D4A-9230-16D0DA3503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4089" y="3838576"/>
                <a:ext cx="9525" cy="9525"/>
              </a:xfrm>
              <a:prstGeom prst="ellipse">
                <a:avLst/>
              </a:prstGeom>
              <a:solidFill>
                <a:srgbClr val="F2F2F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6" name="Freeform 25">
                <a:extLst>
                  <a:ext uri="{FF2B5EF4-FFF2-40B4-BE49-F238E27FC236}">
                    <a16:creationId xmlns:a16="http://schemas.microsoft.com/office/drawing/2014/main" id="{AB4F0EB4-F9EA-4471-8D5D-5E663D9C01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5989" y="3733802"/>
                <a:ext cx="47626" cy="66675"/>
              </a:xfrm>
              <a:custGeom>
                <a:avLst/>
                <a:gdLst>
                  <a:gd name="T0" fmla="*/ 0 w 191"/>
                  <a:gd name="T1" fmla="*/ 196 h 240"/>
                  <a:gd name="T2" fmla="*/ 127 w 191"/>
                  <a:gd name="T3" fmla="*/ 0 h 240"/>
                  <a:gd name="T4" fmla="*/ 97 w 191"/>
                  <a:gd name="T5" fmla="*/ 153 h 240"/>
                  <a:gd name="T6" fmla="*/ 0 w 191"/>
                  <a:gd name="T7" fmla="*/ 196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1" h="240">
                    <a:moveTo>
                      <a:pt x="0" y="196"/>
                    </a:moveTo>
                    <a:cubicBezTo>
                      <a:pt x="0" y="134"/>
                      <a:pt x="87" y="0"/>
                      <a:pt x="127" y="0"/>
                    </a:cubicBezTo>
                    <a:cubicBezTo>
                      <a:pt x="191" y="0"/>
                      <a:pt x="177" y="74"/>
                      <a:pt x="97" y="153"/>
                    </a:cubicBezTo>
                    <a:cubicBezTo>
                      <a:pt x="18" y="232"/>
                      <a:pt x="0" y="240"/>
                      <a:pt x="0" y="196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7" name="Freeform 26">
                <a:extLst>
                  <a:ext uri="{FF2B5EF4-FFF2-40B4-BE49-F238E27FC236}">
                    <a16:creationId xmlns:a16="http://schemas.microsoft.com/office/drawing/2014/main" id="{6B7BE394-F145-4723-B5D5-8339379FC8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4539" y="3381377"/>
                <a:ext cx="9525" cy="19051"/>
              </a:xfrm>
              <a:custGeom>
                <a:avLst/>
                <a:gdLst>
                  <a:gd name="T0" fmla="*/ 0 w 56"/>
                  <a:gd name="T1" fmla="*/ 36 h 80"/>
                  <a:gd name="T2" fmla="*/ 28 w 56"/>
                  <a:gd name="T3" fmla="*/ 9 h 80"/>
                  <a:gd name="T4" fmla="*/ 56 w 56"/>
                  <a:gd name="T5" fmla="*/ 53 h 80"/>
                  <a:gd name="T6" fmla="*/ 28 w 56"/>
                  <a:gd name="T7" fmla="*/ 80 h 80"/>
                  <a:gd name="T8" fmla="*/ 0 w 56"/>
                  <a:gd name="T9" fmla="*/ 36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80">
                    <a:moveTo>
                      <a:pt x="0" y="36"/>
                    </a:moveTo>
                    <a:cubicBezTo>
                      <a:pt x="0" y="12"/>
                      <a:pt x="12" y="0"/>
                      <a:pt x="28" y="9"/>
                    </a:cubicBezTo>
                    <a:cubicBezTo>
                      <a:pt x="43" y="19"/>
                      <a:pt x="56" y="39"/>
                      <a:pt x="56" y="53"/>
                    </a:cubicBezTo>
                    <a:cubicBezTo>
                      <a:pt x="56" y="68"/>
                      <a:pt x="43" y="80"/>
                      <a:pt x="28" y="80"/>
                    </a:cubicBezTo>
                    <a:cubicBezTo>
                      <a:pt x="12" y="80"/>
                      <a:pt x="0" y="60"/>
                      <a:pt x="0" y="36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8" name="Freeform 31">
                <a:extLst>
                  <a:ext uri="{FF2B5EF4-FFF2-40B4-BE49-F238E27FC236}">
                    <a16:creationId xmlns:a16="http://schemas.microsoft.com/office/drawing/2014/main" id="{877E0423-078B-4C4C-A39E-B44E3F642A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9289" y="2990852"/>
                <a:ext cx="19051" cy="19051"/>
              </a:xfrm>
              <a:custGeom>
                <a:avLst/>
                <a:gdLst>
                  <a:gd name="T0" fmla="*/ 10 w 92"/>
                  <a:gd name="T1" fmla="*/ 45 h 85"/>
                  <a:gd name="T2" fmla="*/ 55 w 92"/>
                  <a:gd name="T3" fmla="*/ 0 h 85"/>
                  <a:gd name="T4" fmla="*/ 27 w 92"/>
                  <a:gd name="T5" fmla="*/ 78 h 85"/>
                  <a:gd name="T6" fmla="*/ 10 w 92"/>
                  <a:gd name="T7" fmla="*/ 45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2" h="85">
                    <a:moveTo>
                      <a:pt x="10" y="45"/>
                    </a:moveTo>
                    <a:cubicBezTo>
                      <a:pt x="20" y="20"/>
                      <a:pt x="40" y="0"/>
                      <a:pt x="55" y="0"/>
                    </a:cubicBezTo>
                    <a:cubicBezTo>
                      <a:pt x="92" y="0"/>
                      <a:pt x="69" y="64"/>
                      <a:pt x="27" y="78"/>
                    </a:cubicBezTo>
                    <a:cubicBezTo>
                      <a:pt x="6" y="85"/>
                      <a:pt x="0" y="72"/>
                      <a:pt x="10" y="45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9" name="sonora2">
                <a:extLst>
                  <a:ext uri="{FF2B5EF4-FFF2-40B4-BE49-F238E27FC236}">
                    <a16:creationId xmlns:a16="http://schemas.microsoft.com/office/drawing/2014/main" id="{DAF927F9-0D46-4C5E-BA64-A6F825E746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9289" y="2847976"/>
                <a:ext cx="104776" cy="152400"/>
              </a:xfrm>
              <a:custGeom>
                <a:avLst/>
                <a:gdLst>
                  <a:gd name="T0" fmla="*/ 137 w 371"/>
                  <a:gd name="T1" fmla="*/ 486 h 544"/>
                  <a:gd name="T2" fmla="*/ 59 w 371"/>
                  <a:gd name="T3" fmla="*/ 338 h 544"/>
                  <a:gd name="T4" fmla="*/ 116 w 371"/>
                  <a:gd name="T5" fmla="*/ 186 h 544"/>
                  <a:gd name="T6" fmla="*/ 302 w 371"/>
                  <a:gd name="T7" fmla="*/ 58 h 544"/>
                  <a:gd name="T8" fmla="*/ 320 w 371"/>
                  <a:gd name="T9" fmla="*/ 420 h 544"/>
                  <a:gd name="T10" fmla="*/ 137 w 371"/>
                  <a:gd name="T11" fmla="*/ 48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544">
                    <a:moveTo>
                      <a:pt x="137" y="486"/>
                    </a:moveTo>
                    <a:cubicBezTo>
                      <a:pt x="1" y="415"/>
                      <a:pt x="0" y="413"/>
                      <a:pt x="59" y="338"/>
                    </a:cubicBezTo>
                    <a:cubicBezTo>
                      <a:pt x="91" y="298"/>
                      <a:pt x="116" y="230"/>
                      <a:pt x="116" y="186"/>
                    </a:cubicBezTo>
                    <a:cubicBezTo>
                      <a:pt x="116" y="90"/>
                      <a:pt x="248" y="0"/>
                      <a:pt x="302" y="58"/>
                    </a:cubicBezTo>
                    <a:cubicBezTo>
                      <a:pt x="362" y="123"/>
                      <a:pt x="371" y="309"/>
                      <a:pt x="320" y="420"/>
                    </a:cubicBezTo>
                    <a:cubicBezTo>
                      <a:pt x="266" y="538"/>
                      <a:pt x="248" y="544"/>
                      <a:pt x="137" y="486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0" name="sonora">
                <a:extLst>
                  <a:ext uri="{FF2B5EF4-FFF2-40B4-BE49-F238E27FC236}">
                    <a16:creationId xmlns:a16="http://schemas.microsoft.com/office/drawing/2014/main" id="{77DA46F9-D718-4121-95BC-A5C3FB38BA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0665" y="1885952"/>
                <a:ext cx="1419226" cy="1849439"/>
              </a:xfrm>
              <a:custGeom>
                <a:avLst/>
                <a:gdLst>
                  <a:gd name="T0" fmla="*/ 4260 w 5277"/>
                  <a:gd name="T1" fmla="*/ 6504 h 6802"/>
                  <a:gd name="T2" fmla="*/ 4173 w 5277"/>
                  <a:gd name="T3" fmla="*/ 6291 h 6802"/>
                  <a:gd name="T4" fmla="*/ 4080 w 5277"/>
                  <a:gd name="T5" fmla="*/ 6287 h 6802"/>
                  <a:gd name="T6" fmla="*/ 4094 w 5277"/>
                  <a:gd name="T7" fmla="*/ 6375 h 6802"/>
                  <a:gd name="T8" fmla="*/ 3991 w 5277"/>
                  <a:gd name="T9" fmla="*/ 6329 h 6802"/>
                  <a:gd name="T10" fmla="*/ 3778 w 5277"/>
                  <a:gd name="T11" fmla="*/ 5980 h 6802"/>
                  <a:gd name="T12" fmla="*/ 3608 w 5277"/>
                  <a:gd name="T13" fmla="*/ 5869 h 6802"/>
                  <a:gd name="T14" fmla="*/ 3280 w 5277"/>
                  <a:gd name="T15" fmla="*/ 5728 h 6802"/>
                  <a:gd name="T16" fmla="*/ 3224 w 5277"/>
                  <a:gd name="T17" fmla="*/ 5536 h 6802"/>
                  <a:gd name="T18" fmla="*/ 3182 w 5277"/>
                  <a:gd name="T19" fmla="*/ 5303 h 6802"/>
                  <a:gd name="T20" fmla="*/ 3222 w 5277"/>
                  <a:gd name="T21" fmla="*/ 5134 h 6802"/>
                  <a:gd name="T22" fmla="*/ 3108 w 5277"/>
                  <a:gd name="T23" fmla="*/ 5030 h 6802"/>
                  <a:gd name="T24" fmla="*/ 2987 w 5277"/>
                  <a:gd name="T25" fmla="*/ 4917 h 6802"/>
                  <a:gd name="T26" fmla="*/ 2940 w 5277"/>
                  <a:gd name="T27" fmla="*/ 4920 h 6802"/>
                  <a:gd name="T28" fmla="*/ 2845 w 5277"/>
                  <a:gd name="T29" fmla="*/ 4968 h 6802"/>
                  <a:gd name="T30" fmla="*/ 2735 w 5277"/>
                  <a:gd name="T31" fmla="*/ 4851 h 6802"/>
                  <a:gd name="T32" fmla="*/ 2459 w 5277"/>
                  <a:gd name="T33" fmla="*/ 4482 h 6802"/>
                  <a:gd name="T34" fmla="*/ 2267 w 5277"/>
                  <a:gd name="T35" fmla="*/ 4247 h 6802"/>
                  <a:gd name="T36" fmla="*/ 2266 w 5277"/>
                  <a:gd name="T37" fmla="*/ 4059 h 6802"/>
                  <a:gd name="T38" fmla="*/ 1995 w 5277"/>
                  <a:gd name="T39" fmla="*/ 3827 h 6802"/>
                  <a:gd name="T40" fmla="*/ 1848 w 5277"/>
                  <a:gd name="T41" fmla="*/ 3463 h 6802"/>
                  <a:gd name="T42" fmla="*/ 1691 w 5277"/>
                  <a:gd name="T43" fmla="*/ 3066 h 6802"/>
                  <a:gd name="T44" fmla="*/ 1551 w 5277"/>
                  <a:gd name="T45" fmla="*/ 2695 h 6802"/>
                  <a:gd name="T46" fmla="*/ 1383 w 5277"/>
                  <a:gd name="T47" fmla="*/ 2206 h 6802"/>
                  <a:gd name="T48" fmla="*/ 1153 w 5277"/>
                  <a:gd name="T49" fmla="*/ 1651 h 6802"/>
                  <a:gd name="T50" fmla="*/ 1104 w 5277"/>
                  <a:gd name="T51" fmla="*/ 1405 h 6802"/>
                  <a:gd name="T52" fmla="*/ 1033 w 5277"/>
                  <a:gd name="T53" fmla="*/ 1197 h 6802"/>
                  <a:gd name="T54" fmla="*/ 1001 w 5277"/>
                  <a:gd name="T55" fmla="*/ 1280 h 6802"/>
                  <a:gd name="T56" fmla="*/ 742 w 5277"/>
                  <a:gd name="T57" fmla="*/ 1216 h 6802"/>
                  <a:gd name="T58" fmla="*/ 490 w 5277"/>
                  <a:gd name="T59" fmla="*/ 990 h 6802"/>
                  <a:gd name="T60" fmla="*/ 364 w 5277"/>
                  <a:gd name="T61" fmla="*/ 897 h 6802"/>
                  <a:gd name="T62" fmla="*/ 66 w 5277"/>
                  <a:gd name="T63" fmla="*/ 652 h 6802"/>
                  <a:gd name="T64" fmla="*/ 12 w 5277"/>
                  <a:gd name="T65" fmla="*/ 192 h 6802"/>
                  <a:gd name="T66" fmla="*/ 123 w 5277"/>
                  <a:gd name="T67" fmla="*/ 0 h 6802"/>
                  <a:gd name="T68" fmla="*/ 1463 w 5277"/>
                  <a:gd name="T69" fmla="*/ 703 h 6802"/>
                  <a:gd name="T70" fmla="*/ 5041 w 5277"/>
                  <a:gd name="T71" fmla="*/ 1792 h 6802"/>
                  <a:gd name="T72" fmla="*/ 5100 w 5277"/>
                  <a:gd name="T73" fmla="*/ 1928 h 6802"/>
                  <a:gd name="T74" fmla="*/ 5238 w 5277"/>
                  <a:gd name="T75" fmla="*/ 2678 h 6802"/>
                  <a:gd name="T76" fmla="*/ 5164 w 5277"/>
                  <a:gd name="T77" fmla="*/ 3716 h 6802"/>
                  <a:gd name="T78" fmla="*/ 5127 w 5277"/>
                  <a:gd name="T79" fmla="*/ 4583 h 6802"/>
                  <a:gd name="T80" fmla="*/ 4947 w 5277"/>
                  <a:gd name="T81" fmla="*/ 4800 h 6802"/>
                  <a:gd name="T82" fmla="*/ 4832 w 5277"/>
                  <a:gd name="T83" fmla="*/ 5302 h 6802"/>
                  <a:gd name="T84" fmla="*/ 5074 w 5277"/>
                  <a:gd name="T85" fmla="*/ 6093 h 6802"/>
                  <a:gd name="T86" fmla="*/ 4680 w 5277"/>
                  <a:gd name="T87" fmla="*/ 6646 h 6802"/>
                  <a:gd name="T88" fmla="*/ 4455 w 5277"/>
                  <a:gd name="T89" fmla="*/ 6698 h 6802"/>
                  <a:gd name="T90" fmla="*/ 4319 w 5277"/>
                  <a:gd name="T91" fmla="*/ 6792 h 68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5277" h="6802">
                    <a:moveTo>
                      <a:pt x="4301" y="6663"/>
                    </a:moveTo>
                    <a:cubicBezTo>
                      <a:pt x="4318" y="6536"/>
                      <a:pt x="4314" y="6521"/>
                      <a:pt x="4260" y="6504"/>
                    </a:cubicBezTo>
                    <a:cubicBezTo>
                      <a:pt x="4178" y="6477"/>
                      <a:pt x="4128" y="6383"/>
                      <a:pt x="4190" y="6370"/>
                    </a:cubicBezTo>
                    <a:cubicBezTo>
                      <a:pt x="4229" y="6363"/>
                      <a:pt x="4226" y="6351"/>
                      <a:pt x="4173" y="6291"/>
                    </a:cubicBezTo>
                    <a:cubicBezTo>
                      <a:pt x="4130" y="6241"/>
                      <a:pt x="4116" y="6235"/>
                      <a:pt x="4127" y="6270"/>
                    </a:cubicBezTo>
                    <a:cubicBezTo>
                      <a:pt x="4141" y="6314"/>
                      <a:pt x="4135" y="6316"/>
                      <a:pt x="4080" y="6287"/>
                    </a:cubicBezTo>
                    <a:cubicBezTo>
                      <a:pt x="4018" y="6255"/>
                      <a:pt x="4018" y="6255"/>
                      <a:pt x="4071" y="6315"/>
                    </a:cubicBezTo>
                    <a:cubicBezTo>
                      <a:pt x="4101" y="6348"/>
                      <a:pt x="4111" y="6375"/>
                      <a:pt x="4094" y="6375"/>
                    </a:cubicBezTo>
                    <a:cubicBezTo>
                      <a:pt x="4077" y="6375"/>
                      <a:pt x="4055" y="6362"/>
                      <a:pt x="4044" y="6345"/>
                    </a:cubicBezTo>
                    <a:cubicBezTo>
                      <a:pt x="4034" y="6329"/>
                      <a:pt x="4010" y="6321"/>
                      <a:pt x="3991" y="6329"/>
                    </a:cubicBezTo>
                    <a:cubicBezTo>
                      <a:pt x="3971" y="6336"/>
                      <a:pt x="3941" y="6333"/>
                      <a:pt x="3924" y="6323"/>
                    </a:cubicBezTo>
                    <a:cubicBezTo>
                      <a:pt x="3879" y="6295"/>
                      <a:pt x="3744" y="5980"/>
                      <a:pt x="3778" y="5980"/>
                    </a:cubicBezTo>
                    <a:cubicBezTo>
                      <a:pt x="3793" y="5980"/>
                      <a:pt x="3806" y="5968"/>
                      <a:pt x="3806" y="5952"/>
                    </a:cubicBezTo>
                    <a:cubicBezTo>
                      <a:pt x="3806" y="5916"/>
                      <a:pt x="3627" y="5841"/>
                      <a:pt x="3608" y="5869"/>
                    </a:cubicBezTo>
                    <a:cubicBezTo>
                      <a:pt x="3600" y="5881"/>
                      <a:pt x="3518" y="5854"/>
                      <a:pt x="3425" y="5810"/>
                    </a:cubicBezTo>
                    <a:cubicBezTo>
                      <a:pt x="3331" y="5765"/>
                      <a:pt x="3266" y="5728"/>
                      <a:pt x="3280" y="5728"/>
                    </a:cubicBezTo>
                    <a:cubicBezTo>
                      <a:pt x="3293" y="5727"/>
                      <a:pt x="3288" y="5707"/>
                      <a:pt x="3269" y="5683"/>
                    </a:cubicBezTo>
                    <a:cubicBezTo>
                      <a:pt x="3249" y="5660"/>
                      <a:pt x="3229" y="5593"/>
                      <a:pt x="3224" y="5536"/>
                    </a:cubicBezTo>
                    <a:cubicBezTo>
                      <a:pt x="3219" y="5478"/>
                      <a:pt x="3201" y="5426"/>
                      <a:pt x="3185" y="5421"/>
                    </a:cubicBezTo>
                    <a:cubicBezTo>
                      <a:pt x="3150" y="5409"/>
                      <a:pt x="3147" y="5303"/>
                      <a:pt x="3182" y="5303"/>
                    </a:cubicBezTo>
                    <a:cubicBezTo>
                      <a:pt x="3196" y="5303"/>
                      <a:pt x="3206" y="5274"/>
                      <a:pt x="3205" y="5240"/>
                    </a:cubicBezTo>
                    <a:cubicBezTo>
                      <a:pt x="3205" y="5205"/>
                      <a:pt x="3212" y="5157"/>
                      <a:pt x="3222" y="5134"/>
                    </a:cubicBezTo>
                    <a:cubicBezTo>
                      <a:pt x="3233" y="5107"/>
                      <a:pt x="3212" y="5072"/>
                      <a:pt x="3165" y="5037"/>
                    </a:cubicBezTo>
                    <a:cubicBezTo>
                      <a:pt x="3100" y="4990"/>
                      <a:pt x="3093" y="4989"/>
                      <a:pt x="3108" y="5030"/>
                    </a:cubicBezTo>
                    <a:cubicBezTo>
                      <a:pt x="3125" y="5074"/>
                      <a:pt x="3122" y="5074"/>
                      <a:pt x="3057" y="5032"/>
                    </a:cubicBezTo>
                    <a:cubicBezTo>
                      <a:pt x="3014" y="5004"/>
                      <a:pt x="2987" y="4959"/>
                      <a:pt x="2987" y="4917"/>
                    </a:cubicBezTo>
                    <a:cubicBezTo>
                      <a:pt x="2987" y="4875"/>
                      <a:pt x="2975" y="4856"/>
                      <a:pt x="2957" y="4867"/>
                    </a:cubicBezTo>
                    <a:cubicBezTo>
                      <a:pt x="2940" y="4877"/>
                      <a:pt x="2933" y="4901"/>
                      <a:pt x="2940" y="4920"/>
                    </a:cubicBezTo>
                    <a:cubicBezTo>
                      <a:pt x="2948" y="4940"/>
                      <a:pt x="2942" y="4973"/>
                      <a:pt x="2928" y="4995"/>
                    </a:cubicBezTo>
                    <a:cubicBezTo>
                      <a:pt x="2906" y="5028"/>
                      <a:pt x="2891" y="5023"/>
                      <a:pt x="2845" y="4968"/>
                    </a:cubicBezTo>
                    <a:cubicBezTo>
                      <a:pt x="2815" y="4932"/>
                      <a:pt x="2790" y="4884"/>
                      <a:pt x="2790" y="4861"/>
                    </a:cubicBezTo>
                    <a:cubicBezTo>
                      <a:pt x="2790" y="4830"/>
                      <a:pt x="2777" y="4828"/>
                      <a:pt x="2735" y="4851"/>
                    </a:cubicBezTo>
                    <a:cubicBezTo>
                      <a:pt x="2670" y="4885"/>
                      <a:pt x="2667" y="4881"/>
                      <a:pt x="2618" y="4686"/>
                    </a:cubicBezTo>
                    <a:cubicBezTo>
                      <a:pt x="2583" y="4546"/>
                      <a:pt x="2569" y="4529"/>
                      <a:pt x="2459" y="4482"/>
                    </a:cubicBezTo>
                    <a:cubicBezTo>
                      <a:pt x="2388" y="4452"/>
                      <a:pt x="2338" y="4411"/>
                      <a:pt x="2338" y="4385"/>
                    </a:cubicBezTo>
                    <a:cubicBezTo>
                      <a:pt x="2338" y="4360"/>
                      <a:pt x="2306" y="4298"/>
                      <a:pt x="2267" y="4247"/>
                    </a:cubicBezTo>
                    <a:cubicBezTo>
                      <a:pt x="2187" y="4141"/>
                      <a:pt x="2178" y="4089"/>
                      <a:pt x="2241" y="4089"/>
                    </a:cubicBezTo>
                    <a:cubicBezTo>
                      <a:pt x="2265" y="4089"/>
                      <a:pt x="2277" y="4076"/>
                      <a:pt x="2266" y="4059"/>
                    </a:cubicBezTo>
                    <a:cubicBezTo>
                      <a:pt x="2256" y="4043"/>
                      <a:pt x="2231" y="4036"/>
                      <a:pt x="2210" y="4044"/>
                    </a:cubicBezTo>
                    <a:cubicBezTo>
                      <a:pt x="2171" y="4059"/>
                      <a:pt x="2003" y="3889"/>
                      <a:pt x="1995" y="3827"/>
                    </a:cubicBezTo>
                    <a:cubicBezTo>
                      <a:pt x="1993" y="3809"/>
                      <a:pt x="1988" y="3759"/>
                      <a:pt x="1985" y="3718"/>
                    </a:cubicBezTo>
                    <a:cubicBezTo>
                      <a:pt x="1976" y="3588"/>
                      <a:pt x="1913" y="3472"/>
                      <a:pt x="1848" y="3463"/>
                    </a:cubicBezTo>
                    <a:cubicBezTo>
                      <a:pt x="1797" y="3456"/>
                      <a:pt x="1788" y="3436"/>
                      <a:pt x="1788" y="3327"/>
                    </a:cubicBezTo>
                    <a:cubicBezTo>
                      <a:pt x="1788" y="3228"/>
                      <a:pt x="1767" y="3172"/>
                      <a:pt x="1691" y="3066"/>
                    </a:cubicBezTo>
                    <a:cubicBezTo>
                      <a:pt x="1638" y="2993"/>
                      <a:pt x="1585" y="2932"/>
                      <a:pt x="1574" y="2932"/>
                    </a:cubicBezTo>
                    <a:cubicBezTo>
                      <a:pt x="1562" y="2932"/>
                      <a:pt x="1552" y="2826"/>
                      <a:pt x="1551" y="2695"/>
                    </a:cubicBezTo>
                    <a:cubicBezTo>
                      <a:pt x="1548" y="2427"/>
                      <a:pt x="1536" y="2379"/>
                      <a:pt x="1468" y="2361"/>
                    </a:cubicBezTo>
                    <a:cubicBezTo>
                      <a:pt x="1438" y="2353"/>
                      <a:pt x="1406" y="2295"/>
                      <a:pt x="1383" y="2206"/>
                    </a:cubicBezTo>
                    <a:cubicBezTo>
                      <a:pt x="1363" y="2128"/>
                      <a:pt x="1303" y="1997"/>
                      <a:pt x="1250" y="1914"/>
                    </a:cubicBezTo>
                    <a:cubicBezTo>
                      <a:pt x="1181" y="1807"/>
                      <a:pt x="1153" y="1731"/>
                      <a:pt x="1153" y="1651"/>
                    </a:cubicBezTo>
                    <a:cubicBezTo>
                      <a:pt x="1153" y="1585"/>
                      <a:pt x="1133" y="1518"/>
                      <a:pt x="1104" y="1486"/>
                    </a:cubicBezTo>
                    <a:cubicBezTo>
                      <a:pt x="1058" y="1435"/>
                      <a:pt x="1058" y="1431"/>
                      <a:pt x="1104" y="1405"/>
                    </a:cubicBezTo>
                    <a:cubicBezTo>
                      <a:pt x="1168" y="1369"/>
                      <a:pt x="1165" y="1335"/>
                      <a:pt x="1093" y="1259"/>
                    </a:cubicBezTo>
                    <a:lnTo>
                      <a:pt x="1033" y="1197"/>
                    </a:lnTo>
                    <a:lnTo>
                      <a:pt x="1053" y="1260"/>
                    </a:lnTo>
                    <a:cubicBezTo>
                      <a:pt x="1074" y="1331"/>
                      <a:pt x="1027" y="1349"/>
                      <a:pt x="1001" y="1280"/>
                    </a:cubicBezTo>
                    <a:cubicBezTo>
                      <a:pt x="991" y="1255"/>
                      <a:pt x="974" y="1242"/>
                      <a:pt x="961" y="1250"/>
                    </a:cubicBezTo>
                    <a:cubicBezTo>
                      <a:pt x="949" y="1257"/>
                      <a:pt x="850" y="1242"/>
                      <a:pt x="742" y="1216"/>
                    </a:cubicBezTo>
                    <a:cubicBezTo>
                      <a:pt x="558" y="1171"/>
                      <a:pt x="546" y="1164"/>
                      <a:pt x="554" y="1096"/>
                    </a:cubicBezTo>
                    <a:cubicBezTo>
                      <a:pt x="561" y="1041"/>
                      <a:pt x="545" y="1016"/>
                      <a:pt x="490" y="990"/>
                    </a:cubicBezTo>
                    <a:cubicBezTo>
                      <a:pt x="450" y="972"/>
                      <a:pt x="410" y="937"/>
                      <a:pt x="400" y="912"/>
                    </a:cubicBezTo>
                    <a:cubicBezTo>
                      <a:pt x="389" y="884"/>
                      <a:pt x="376" y="879"/>
                      <a:pt x="364" y="897"/>
                    </a:cubicBezTo>
                    <a:cubicBezTo>
                      <a:pt x="340" y="936"/>
                      <a:pt x="137" y="801"/>
                      <a:pt x="137" y="746"/>
                    </a:cubicBezTo>
                    <a:cubicBezTo>
                      <a:pt x="137" y="725"/>
                      <a:pt x="105" y="682"/>
                      <a:pt x="66" y="652"/>
                    </a:cubicBezTo>
                    <a:cubicBezTo>
                      <a:pt x="5" y="603"/>
                      <a:pt x="0" y="586"/>
                      <a:pt x="25" y="513"/>
                    </a:cubicBezTo>
                    <a:cubicBezTo>
                      <a:pt x="54" y="430"/>
                      <a:pt x="48" y="278"/>
                      <a:pt x="12" y="192"/>
                    </a:cubicBezTo>
                    <a:cubicBezTo>
                      <a:pt x="0" y="164"/>
                      <a:pt x="17" y="119"/>
                      <a:pt x="58" y="73"/>
                    </a:cubicBezTo>
                    <a:lnTo>
                      <a:pt x="123" y="0"/>
                    </a:lnTo>
                    <a:lnTo>
                      <a:pt x="588" y="242"/>
                    </a:lnTo>
                    <a:cubicBezTo>
                      <a:pt x="844" y="376"/>
                      <a:pt x="1238" y="583"/>
                      <a:pt x="1463" y="703"/>
                    </a:cubicBezTo>
                    <a:cubicBezTo>
                      <a:pt x="3218" y="1640"/>
                      <a:pt x="3188" y="1625"/>
                      <a:pt x="3382" y="1642"/>
                    </a:cubicBezTo>
                    <a:cubicBezTo>
                      <a:pt x="4161" y="1707"/>
                      <a:pt x="4964" y="1780"/>
                      <a:pt x="5041" y="1792"/>
                    </a:cubicBezTo>
                    <a:cubicBezTo>
                      <a:pt x="5121" y="1804"/>
                      <a:pt x="5129" y="1813"/>
                      <a:pt x="5104" y="1860"/>
                    </a:cubicBezTo>
                    <a:cubicBezTo>
                      <a:pt x="5088" y="1889"/>
                      <a:pt x="5086" y="1920"/>
                      <a:pt x="5100" y="1928"/>
                    </a:cubicBezTo>
                    <a:cubicBezTo>
                      <a:pt x="5113" y="1936"/>
                      <a:pt x="5140" y="2080"/>
                      <a:pt x="5159" y="2247"/>
                    </a:cubicBezTo>
                    <a:cubicBezTo>
                      <a:pt x="5179" y="2414"/>
                      <a:pt x="5214" y="2609"/>
                      <a:pt x="5238" y="2678"/>
                    </a:cubicBezTo>
                    <a:cubicBezTo>
                      <a:pt x="5272" y="2779"/>
                      <a:pt x="5277" y="2884"/>
                      <a:pt x="5263" y="3186"/>
                    </a:cubicBezTo>
                    <a:cubicBezTo>
                      <a:pt x="5242" y="3643"/>
                      <a:pt x="5226" y="3726"/>
                      <a:pt x="5164" y="3716"/>
                    </a:cubicBezTo>
                    <a:cubicBezTo>
                      <a:pt x="5129" y="3710"/>
                      <a:pt x="5119" y="3730"/>
                      <a:pt x="5121" y="3793"/>
                    </a:cubicBezTo>
                    <a:cubicBezTo>
                      <a:pt x="5124" y="3867"/>
                      <a:pt x="5127" y="4225"/>
                      <a:pt x="5127" y="4583"/>
                    </a:cubicBezTo>
                    <a:cubicBezTo>
                      <a:pt x="5127" y="4645"/>
                      <a:pt x="5132" y="4722"/>
                      <a:pt x="5137" y="4753"/>
                    </a:cubicBezTo>
                    <a:cubicBezTo>
                      <a:pt x="5146" y="4805"/>
                      <a:pt x="5133" y="4809"/>
                      <a:pt x="4947" y="4800"/>
                    </a:cubicBezTo>
                    <a:cubicBezTo>
                      <a:pt x="4696" y="4788"/>
                      <a:pt x="4666" y="4814"/>
                      <a:pt x="4709" y="5009"/>
                    </a:cubicBezTo>
                    <a:cubicBezTo>
                      <a:pt x="4726" y="5084"/>
                      <a:pt x="4781" y="5215"/>
                      <a:pt x="4832" y="5302"/>
                    </a:cubicBezTo>
                    <a:cubicBezTo>
                      <a:pt x="4995" y="5580"/>
                      <a:pt x="5034" y="5712"/>
                      <a:pt x="4988" y="5832"/>
                    </a:cubicBezTo>
                    <a:cubicBezTo>
                      <a:pt x="4960" y="5905"/>
                      <a:pt x="5022" y="6093"/>
                      <a:pt x="5074" y="6093"/>
                    </a:cubicBezTo>
                    <a:cubicBezTo>
                      <a:pt x="5090" y="6093"/>
                      <a:pt x="5104" y="6130"/>
                      <a:pt x="5104" y="6174"/>
                    </a:cubicBezTo>
                    <a:cubicBezTo>
                      <a:pt x="5104" y="6283"/>
                      <a:pt x="4920" y="6487"/>
                      <a:pt x="4680" y="6646"/>
                    </a:cubicBezTo>
                    <a:cubicBezTo>
                      <a:pt x="4576" y="6715"/>
                      <a:pt x="4483" y="6771"/>
                      <a:pt x="4473" y="6771"/>
                    </a:cubicBezTo>
                    <a:cubicBezTo>
                      <a:pt x="4463" y="6771"/>
                      <a:pt x="4455" y="6738"/>
                      <a:pt x="4455" y="6698"/>
                    </a:cubicBezTo>
                    <a:cubicBezTo>
                      <a:pt x="4455" y="6608"/>
                      <a:pt x="4392" y="6620"/>
                      <a:pt x="4370" y="6714"/>
                    </a:cubicBezTo>
                    <a:cubicBezTo>
                      <a:pt x="4361" y="6751"/>
                      <a:pt x="4338" y="6786"/>
                      <a:pt x="4319" y="6792"/>
                    </a:cubicBezTo>
                    <a:cubicBezTo>
                      <a:pt x="4291" y="6802"/>
                      <a:pt x="4287" y="6771"/>
                      <a:pt x="4301" y="6663"/>
                    </a:cubicBezTo>
                    <a:close/>
                  </a:path>
                </a:pathLst>
              </a:custGeom>
              <a:solidFill>
                <a:srgbClr val="00B050">
                  <a:alpha val="60000"/>
                </a:srgbClr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1" name="Freeform 34">
                <a:extLst>
                  <a:ext uri="{FF2B5EF4-FFF2-40B4-BE49-F238E27FC236}">
                    <a16:creationId xmlns:a16="http://schemas.microsoft.com/office/drawing/2014/main" id="{CDD4C739-FE61-47DD-8A40-CE42B7ABF8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9714" y="2114551"/>
                <a:ext cx="76201" cy="85725"/>
              </a:xfrm>
              <a:custGeom>
                <a:avLst/>
                <a:gdLst>
                  <a:gd name="T0" fmla="*/ 73 w 278"/>
                  <a:gd name="T1" fmla="*/ 204 h 295"/>
                  <a:gd name="T2" fmla="*/ 169 w 278"/>
                  <a:gd name="T3" fmla="*/ 128 h 295"/>
                  <a:gd name="T4" fmla="*/ 219 w 278"/>
                  <a:gd name="T5" fmla="*/ 151 h 295"/>
                  <a:gd name="T6" fmla="*/ 233 w 278"/>
                  <a:gd name="T7" fmla="*/ 118 h 295"/>
                  <a:gd name="T8" fmla="*/ 222 w 278"/>
                  <a:gd name="T9" fmla="*/ 232 h 295"/>
                  <a:gd name="T10" fmla="*/ 73 w 278"/>
                  <a:gd name="T11" fmla="*/ 204 h 2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8" h="295">
                    <a:moveTo>
                      <a:pt x="73" y="204"/>
                    </a:moveTo>
                    <a:cubicBezTo>
                      <a:pt x="0" y="44"/>
                      <a:pt x="55" y="0"/>
                      <a:pt x="169" y="128"/>
                    </a:cubicBezTo>
                    <a:cubicBezTo>
                      <a:pt x="219" y="184"/>
                      <a:pt x="233" y="190"/>
                      <a:pt x="219" y="151"/>
                    </a:cubicBezTo>
                    <a:cubicBezTo>
                      <a:pt x="206" y="114"/>
                      <a:pt x="210" y="104"/>
                      <a:pt x="233" y="118"/>
                    </a:cubicBezTo>
                    <a:cubicBezTo>
                      <a:pt x="278" y="145"/>
                      <a:pt x="275" y="179"/>
                      <a:pt x="222" y="232"/>
                    </a:cubicBezTo>
                    <a:cubicBezTo>
                      <a:pt x="158" y="295"/>
                      <a:pt x="111" y="286"/>
                      <a:pt x="73" y="204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2" name="chihuahua">
                <a:extLst>
                  <a:ext uri="{FF2B5EF4-FFF2-40B4-BE49-F238E27FC236}">
                    <a16:creationId xmlns:a16="http://schemas.microsoft.com/office/drawing/2014/main" id="{C04D0634-3FAC-45E7-BA9F-6D50409C8D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7489" y="2247901"/>
                <a:ext cx="1362076" cy="1685926"/>
              </a:xfrm>
              <a:custGeom>
                <a:avLst/>
                <a:gdLst>
                  <a:gd name="T0" fmla="*/ 1538 w 5075"/>
                  <a:gd name="T1" fmla="*/ 6157 h 6240"/>
                  <a:gd name="T2" fmla="*/ 1336 w 5075"/>
                  <a:gd name="T3" fmla="*/ 5827 h 6240"/>
                  <a:gd name="T4" fmla="*/ 983 w 5075"/>
                  <a:gd name="T5" fmla="*/ 5668 h 6240"/>
                  <a:gd name="T6" fmla="*/ 849 w 5075"/>
                  <a:gd name="T7" fmla="*/ 5094 h 6240"/>
                  <a:gd name="T8" fmla="*/ 645 w 5075"/>
                  <a:gd name="T9" fmla="*/ 4877 h 6240"/>
                  <a:gd name="T10" fmla="*/ 267 w 5075"/>
                  <a:gd name="T11" fmla="*/ 4660 h 6240"/>
                  <a:gd name="T12" fmla="*/ 275 w 5075"/>
                  <a:gd name="T13" fmla="*/ 4205 h 6240"/>
                  <a:gd name="T14" fmla="*/ 71 w 5075"/>
                  <a:gd name="T15" fmla="*/ 3870 h 6240"/>
                  <a:gd name="T16" fmla="*/ 0 w 5075"/>
                  <a:gd name="T17" fmla="*/ 3514 h 6240"/>
                  <a:gd name="T18" fmla="*/ 408 w 5075"/>
                  <a:gd name="T19" fmla="*/ 3324 h 6240"/>
                  <a:gd name="T20" fmla="*/ 412 w 5075"/>
                  <a:gd name="T21" fmla="*/ 2774 h 6240"/>
                  <a:gd name="T22" fmla="*/ 529 w 5075"/>
                  <a:gd name="T23" fmla="*/ 2216 h 6240"/>
                  <a:gd name="T24" fmla="*/ 442 w 5075"/>
                  <a:gd name="T25" fmla="*/ 917 h 6240"/>
                  <a:gd name="T26" fmla="*/ 691 w 5075"/>
                  <a:gd name="T27" fmla="*/ 513 h 6240"/>
                  <a:gd name="T28" fmla="*/ 729 w 5075"/>
                  <a:gd name="T29" fmla="*/ 0 h 6240"/>
                  <a:gd name="T30" fmla="*/ 2224 w 5075"/>
                  <a:gd name="T31" fmla="*/ 91 h 6240"/>
                  <a:gd name="T32" fmla="*/ 2511 w 5075"/>
                  <a:gd name="T33" fmla="*/ 240 h 6240"/>
                  <a:gd name="T34" fmla="*/ 2921 w 5075"/>
                  <a:gd name="T35" fmla="*/ 718 h 6240"/>
                  <a:gd name="T36" fmla="*/ 3288 w 5075"/>
                  <a:gd name="T37" fmla="*/ 1129 h 6240"/>
                  <a:gd name="T38" fmla="*/ 3699 w 5075"/>
                  <a:gd name="T39" fmla="*/ 1532 h 6240"/>
                  <a:gd name="T40" fmla="*/ 3829 w 5075"/>
                  <a:gd name="T41" fmla="*/ 1911 h 6240"/>
                  <a:gd name="T42" fmla="*/ 3909 w 5075"/>
                  <a:gd name="T43" fmla="*/ 2254 h 6240"/>
                  <a:gd name="T44" fmla="*/ 4247 w 5075"/>
                  <a:gd name="T45" fmla="*/ 2570 h 6240"/>
                  <a:gd name="T46" fmla="*/ 4586 w 5075"/>
                  <a:gd name="T47" fmla="*/ 2822 h 6240"/>
                  <a:gd name="T48" fmla="*/ 4816 w 5075"/>
                  <a:gd name="T49" fmla="*/ 2954 h 6240"/>
                  <a:gd name="T50" fmla="*/ 4742 w 5075"/>
                  <a:gd name="T51" fmla="*/ 3588 h 6240"/>
                  <a:gd name="T52" fmla="*/ 4462 w 5075"/>
                  <a:gd name="T53" fmla="*/ 4671 h 6240"/>
                  <a:gd name="T54" fmla="*/ 3903 w 5075"/>
                  <a:gd name="T55" fmla="*/ 5473 h 6240"/>
                  <a:gd name="T56" fmla="*/ 3453 w 5075"/>
                  <a:gd name="T57" fmla="*/ 5468 h 6240"/>
                  <a:gd name="T58" fmla="*/ 3191 w 5075"/>
                  <a:gd name="T59" fmla="*/ 5463 h 6240"/>
                  <a:gd name="T60" fmla="*/ 2806 w 5075"/>
                  <a:gd name="T61" fmla="*/ 5263 h 6240"/>
                  <a:gd name="T62" fmla="*/ 2487 w 5075"/>
                  <a:gd name="T63" fmla="*/ 5123 h 6240"/>
                  <a:gd name="T64" fmla="*/ 2307 w 5075"/>
                  <a:gd name="T65" fmla="*/ 5394 h 6240"/>
                  <a:gd name="T66" fmla="*/ 2101 w 5075"/>
                  <a:gd name="T67" fmla="*/ 5651 h 6240"/>
                  <a:gd name="T68" fmla="*/ 2017 w 5075"/>
                  <a:gd name="T69" fmla="*/ 5981 h 6240"/>
                  <a:gd name="T70" fmla="*/ 1798 w 5075"/>
                  <a:gd name="T71" fmla="*/ 6232 h 6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075" h="6240">
                    <a:moveTo>
                      <a:pt x="1658" y="6217"/>
                    </a:moveTo>
                    <a:cubicBezTo>
                      <a:pt x="1568" y="6209"/>
                      <a:pt x="1538" y="6194"/>
                      <a:pt x="1538" y="6157"/>
                    </a:cubicBezTo>
                    <a:cubicBezTo>
                      <a:pt x="1538" y="6131"/>
                      <a:pt x="1495" y="6064"/>
                      <a:pt x="1442" y="6010"/>
                    </a:cubicBezTo>
                    <a:cubicBezTo>
                      <a:pt x="1387" y="5953"/>
                      <a:pt x="1341" y="5874"/>
                      <a:pt x="1336" y="5827"/>
                    </a:cubicBezTo>
                    <a:cubicBezTo>
                      <a:pt x="1327" y="5750"/>
                      <a:pt x="1316" y="5742"/>
                      <a:pt x="1171" y="5719"/>
                    </a:cubicBezTo>
                    <a:cubicBezTo>
                      <a:pt x="1086" y="5706"/>
                      <a:pt x="1001" y="5683"/>
                      <a:pt x="983" y="5668"/>
                    </a:cubicBezTo>
                    <a:cubicBezTo>
                      <a:pt x="964" y="5653"/>
                      <a:pt x="941" y="5569"/>
                      <a:pt x="930" y="5480"/>
                    </a:cubicBezTo>
                    <a:cubicBezTo>
                      <a:pt x="920" y="5392"/>
                      <a:pt x="883" y="5219"/>
                      <a:pt x="849" y="5094"/>
                    </a:cubicBezTo>
                    <a:lnTo>
                      <a:pt x="787" y="4869"/>
                    </a:lnTo>
                    <a:lnTo>
                      <a:pt x="645" y="4877"/>
                    </a:lnTo>
                    <a:cubicBezTo>
                      <a:pt x="511" y="4885"/>
                      <a:pt x="494" y="4878"/>
                      <a:pt x="384" y="4773"/>
                    </a:cubicBezTo>
                    <a:lnTo>
                      <a:pt x="267" y="4660"/>
                    </a:lnTo>
                    <a:lnTo>
                      <a:pt x="285" y="4433"/>
                    </a:lnTo>
                    <a:cubicBezTo>
                      <a:pt x="298" y="4282"/>
                      <a:pt x="295" y="4205"/>
                      <a:pt x="275" y="4205"/>
                    </a:cubicBezTo>
                    <a:cubicBezTo>
                      <a:pt x="259" y="4205"/>
                      <a:pt x="221" y="4158"/>
                      <a:pt x="192" y="4100"/>
                    </a:cubicBezTo>
                    <a:cubicBezTo>
                      <a:pt x="162" y="4041"/>
                      <a:pt x="107" y="3938"/>
                      <a:pt x="71" y="3870"/>
                    </a:cubicBezTo>
                    <a:cubicBezTo>
                      <a:pt x="34" y="3801"/>
                      <a:pt x="3" y="3694"/>
                      <a:pt x="2" y="3630"/>
                    </a:cubicBezTo>
                    <a:lnTo>
                      <a:pt x="0" y="3514"/>
                    </a:lnTo>
                    <a:lnTo>
                      <a:pt x="219" y="3523"/>
                    </a:lnTo>
                    <a:cubicBezTo>
                      <a:pt x="463" y="3533"/>
                      <a:pt x="465" y="3531"/>
                      <a:pt x="408" y="3324"/>
                    </a:cubicBezTo>
                    <a:cubicBezTo>
                      <a:pt x="390" y="3260"/>
                      <a:pt x="389" y="3199"/>
                      <a:pt x="404" y="3169"/>
                    </a:cubicBezTo>
                    <a:cubicBezTo>
                      <a:pt x="418" y="3141"/>
                      <a:pt x="421" y="2964"/>
                      <a:pt x="412" y="2774"/>
                    </a:cubicBezTo>
                    <a:cubicBezTo>
                      <a:pt x="396" y="2444"/>
                      <a:pt x="398" y="2429"/>
                      <a:pt x="452" y="2421"/>
                    </a:cubicBezTo>
                    <a:cubicBezTo>
                      <a:pt x="499" y="2414"/>
                      <a:pt x="511" y="2383"/>
                      <a:pt x="529" y="2216"/>
                    </a:cubicBezTo>
                    <a:cubicBezTo>
                      <a:pt x="566" y="1871"/>
                      <a:pt x="566" y="1431"/>
                      <a:pt x="528" y="1363"/>
                    </a:cubicBezTo>
                    <a:cubicBezTo>
                      <a:pt x="508" y="1328"/>
                      <a:pt x="470" y="1128"/>
                      <a:pt x="442" y="917"/>
                    </a:cubicBezTo>
                    <a:cubicBezTo>
                      <a:pt x="385" y="480"/>
                      <a:pt x="390" y="462"/>
                      <a:pt x="578" y="494"/>
                    </a:cubicBezTo>
                    <a:lnTo>
                      <a:pt x="691" y="513"/>
                    </a:lnTo>
                    <a:lnTo>
                      <a:pt x="691" y="257"/>
                    </a:lnTo>
                    <a:cubicBezTo>
                      <a:pt x="691" y="62"/>
                      <a:pt x="701" y="0"/>
                      <a:pt x="729" y="0"/>
                    </a:cubicBezTo>
                    <a:cubicBezTo>
                      <a:pt x="750" y="0"/>
                      <a:pt x="1045" y="19"/>
                      <a:pt x="1385" y="42"/>
                    </a:cubicBezTo>
                    <a:cubicBezTo>
                      <a:pt x="1725" y="65"/>
                      <a:pt x="2103" y="87"/>
                      <a:pt x="2224" y="91"/>
                    </a:cubicBezTo>
                    <a:lnTo>
                      <a:pt x="2444" y="99"/>
                    </a:lnTo>
                    <a:lnTo>
                      <a:pt x="2511" y="240"/>
                    </a:lnTo>
                    <a:cubicBezTo>
                      <a:pt x="2576" y="376"/>
                      <a:pt x="2746" y="593"/>
                      <a:pt x="2788" y="593"/>
                    </a:cubicBezTo>
                    <a:cubicBezTo>
                      <a:pt x="2809" y="593"/>
                      <a:pt x="2921" y="697"/>
                      <a:pt x="2921" y="718"/>
                    </a:cubicBezTo>
                    <a:cubicBezTo>
                      <a:pt x="2921" y="724"/>
                      <a:pt x="3004" y="815"/>
                      <a:pt x="3104" y="919"/>
                    </a:cubicBezTo>
                    <a:cubicBezTo>
                      <a:pt x="3205" y="1022"/>
                      <a:pt x="3288" y="1117"/>
                      <a:pt x="3288" y="1129"/>
                    </a:cubicBezTo>
                    <a:cubicBezTo>
                      <a:pt x="3288" y="1141"/>
                      <a:pt x="3322" y="1160"/>
                      <a:pt x="3364" y="1170"/>
                    </a:cubicBezTo>
                    <a:cubicBezTo>
                      <a:pt x="3463" y="1195"/>
                      <a:pt x="3675" y="1424"/>
                      <a:pt x="3699" y="1532"/>
                    </a:cubicBezTo>
                    <a:cubicBezTo>
                      <a:pt x="3709" y="1578"/>
                      <a:pt x="3743" y="1660"/>
                      <a:pt x="3775" y="1714"/>
                    </a:cubicBezTo>
                    <a:cubicBezTo>
                      <a:pt x="3807" y="1769"/>
                      <a:pt x="3831" y="1856"/>
                      <a:pt x="3829" y="1911"/>
                    </a:cubicBezTo>
                    <a:cubicBezTo>
                      <a:pt x="3827" y="1965"/>
                      <a:pt x="3844" y="2054"/>
                      <a:pt x="3867" y="2109"/>
                    </a:cubicBezTo>
                    <a:cubicBezTo>
                      <a:pt x="3890" y="2164"/>
                      <a:pt x="3909" y="2229"/>
                      <a:pt x="3909" y="2254"/>
                    </a:cubicBezTo>
                    <a:cubicBezTo>
                      <a:pt x="3909" y="2280"/>
                      <a:pt x="3985" y="2356"/>
                      <a:pt x="4078" y="2424"/>
                    </a:cubicBezTo>
                    <a:cubicBezTo>
                      <a:pt x="4171" y="2491"/>
                      <a:pt x="4247" y="2557"/>
                      <a:pt x="4247" y="2570"/>
                    </a:cubicBezTo>
                    <a:cubicBezTo>
                      <a:pt x="4247" y="2622"/>
                      <a:pt x="4380" y="2732"/>
                      <a:pt x="4466" y="2751"/>
                    </a:cubicBezTo>
                    <a:cubicBezTo>
                      <a:pt x="4517" y="2762"/>
                      <a:pt x="4571" y="2794"/>
                      <a:pt x="4586" y="2822"/>
                    </a:cubicBezTo>
                    <a:cubicBezTo>
                      <a:pt x="4601" y="2851"/>
                      <a:pt x="4651" y="2883"/>
                      <a:pt x="4697" y="2893"/>
                    </a:cubicBezTo>
                    <a:cubicBezTo>
                      <a:pt x="4742" y="2903"/>
                      <a:pt x="4796" y="2930"/>
                      <a:pt x="4816" y="2954"/>
                    </a:cubicBezTo>
                    <a:cubicBezTo>
                      <a:pt x="4848" y="2993"/>
                      <a:pt x="4962" y="3053"/>
                      <a:pt x="5014" y="3060"/>
                    </a:cubicBezTo>
                    <a:cubicBezTo>
                      <a:pt x="5075" y="3068"/>
                      <a:pt x="5036" y="3144"/>
                      <a:pt x="4742" y="3588"/>
                    </a:cubicBezTo>
                    <a:cubicBezTo>
                      <a:pt x="4562" y="3857"/>
                      <a:pt x="4405" y="4097"/>
                      <a:pt x="4393" y="4121"/>
                    </a:cubicBezTo>
                    <a:cubicBezTo>
                      <a:pt x="4379" y="4146"/>
                      <a:pt x="4407" y="4370"/>
                      <a:pt x="4462" y="4671"/>
                    </a:cubicBezTo>
                    <a:cubicBezTo>
                      <a:pt x="4583" y="5326"/>
                      <a:pt x="4583" y="5290"/>
                      <a:pt x="4452" y="5264"/>
                    </a:cubicBezTo>
                    <a:cubicBezTo>
                      <a:pt x="4123" y="5198"/>
                      <a:pt x="4102" y="5206"/>
                      <a:pt x="3903" y="5473"/>
                    </a:cubicBezTo>
                    <a:cubicBezTo>
                      <a:pt x="3789" y="5626"/>
                      <a:pt x="3758" y="5638"/>
                      <a:pt x="3717" y="5547"/>
                    </a:cubicBezTo>
                    <a:cubicBezTo>
                      <a:pt x="3678" y="5463"/>
                      <a:pt x="3561" y="5427"/>
                      <a:pt x="3453" y="5468"/>
                    </a:cubicBezTo>
                    <a:cubicBezTo>
                      <a:pt x="3392" y="5491"/>
                      <a:pt x="3367" y="5489"/>
                      <a:pt x="3342" y="5458"/>
                    </a:cubicBezTo>
                    <a:cubicBezTo>
                      <a:pt x="3299" y="5407"/>
                      <a:pt x="3246" y="5408"/>
                      <a:pt x="3191" y="5463"/>
                    </a:cubicBezTo>
                    <a:cubicBezTo>
                      <a:pt x="3131" y="5523"/>
                      <a:pt x="3050" y="5493"/>
                      <a:pt x="2961" y="5376"/>
                    </a:cubicBezTo>
                    <a:cubicBezTo>
                      <a:pt x="2921" y="5323"/>
                      <a:pt x="2853" y="5273"/>
                      <a:pt x="2806" y="5263"/>
                    </a:cubicBezTo>
                    <a:cubicBezTo>
                      <a:pt x="2761" y="5253"/>
                      <a:pt x="2689" y="5208"/>
                      <a:pt x="2646" y="5163"/>
                    </a:cubicBezTo>
                    <a:cubicBezTo>
                      <a:pt x="2560" y="5071"/>
                      <a:pt x="2512" y="5059"/>
                      <a:pt x="2487" y="5123"/>
                    </a:cubicBezTo>
                    <a:cubicBezTo>
                      <a:pt x="2479" y="5146"/>
                      <a:pt x="2455" y="5165"/>
                      <a:pt x="2435" y="5166"/>
                    </a:cubicBezTo>
                    <a:cubicBezTo>
                      <a:pt x="2371" y="5167"/>
                      <a:pt x="2293" y="5304"/>
                      <a:pt x="2307" y="5394"/>
                    </a:cubicBezTo>
                    <a:cubicBezTo>
                      <a:pt x="2321" y="5490"/>
                      <a:pt x="2310" y="5500"/>
                      <a:pt x="2188" y="5514"/>
                    </a:cubicBezTo>
                    <a:cubicBezTo>
                      <a:pt x="2074" y="5528"/>
                      <a:pt x="2073" y="5529"/>
                      <a:pt x="2101" y="5651"/>
                    </a:cubicBezTo>
                    <a:cubicBezTo>
                      <a:pt x="2120" y="5736"/>
                      <a:pt x="2115" y="5764"/>
                      <a:pt x="2071" y="5803"/>
                    </a:cubicBezTo>
                    <a:cubicBezTo>
                      <a:pt x="2034" y="5837"/>
                      <a:pt x="2018" y="5890"/>
                      <a:pt x="2017" y="5981"/>
                    </a:cubicBezTo>
                    <a:cubicBezTo>
                      <a:pt x="2017" y="6052"/>
                      <a:pt x="2008" y="6123"/>
                      <a:pt x="1996" y="6139"/>
                    </a:cubicBezTo>
                    <a:cubicBezTo>
                      <a:pt x="1973" y="6172"/>
                      <a:pt x="1828" y="6240"/>
                      <a:pt x="1798" y="6232"/>
                    </a:cubicBezTo>
                    <a:cubicBezTo>
                      <a:pt x="1787" y="6230"/>
                      <a:pt x="1724" y="6223"/>
                      <a:pt x="1658" y="6217"/>
                    </a:cubicBezTo>
                    <a:close/>
                  </a:path>
                </a:pathLst>
              </a:custGeom>
              <a:solidFill>
                <a:srgbClr val="00B050">
                  <a:alpha val="60000"/>
                </a:srgbClr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3" name="durango">
                <a:extLst>
                  <a:ext uri="{FF2B5EF4-FFF2-40B4-BE49-F238E27FC236}">
                    <a16:creationId xmlns:a16="http://schemas.microsoft.com/office/drawing/2014/main" id="{2706388D-3362-49D5-9652-75174029D1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29126" y="3614739"/>
                <a:ext cx="1112839" cy="1238251"/>
              </a:xfrm>
              <a:custGeom>
                <a:avLst/>
                <a:gdLst>
                  <a:gd name="T0" fmla="*/ 2161 w 4156"/>
                  <a:gd name="T1" fmla="*/ 4442 h 4576"/>
                  <a:gd name="T2" fmla="*/ 1876 w 4156"/>
                  <a:gd name="T3" fmla="*/ 4367 h 4576"/>
                  <a:gd name="T4" fmla="*/ 1878 w 4156"/>
                  <a:gd name="T5" fmla="*/ 4121 h 4576"/>
                  <a:gd name="T6" fmla="*/ 1489 w 4156"/>
                  <a:gd name="T7" fmla="*/ 3828 h 4576"/>
                  <a:gd name="T8" fmla="*/ 1358 w 4156"/>
                  <a:gd name="T9" fmla="*/ 3728 h 4576"/>
                  <a:gd name="T10" fmla="*/ 1130 w 4156"/>
                  <a:gd name="T11" fmla="*/ 3432 h 4576"/>
                  <a:gd name="T12" fmla="*/ 1061 w 4156"/>
                  <a:gd name="T13" fmla="*/ 3204 h 4576"/>
                  <a:gd name="T14" fmla="*/ 808 w 4156"/>
                  <a:gd name="T15" fmla="*/ 2517 h 4576"/>
                  <a:gd name="T16" fmla="*/ 424 w 4156"/>
                  <a:gd name="T17" fmla="*/ 2412 h 4576"/>
                  <a:gd name="T18" fmla="*/ 57 w 4156"/>
                  <a:gd name="T19" fmla="*/ 1830 h 4576"/>
                  <a:gd name="T20" fmla="*/ 14 w 4156"/>
                  <a:gd name="T21" fmla="*/ 1402 h 4576"/>
                  <a:gd name="T22" fmla="*/ 185 w 4156"/>
                  <a:gd name="T23" fmla="*/ 1160 h 4576"/>
                  <a:gd name="T24" fmla="*/ 536 w 4156"/>
                  <a:gd name="T25" fmla="*/ 904 h 4576"/>
                  <a:gd name="T26" fmla="*/ 632 w 4156"/>
                  <a:gd name="T27" fmla="*/ 564 h 4576"/>
                  <a:gd name="T28" fmla="*/ 796 w 4156"/>
                  <a:gd name="T29" fmla="*/ 424 h 4576"/>
                  <a:gd name="T30" fmla="*/ 949 w 4156"/>
                  <a:gd name="T31" fmla="*/ 116 h 4576"/>
                  <a:gd name="T32" fmla="*/ 1106 w 4156"/>
                  <a:gd name="T33" fmla="*/ 83 h 4576"/>
                  <a:gd name="T34" fmla="*/ 1428 w 4156"/>
                  <a:gd name="T35" fmla="*/ 300 h 4576"/>
                  <a:gd name="T36" fmla="*/ 1828 w 4156"/>
                  <a:gd name="T37" fmla="*/ 402 h 4576"/>
                  <a:gd name="T38" fmla="*/ 2188 w 4156"/>
                  <a:gd name="T39" fmla="*/ 483 h 4576"/>
                  <a:gd name="T40" fmla="*/ 2667 w 4156"/>
                  <a:gd name="T41" fmla="*/ 166 h 4576"/>
                  <a:gd name="T42" fmla="*/ 2958 w 4156"/>
                  <a:gd name="T43" fmla="*/ 201 h 4576"/>
                  <a:gd name="T44" fmla="*/ 3372 w 4156"/>
                  <a:gd name="T45" fmla="*/ 594 h 4576"/>
                  <a:gd name="T46" fmla="*/ 3343 w 4156"/>
                  <a:gd name="T47" fmla="*/ 1030 h 4576"/>
                  <a:gd name="T48" fmla="*/ 3248 w 4156"/>
                  <a:gd name="T49" fmla="*/ 1542 h 4576"/>
                  <a:gd name="T50" fmla="*/ 3313 w 4156"/>
                  <a:gd name="T51" fmla="*/ 1922 h 4576"/>
                  <a:gd name="T52" fmla="*/ 3787 w 4156"/>
                  <a:gd name="T53" fmla="*/ 2251 h 4576"/>
                  <a:gd name="T54" fmla="*/ 3999 w 4156"/>
                  <a:gd name="T55" fmla="*/ 1958 h 4576"/>
                  <a:gd name="T56" fmla="*/ 4156 w 4156"/>
                  <a:gd name="T57" fmla="*/ 2567 h 4576"/>
                  <a:gd name="T58" fmla="*/ 3754 w 4156"/>
                  <a:gd name="T59" fmla="*/ 2585 h 4576"/>
                  <a:gd name="T60" fmla="*/ 2909 w 4156"/>
                  <a:gd name="T61" fmla="*/ 2910 h 4576"/>
                  <a:gd name="T62" fmla="*/ 2773 w 4156"/>
                  <a:gd name="T63" fmla="*/ 3333 h 4576"/>
                  <a:gd name="T64" fmla="*/ 2647 w 4156"/>
                  <a:gd name="T65" fmla="*/ 3474 h 4576"/>
                  <a:gd name="T66" fmla="*/ 2476 w 4156"/>
                  <a:gd name="T67" fmla="*/ 4513 h 4576"/>
                  <a:gd name="connsiteX0" fmla="*/ 5342 w 9986"/>
                  <a:gd name="connsiteY0" fmla="*/ 9900 h 9929"/>
                  <a:gd name="connsiteX1" fmla="*/ 5186 w 9986"/>
                  <a:gd name="connsiteY1" fmla="*/ 9670 h 9929"/>
                  <a:gd name="connsiteX2" fmla="*/ 5058 w 9986"/>
                  <a:gd name="connsiteY2" fmla="*/ 9454 h 9929"/>
                  <a:gd name="connsiteX3" fmla="*/ 4500 w 9986"/>
                  <a:gd name="connsiteY3" fmla="*/ 9506 h 9929"/>
                  <a:gd name="connsiteX4" fmla="*/ 4392 w 9986"/>
                  <a:gd name="connsiteY4" fmla="*/ 9384 h 9929"/>
                  <a:gd name="connsiteX5" fmla="*/ 4505 w 9986"/>
                  <a:gd name="connsiteY5" fmla="*/ 8969 h 9929"/>
                  <a:gd name="connsiteX6" fmla="*/ 4433 w 9986"/>
                  <a:gd name="connsiteY6" fmla="*/ 8599 h 9929"/>
                  <a:gd name="connsiteX7" fmla="*/ 3569 w 9986"/>
                  <a:gd name="connsiteY7" fmla="*/ 8328 h 9929"/>
                  <a:gd name="connsiteX8" fmla="*/ 3432 w 9986"/>
                  <a:gd name="connsiteY8" fmla="*/ 8239 h 9929"/>
                  <a:gd name="connsiteX9" fmla="*/ 3254 w 9986"/>
                  <a:gd name="connsiteY9" fmla="*/ 8110 h 9929"/>
                  <a:gd name="connsiteX10" fmla="*/ 2943 w 9986"/>
                  <a:gd name="connsiteY10" fmla="*/ 7806 h 9929"/>
                  <a:gd name="connsiteX11" fmla="*/ 2705 w 9986"/>
                  <a:gd name="connsiteY11" fmla="*/ 7463 h 9929"/>
                  <a:gd name="connsiteX12" fmla="*/ 2635 w 9986"/>
                  <a:gd name="connsiteY12" fmla="*/ 7258 h 9929"/>
                  <a:gd name="connsiteX13" fmla="*/ 2539 w 9986"/>
                  <a:gd name="connsiteY13" fmla="*/ 6965 h 9929"/>
                  <a:gd name="connsiteX14" fmla="*/ 2397 w 9986"/>
                  <a:gd name="connsiteY14" fmla="*/ 6445 h 9929"/>
                  <a:gd name="connsiteX15" fmla="*/ 1930 w 9986"/>
                  <a:gd name="connsiteY15" fmla="*/ 5463 h 9929"/>
                  <a:gd name="connsiteX16" fmla="*/ 1478 w 9986"/>
                  <a:gd name="connsiteY16" fmla="*/ 5391 h 9929"/>
                  <a:gd name="connsiteX17" fmla="*/ 826 w 9986"/>
                  <a:gd name="connsiteY17" fmla="*/ 5435 h 9929"/>
                  <a:gd name="connsiteX18" fmla="*/ 388 w 9986"/>
                  <a:gd name="connsiteY18" fmla="*/ 4283 h 9929"/>
                  <a:gd name="connsiteX19" fmla="*/ 123 w 9986"/>
                  <a:gd name="connsiteY19" fmla="*/ 3962 h 9929"/>
                  <a:gd name="connsiteX20" fmla="*/ 46 w 9986"/>
                  <a:gd name="connsiteY20" fmla="*/ 3709 h 9929"/>
                  <a:gd name="connsiteX21" fmla="*/ 20 w 9986"/>
                  <a:gd name="connsiteY21" fmla="*/ 3027 h 9929"/>
                  <a:gd name="connsiteX22" fmla="*/ 68 w 9986"/>
                  <a:gd name="connsiteY22" fmla="*/ 2498 h 9929"/>
                  <a:gd name="connsiteX23" fmla="*/ 431 w 9986"/>
                  <a:gd name="connsiteY23" fmla="*/ 2498 h 9929"/>
                  <a:gd name="connsiteX24" fmla="*/ 1225 w 9986"/>
                  <a:gd name="connsiteY24" fmla="*/ 2284 h 9929"/>
                  <a:gd name="connsiteX25" fmla="*/ 1276 w 9986"/>
                  <a:gd name="connsiteY25" fmla="*/ 1939 h 9929"/>
                  <a:gd name="connsiteX26" fmla="*/ 1413 w 9986"/>
                  <a:gd name="connsiteY26" fmla="*/ 1543 h 9929"/>
                  <a:gd name="connsiteX27" fmla="*/ 1507 w 9986"/>
                  <a:gd name="connsiteY27" fmla="*/ 1196 h 9929"/>
                  <a:gd name="connsiteX28" fmla="*/ 1613 w 9986"/>
                  <a:gd name="connsiteY28" fmla="*/ 957 h 9929"/>
                  <a:gd name="connsiteX29" fmla="*/ 1901 w 9986"/>
                  <a:gd name="connsiteY29" fmla="*/ 890 h 9929"/>
                  <a:gd name="connsiteX30" fmla="*/ 1998 w 9986"/>
                  <a:gd name="connsiteY30" fmla="*/ 632 h 9929"/>
                  <a:gd name="connsiteX31" fmla="*/ 2269 w 9986"/>
                  <a:gd name="connsiteY31" fmla="*/ 216 h 9929"/>
                  <a:gd name="connsiteX32" fmla="*/ 2399 w 9986"/>
                  <a:gd name="connsiteY32" fmla="*/ 88 h 9929"/>
                  <a:gd name="connsiteX33" fmla="*/ 2647 w 9986"/>
                  <a:gd name="connsiteY33" fmla="*/ 144 h 9929"/>
                  <a:gd name="connsiteX34" fmla="*/ 3047 w 9986"/>
                  <a:gd name="connsiteY34" fmla="*/ 372 h 9929"/>
                  <a:gd name="connsiteX35" fmla="*/ 3422 w 9986"/>
                  <a:gd name="connsiteY35" fmla="*/ 619 h 9929"/>
                  <a:gd name="connsiteX36" fmla="*/ 4038 w 9986"/>
                  <a:gd name="connsiteY36" fmla="*/ 861 h 9929"/>
                  <a:gd name="connsiteX37" fmla="*/ 4384 w 9986"/>
                  <a:gd name="connsiteY37" fmla="*/ 841 h 9929"/>
                  <a:gd name="connsiteX38" fmla="*/ 4656 w 9986"/>
                  <a:gd name="connsiteY38" fmla="*/ 839 h 9929"/>
                  <a:gd name="connsiteX39" fmla="*/ 5251 w 9986"/>
                  <a:gd name="connsiteY39" fmla="*/ 1019 h 9929"/>
                  <a:gd name="connsiteX40" fmla="*/ 5869 w 9986"/>
                  <a:gd name="connsiteY40" fmla="*/ 741 h 9929"/>
                  <a:gd name="connsiteX41" fmla="*/ 6403 w 9986"/>
                  <a:gd name="connsiteY41" fmla="*/ 326 h 9929"/>
                  <a:gd name="connsiteX42" fmla="*/ 6779 w 9986"/>
                  <a:gd name="connsiteY42" fmla="*/ 341 h 9929"/>
                  <a:gd name="connsiteX43" fmla="*/ 7103 w 9986"/>
                  <a:gd name="connsiteY43" fmla="*/ 402 h 9929"/>
                  <a:gd name="connsiteX44" fmla="*/ 7642 w 9986"/>
                  <a:gd name="connsiteY44" fmla="*/ 730 h 9929"/>
                  <a:gd name="connsiteX45" fmla="*/ 8100 w 9986"/>
                  <a:gd name="connsiteY45" fmla="*/ 1261 h 9929"/>
                  <a:gd name="connsiteX46" fmla="*/ 8100 w 9986"/>
                  <a:gd name="connsiteY46" fmla="*/ 1700 h 9929"/>
                  <a:gd name="connsiteX47" fmla="*/ 8030 w 9986"/>
                  <a:gd name="connsiteY47" fmla="*/ 2214 h 9929"/>
                  <a:gd name="connsiteX48" fmla="*/ 7902 w 9986"/>
                  <a:gd name="connsiteY48" fmla="*/ 2776 h 9929"/>
                  <a:gd name="connsiteX49" fmla="*/ 7801 w 9986"/>
                  <a:gd name="connsiteY49" fmla="*/ 3333 h 9929"/>
                  <a:gd name="connsiteX50" fmla="*/ 7758 w 9986"/>
                  <a:gd name="connsiteY50" fmla="*/ 3451 h 9929"/>
                  <a:gd name="connsiteX51" fmla="*/ 7958 w 9986"/>
                  <a:gd name="connsiteY51" fmla="*/ 4163 h 9929"/>
                  <a:gd name="connsiteX52" fmla="*/ 8723 w 9986"/>
                  <a:gd name="connsiteY52" fmla="*/ 4779 h 9929"/>
                  <a:gd name="connsiteX53" fmla="*/ 9098 w 9986"/>
                  <a:gd name="connsiteY53" fmla="*/ 4882 h 9929"/>
                  <a:gd name="connsiteX54" fmla="*/ 9423 w 9986"/>
                  <a:gd name="connsiteY54" fmla="*/ 4591 h 9929"/>
                  <a:gd name="connsiteX55" fmla="*/ 9608 w 9986"/>
                  <a:gd name="connsiteY55" fmla="*/ 4242 h 9929"/>
                  <a:gd name="connsiteX56" fmla="*/ 9957 w 9986"/>
                  <a:gd name="connsiteY56" fmla="*/ 5192 h 9929"/>
                  <a:gd name="connsiteX57" fmla="*/ 9986 w 9986"/>
                  <a:gd name="connsiteY57" fmla="*/ 5573 h 9929"/>
                  <a:gd name="connsiteX58" fmla="*/ 9690 w 9986"/>
                  <a:gd name="connsiteY58" fmla="*/ 5612 h 9929"/>
                  <a:gd name="connsiteX59" fmla="*/ 9019 w 9986"/>
                  <a:gd name="connsiteY59" fmla="*/ 5612 h 9929"/>
                  <a:gd name="connsiteX60" fmla="*/ 7751 w 9986"/>
                  <a:gd name="connsiteY60" fmla="*/ 5623 h 9929"/>
                  <a:gd name="connsiteX61" fmla="*/ 6986 w 9986"/>
                  <a:gd name="connsiteY61" fmla="*/ 6322 h 9929"/>
                  <a:gd name="connsiteX62" fmla="*/ 6764 w 9986"/>
                  <a:gd name="connsiteY62" fmla="*/ 6934 h 9929"/>
                  <a:gd name="connsiteX63" fmla="*/ 6658 w 9986"/>
                  <a:gd name="connsiteY63" fmla="*/ 7247 h 9929"/>
                  <a:gd name="connsiteX64" fmla="*/ 6526 w 9986"/>
                  <a:gd name="connsiteY64" fmla="*/ 7356 h 9929"/>
                  <a:gd name="connsiteX65" fmla="*/ 6355 w 9986"/>
                  <a:gd name="connsiteY65" fmla="*/ 7555 h 9929"/>
                  <a:gd name="connsiteX66" fmla="*/ 6052 w 9986"/>
                  <a:gd name="connsiteY66" fmla="*/ 9047 h 9929"/>
                  <a:gd name="connsiteX67" fmla="*/ 5944 w 9986"/>
                  <a:gd name="connsiteY67" fmla="*/ 9825 h 9929"/>
                  <a:gd name="connsiteX68" fmla="*/ 5342 w 9986"/>
                  <a:gd name="connsiteY68" fmla="*/ 9900 h 9929"/>
                  <a:gd name="connsiteX0" fmla="*/ 5349 w 10000"/>
                  <a:gd name="connsiteY0" fmla="*/ 9970 h 9999"/>
                  <a:gd name="connsiteX1" fmla="*/ 5193 w 10000"/>
                  <a:gd name="connsiteY1" fmla="*/ 9738 h 9999"/>
                  <a:gd name="connsiteX2" fmla="*/ 5065 w 10000"/>
                  <a:gd name="connsiteY2" fmla="*/ 9521 h 9999"/>
                  <a:gd name="connsiteX3" fmla="*/ 4506 w 10000"/>
                  <a:gd name="connsiteY3" fmla="*/ 9573 h 9999"/>
                  <a:gd name="connsiteX4" fmla="*/ 4398 w 10000"/>
                  <a:gd name="connsiteY4" fmla="*/ 9450 h 9999"/>
                  <a:gd name="connsiteX5" fmla="*/ 4511 w 10000"/>
                  <a:gd name="connsiteY5" fmla="*/ 9032 h 9999"/>
                  <a:gd name="connsiteX6" fmla="*/ 4439 w 10000"/>
                  <a:gd name="connsiteY6" fmla="*/ 8659 h 9999"/>
                  <a:gd name="connsiteX7" fmla="*/ 3574 w 10000"/>
                  <a:gd name="connsiteY7" fmla="*/ 8387 h 9999"/>
                  <a:gd name="connsiteX8" fmla="*/ 3437 w 10000"/>
                  <a:gd name="connsiteY8" fmla="*/ 8297 h 9999"/>
                  <a:gd name="connsiteX9" fmla="*/ 3259 w 10000"/>
                  <a:gd name="connsiteY9" fmla="*/ 8167 h 9999"/>
                  <a:gd name="connsiteX10" fmla="*/ 2947 w 10000"/>
                  <a:gd name="connsiteY10" fmla="*/ 7861 h 9999"/>
                  <a:gd name="connsiteX11" fmla="*/ 2709 w 10000"/>
                  <a:gd name="connsiteY11" fmla="*/ 7515 h 9999"/>
                  <a:gd name="connsiteX12" fmla="*/ 2639 w 10000"/>
                  <a:gd name="connsiteY12" fmla="*/ 7309 h 9999"/>
                  <a:gd name="connsiteX13" fmla="*/ 2543 w 10000"/>
                  <a:gd name="connsiteY13" fmla="*/ 7014 h 9999"/>
                  <a:gd name="connsiteX14" fmla="*/ 2400 w 10000"/>
                  <a:gd name="connsiteY14" fmla="*/ 6490 h 9999"/>
                  <a:gd name="connsiteX15" fmla="*/ 1933 w 10000"/>
                  <a:gd name="connsiteY15" fmla="*/ 5501 h 9999"/>
                  <a:gd name="connsiteX16" fmla="*/ 1480 w 10000"/>
                  <a:gd name="connsiteY16" fmla="*/ 5712 h 9999"/>
                  <a:gd name="connsiteX17" fmla="*/ 827 w 10000"/>
                  <a:gd name="connsiteY17" fmla="*/ 5473 h 9999"/>
                  <a:gd name="connsiteX18" fmla="*/ 389 w 10000"/>
                  <a:gd name="connsiteY18" fmla="*/ 4313 h 9999"/>
                  <a:gd name="connsiteX19" fmla="*/ 123 w 10000"/>
                  <a:gd name="connsiteY19" fmla="*/ 3989 h 9999"/>
                  <a:gd name="connsiteX20" fmla="*/ 46 w 10000"/>
                  <a:gd name="connsiteY20" fmla="*/ 3735 h 9999"/>
                  <a:gd name="connsiteX21" fmla="*/ 20 w 10000"/>
                  <a:gd name="connsiteY21" fmla="*/ 3048 h 9999"/>
                  <a:gd name="connsiteX22" fmla="*/ 68 w 10000"/>
                  <a:gd name="connsiteY22" fmla="*/ 2515 h 9999"/>
                  <a:gd name="connsiteX23" fmla="*/ 432 w 10000"/>
                  <a:gd name="connsiteY23" fmla="*/ 2515 h 9999"/>
                  <a:gd name="connsiteX24" fmla="*/ 1227 w 10000"/>
                  <a:gd name="connsiteY24" fmla="*/ 2299 h 9999"/>
                  <a:gd name="connsiteX25" fmla="*/ 1278 w 10000"/>
                  <a:gd name="connsiteY25" fmla="*/ 1952 h 9999"/>
                  <a:gd name="connsiteX26" fmla="*/ 1415 w 10000"/>
                  <a:gd name="connsiteY26" fmla="*/ 1553 h 9999"/>
                  <a:gd name="connsiteX27" fmla="*/ 1509 w 10000"/>
                  <a:gd name="connsiteY27" fmla="*/ 1204 h 9999"/>
                  <a:gd name="connsiteX28" fmla="*/ 1615 w 10000"/>
                  <a:gd name="connsiteY28" fmla="*/ 963 h 9999"/>
                  <a:gd name="connsiteX29" fmla="*/ 1904 w 10000"/>
                  <a:gd name="connsiteY29" fmla="*/ 895 h 9999"/>
                  <a:gd name="connsiteX30" fmla="*/ 2001 w 10000"/>
                  <a:gd name="connsiteY30" fmla="*/ 636 h 9999"/>
                  <a:gd name="connsiteX31" fmla="*/ 2272 w 10000"/>
                  <a:gd name="connsiteY31" fmla="*/ 217 h 9999"/>
                  <a:gd name="connsiteX32" fmla="*/ 2402 w 10000"/>
                  <a:gd name="connsiteY32" fmla="*/ 88 h 9999"/>
                  <a:gd name="connsiteX33" fmla="*/ 2651 w 10000"/>
                  <a:gd name="connsiteY33" fmla="*/ 144 h 9999"/>
                  <a:gd name="connsiteX34" fmla="*/ 3051 w 10000"/>
                  <a:gd name="connsiteY34" fmla="*/ 374 h 9999"/>
                  <a:gd name="connsiteX35" fmla="*/ 3427 w 10000"/>
                  <a:gd name="connsiteY35" fmla="*/ 622 h 9999"/>
                  <a:gd name="connsiteX36" fmla="*/ 4044 w 10000"/>
                  <a:gd name="connsiteY36" fmla="*/ 866 h 9999"/>
                  <a:gd name="connsiteX37" fmla="*/ 4390 w 10000"/>
                  <a:gd name="connsiteY37" fmla="*/ 846 h 9999"/>
                  <a:gd name="connsiteX38" fmla="*/ 4663 w 10000"/>
                  <a:gd name="connsiteY38" fmla="*/ 844 h 9999"/>
                  <a:gd name="connsiteX39" fmla="*/ 5258 w 10000"/>
                  <a:gd name="connsiteY39" fmla="*/ 1025 h 9999"/>
                  <a:gd name="connsiteX40" fmla="*/ 5877 w 10000"/>
                  <a:gd name="connsiteY40" fmla="*/ 745 h 9999"/>
                  <a:gd name="connsiteX41" fmla="*/ 6412 w 10000"/>
                  <a:gd name="connsiteY41" fmla="*/ 327 h 9999"/>
                  <a:gd name="connsiteX42" fmla="*/ 6789 w 10000"/>
                  <a:gd name="connsiteY42" fmla="*/ 342 h 9999"/>
                  <a:gd name="connsiteX43" fmla="*/ 7113 w 10000"/>
                  <a:gd name="connsiteY43" fmla="*/ 404 h 9999"/>
                  <a:gd name="connsiteX44" fmla="*/ 7653 w 10000"/>
                  <a:gd name="connsiteY44" fmla="*/ 734 h 9999"/>
                  <a:gd name="connsiteX45" fmla="*/ 8111 w 10000"/>
                  <a:gd name="connsiteY45" fmla="*/ 1269 h 9999"/>
                  <a:gd name="connsiteX46" fmla="*/ 8111 w 10000"/>
                  <a:gd name="connsiteY46" fmla="*/ 1711 h 9999"/>
                  <a:gd name="connsiteX47" fmla="*/ 8041 w 10000"/>
                  <a:gd name="connsiteY47" fmla="*/ 2229 h 9999"/>
                  <a:gd name="connsiteX48" fmla="*/ 7913 w 10000"/>
                  <a:gd name="connsiteY48" fmla="*/ 2795 h 9999"/>
                  <a:gd name="connsiteX49" fmla="*/ 7812 w 10000"/>
                  <a:gd name="connsiteY49" fmla="*/ 3356 h 9999"/>
                  <a:gd name="connsiteX50" fmla="*/ 7769 w 10000"/>
                  <a:gd name="connsiteY50" fmla="*/ 3475 h 9999"/>
                  <a:gd name="connsiteX51" fmla="*/ 7969 w 10000"/>
                  <a:gd name="connsiteY51" fmla="*/ 4192 h 9999"/>
                  <a:gd name="connsiteX52" fmla="*/ 8735 w 10000"/>
                  <a:gd name="connsiteY52" fmla="*/ 4812 h 9999"/>
                  <a:gd name="connsiteX53" fmla="*/ 9111 w 10000"/>
                  <a:gd name="connsiteY53" fmla="*/ 4916 h 9999"/>
                  <a:gd name="connsiteX54" fmla="*/ 9436 w 10000"/>
                  <a:gd name="connsiteY54" fmla="*/ 4623 h 9999"/>
                  <a:gd name="connsiteX55" fmla="*/ 9621 w 10000"/>
                  <a:gd name="connsiteY55" fmla="*/ 4271 h 9999"/>
                  <a:gd name="connsiteX56" fmla="*/ 9971 w 10000"/>
                  <a:gd name="connsiteY56" fmla="*/ 5228 h 9999"/>
                  <a:gd name="connsiteX57" fmla="*/ 10000 w 10000"/>
                  <a:gd name="connsiteY57" fmla="*/ 5612 h 9999"/>
                  <a:gd name="connsiteX58" fmla="*/ 9704 w 10000"/>
                  <a:gd name="connsiteY58" fmla="*/ 5651 h 9999"/>
                  <a:gd name="connsiteX59" fmla="*/ 9032 w 10000"/>
                  <a:gd name="connsiteY59" fmla="*/ 5651 h 9999"/>
                  <a:gd name="connsiteX60" fmla="*/ 7762 w 10000"/>
                  <a:gd name="connsiteY60" fmla="*/ 5662 h 9999"/>
                  <a:gd name="connsiteX61" fmla="*/ 6996 w 10000"/>
                  <a:gd name="connsiteY61" fmla="*/ 6366 h 9999"/>
                  <a:gd name="connsiteX62" fmla="*/ 6773 w 10000"/>
                  <a:gd name="connsiteY62" fmla="*/ 6983 h 9999"/>
                  <a:gd name="connsiteX63" fmla="*/ 6667 w 10000"/>
                  <a:gd name="connsiteY63" fmla="*/ 7298 h 9999"/>
                  <a:gd name="connsiteX64" fmla="*/ 6535 w 10000"/>
                  <a:gd name="connsiteY64" fmla="*/ 7408 h 9999"/>
                  <a:gd name="connsiteX65" fmla="*/ 6364 w 10000"/>
                  <a:gd name="connsiteY65" fmla="*/ 7608 h 9999"/>
                  <a:gd name="connsiteX66" fmla="*/ 6060 w 10000"/>
                  <a:gd name="connsiteY66" fmla="*/ 9111 h 9999"/>
                  <a:gd name="connsiteX67" fmla="*/ 5952 w 10000"/>
                  <a:gd name="connsiteY67" fmla="*/ 9894 h 9999"/>
                  <a:gd name="connsiteX68" fmla="*/ 5349 w 10000"/>
                  <a:gd name="connsiteY68" fmla="*/ 9970 h 9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</a:cxnLst>
                <a:rect l="l" t="t" r="r" b="b"/>
                <a:pathLst>
                  <a:path w="10000" h="9999">
                    <a:moveTo>
                      <a:pt x="5349" y="9970"/>
                    </a:moveTo>
                    <a:cubicBezTo>
                      <a:pt x="5289" y="9937"/>
                      <a:pt x="5217" y="9831"/>
                      <a:pt x="5193" y="9738"/>
                    </a:cubicBezTo>
                    <a:cubicBezTo>
                      <a:pt x="5166" y="9643"/>
                      <a:pt x="5108" y="9547"/>
                      <a:pt x="5065" y="9521"/>
                    </a:cubicBezTo>
                    <a:cubicBezTo>
                      <a:pt x="4933" y="9443"/>
                      <a:pt x="4685" y="9467"/>
                      <a:pt x="4506" y="9573"/>
                    </a:cubicBezTo>
                    <a:cubicBezTo>
                      <a:pt x="4277" y="9710"/>
                      <a:pt x="4212" y="9632"/>
                      <a:pt x="4398" y="9450"/>
                    </a:cubicBezTo>
                    <a:cubicBezTo>
                      <a:pt x="4520" y="9331"/>
                      <a:pt x="4542" y="9257"/>
                      <a:pt x="4511" y="9032"/>
                    </a:cubicBezTo>
                    <a:cubicBezTo>
                      <a:pt x="4489" y="8882"/>
                      <a:pt x="4458" y="8715"/>
                      <a:pt x="4439" y="8659"/>
                    </a:cubicBezTo>
                    <a:cubicBezTo>
                      <a:pt x="4400" y="8548"/>
                      <a:pt x="3725" y="8334"/>
                      <a:pt x="3574" y="8387"/>
                    </a:cubicBezTo>
                    <a:cubicBezTo>
                      <a:pt x="3511" y="8411"/>
                      <a:pt x="3461" y="8378"/>
                      <a:pt x="3437" y="8297"/>
                    </a:cubicBezTo>
                    <a:cubicBezTo>
                      <a:pt x="3415" y="8217"/>
                      <a:pt x="3345" y="8167"/>
                      <a:pt x="3259" y="8167"/>
                    </a:cubicBezTo>
                    <a:cubicBezTo>
                      <a:pt x="3159" y="8167"/>
                      <a:pt x="3070" y="8081"/>
                      <a:pt x="2947" y="7861"/>
                    </a:cubicBezTo>
                    <a:cubicBezTo>
                      <a:pt x="2856" y="7694"/>
                      <a:pt x="2747" y="7538"/>
                      <a:pt x="2709" y="7515"/>
                    </a:cubicBezTo>
                    <a:cubicBezTo>
                      <a:pt x="2670" y="7495"/>
                      <a:pt x="2639" y="7401"/>
                      <a:pt x="2639" y="7309"/>
                    </a:cubicBezTo>
                    <a:cubicBezTo>
                      <a:pt x="2639" y="7216"/>
                      <a:pt x="2596" y="7081"/>
                      <a:pt x="2543" y="7014"/>
                    </a:cubicBezTo>
                    <a:cubicBezTo>
                      <a:pt x="2489" y="6943"/>
                      <a:pt x="2424" y="6708"/>
                      <a:pt x="2400" y="6490"/>
                    </a:cubicBezTo>
                    <a:cubicBezTo>
                      <a:pt x="2352" y="6050"/>
                      <a:pt x="2086" y="5631"/>
                      <a:pt x="1933" y="5501"/>
                    </a:cubicBezTo>
                    <a:cubicBezTo>
                      <a:pt x="1780" y="5371"/>
                      <a:pt x="1664" y="5717"/>
                      <a:pt x="1480" y="5712"/>
                    </a:cubicBezTo>
                    <a:cubicBezTo>
                      <a:pt x="1296" y="5707"/>
                      <a:pt x="1009" y="5706"/>
                      <a:pt x="827" y="5473"/>
                    </a:cubicBezTo>
                    <a:cubicBezTo>
                      <a:pt x="645" y="5240"/>
                      <a:pt x="506" y="4559"/>
                      <a:pt x="389" y="4313"/>
                    </a:cubicBezTo>
                    <a:cubicBezTo>
                      <a:pt x="271" y="4066"/>
                      <a:pt x="123" y="4047"/>
                      <a:pt x="123" y="3989"/>
                    </a:cubicBezTo>
                    <a:cubicBezTo>
                      <a:pt x="123" y="3934"/>
                      <a:pt x="89" y="3818"/>
                      <a:pt x="46" y="3735"/>
                    </a:cubicBezTo>
                    <a:cubicBezTo>
                      <a:pt x="-4" y="3633"/>
                      <a:pt x="-14" y="3402"/>
                      <a:pt x="20" y="3048"/>
                    </a:cubicBezTo>
                    <a:cubicBezTo>
                      <a:pt x="36" y="2870"/>
                      <a:pt x="52" y="2692"/>
                      <a:pt x="68" y="2515"/>
                    </a:cubicBezTo>
                    <a:lnTo>
                      <a:pt x="432" y="2515"/>
                    </a:lnTo>
                    <a:cubicBezTo>
                      <a:pt x="791" y="2515"/>
                      <a:pt x="1131" y="2424"/>
                      <a:pt x="1227" y="2299"/>
                    </a:cubicBezTo>
                    <a:cubicBezTo>
                      <a:pt x="1256" y="2264"/>
                      <a:pt x="1278" y="2108"/>
                      <a:pt x="1278" y="1952"/>
                    </a:cubicBezTo>
                    <a:cubicBezTo>
                      <a:pt x="1280" y="1744"/>
                      <a:pt x="1319" y="1635"/>
                      <a:pt x="1415" y="1553"/>
                    </a:cubicBezTo>
                    <a:cubicBezTo>
                      <a:pt x="1523" y="1462"/>
                      <a:pt x="1542" y="1395"/>
                      <a:pt x="1509" y="1204"/>
                    </a:cubicBezTo>
                    <a:cubicBezTo>
                      <a:pt x="1470" y="985"/>
                      <a:pt x="1480" y="963"/>
                      <a:pt x="1615" y="963"/>
                    </a:cubicBezTo>
                    <a:cubicBezTo>
                      <a:pt x="1696" y="963"/>
                      <a:pt x="1827" y="933"/>
                      <a:pt x="1904" y="895"/>
                    </a:cubicBezTo>
                    <a:cubicBezTo>
                      <a:pt x="2015" y="840"/>
                      <a:pt x="2034" y="787"/>
                      <a:pt x="2001" y="636"/>
                    </a:cubicBezTo>
                    <a:cubicBezTo>
                      <a:pt x="1957" y="437"/>
                      <a:pt x="2099" y="217"/>
                      <a:pt x="2272" y="217"/>
                    </a:cubicBezTo>
                    <a:cubicBezTo>
                      <a:pt x="2318" y="217"/>
                      <a:pt x="2378" y="157"/>
                      <a:pt x="2402" y="88"/>
                    </a:cubicBezTo>
                    <a:cubicBezTo>
                      <a:pt x="2446" y="-38"/>
                      <a:pt x="2455" y="-36"/>
                      <a:pt x="2651" y="144"/>
                    </a:cubicBezTo>
                    <a:cubicBezTo>
                      <a:pt x="2759" y="248"/>
                      <a:pt x="2942" y="352"/>
                      <a:pt x="3051" y="374"/>
                    </a:cubicBezTo>
                    <a:cubicBezTo>
                      <a:pt x="3166" y="396"/>
                      <a:pt x="3328" y="504"/>
                      <a:pt x="3427" y="622"/>
                    </a:cubicBezTo>
                    <a:cubicBezTo>
                      <a:pt x="3634" y="868"/>
                      <a:pt x="3986" y="1009"/>
                      <a:pt x="4044" y="866"/>
                    </a:cubicBezTo>
                    <a:cubicBezTo>
                      <a:pt x="4090" y="758"/>
                      <a:pt x="4282" y="747"/>
                      <a:pt x="4390" y="846"/>
                    </a:cubicBezTo>
                    <a:cubicBezTo>
                      <a:pt x="4448" y="901"/>
                      <a:pt x="4516" y="899"/>
                      <a:pt x="4663" y="844"/>
                    </a:cubicBezTo>
                    <a:cubicBezTo>
                      <a:pt x="4909" y="752"/>
                      <a:pt x="5193" y="838"/>
                      <a:pt x="5258" y="1025"/>
                    </a:cubicBezTo>
                    <a:cubicBezTo>
                      <a:pt x="5337" y="1254"/>
                      <a:pt x="5569" y="1148"/>
                      <a:pt x="5877" y="745"/>
                    </a:cubicBezTo>
                    <a:cubicBezTo>
                      <a:pt x="6111" y="444"/>
                      <a:pt x="6210" y="365"/>
                      <a:pt x="6412" y="327"/>
                    </a:cubicBezTo>
                    <a:cubicBezTo>
                      <a:pt x="6557" y="298"/>
                      <a:pt x="6715" y="305"/>
                      <a:pt x="6789" y="342"/>
                    </a:cubicBezTo>
                    <a:cubicBezTo>
                      <a:pt x="6858" y="376"/>
                      <a:pt x="7005" y="404"/>
                      <a:pt x="7113" y="404"/>
                    </a:cubicBezTo>
                    <a:cubicBezTo>
                      <a:pt x="7265" y="404"/>
                      <a:pt x="7393" y="481"/>
                      <a:pt x="7653" y="734"/>
                    </a:cubicBezTo>
                    <a:cubicBezTo>
                      <a:pt x="7841" y="915"/>
                      <a:pt x="8048" y="1157"/>
                      <a:pt x="8111" y="1269"/>
                    </a:cubicBezTo>
                    <a:cubicBezTo>
                      <a:pt x="8222" y="1465"/>
                      <a:pt x="8222" y="1490"/>
                      <a:pt x="8111" y="1711"/>
                    </a:cubicBezTo>
                    <a:cubicBezTo>
                      <a:pt x="8026" y="1885"/>
                      <a:pt x="8007" y="2024"/>
                      <a:pt x="8041" y="2229"/>
                    </a:cubicBezTo>
                    <a:cubicBezTo>
                      <a:pt x="8079" y="2465"/>
                      <a:pt x="8058" y="2556"/>
                      <a:pt x="7913" y="2795"/>
                    </a:cubicBezTo>
                    <a:cubicBezTo>
                      <a:pt x="7728" y="3096"/>
                      <a:pt x="7694" y="3289"/>
                      <a:pt x="7812" y="3356"/>
                    </a:cubicBezTo>
                    <a:cubicBezTo>
                      <a:pt x="7858" y="3382"/>
                      <a:pt x="7841" y="3426"/>
                      <a:pt x="7769" y="3475"/>
                    </a:cubicBezTo>
                    <a:cubicBezTo>
                      <a:pt x="7617" y="3575"/>
                      <a:pt x="7668" y="3750"/>
                      <a:pt x="7969" y="4192"/>
                    </a:cubicBezTo>
                    <a:cubicBezTo>
                      <a:pt x="8323" y="4713"/>
                      <a:pt x="8446" y="4812"/>
                      <a:pt x="8735" y="4812"/>
                    </a:cubicBezTo>
                    <a:cubicBezTo>
                      <a:pt x="8874" y="4812"/>
                      <a:pt x="9044" y="4859"/>
                      <a:pt x="9111" y="4916"/>
                    </a:cubicBezTo>
                    <a:cubicBezTo>
                      <a:pt x="9265" y="5044"/>
                      <a:pt x="9277" y="5035"/>
                      <a:pt x="9436" y="4623"/>
                    </a:cubicBezTo>
                    <a:cubicBezTo>
                      <a:pt x="9506" y="4439"/>
                      <a:pt x="9590" y="4282"/>
                      <a:pt x="9621" y="4271"/>
                    </a:cubicBezTo>
                    <a:cubicBezTo>
                      <a:pt x="9726" y="4240"/>
                      <a:pt x="9945" y="4839"/>
                      <a:pt x="9971" y="5228"/>
                    </a:cubicBezTo>
                    <a:cubicBezTo>
                      <a:pt x="9981" y="5356"/>
                      <a:pt x="9990" y="5484"/>
                      <a:pt x="10000" y="5612"/>
                    </a:cubicBezTo>
                    <a:lnTo>
                      <a:pt x="9704" y="5651"/>
                    </a:lnTo>
                    <a:cubicBezTo>
                      <a:pt x="9539" y="5671"/>
                      <a:pt x="9239" y="5673"/>
                      <a:pt x="9032" y="5651"/>
                    </a:cubicBezTo>
                    <a:cubicBezTo>
                      <a:pt x="7928" y="5541"/>
                      <a:pt x="7810" y="5543"/>
                      <a:pt x="7762" y="5662"/>
                    </a:cubicBezTo>
                    <a:cubicBezTo>
                      <a:pt x="7702" y="5807"/>
                      <a:pt x="7094" y="6366"/>
                      <a:pt x="6996" y="6366"/>
                    </a:cubicBezTo>
                    <a:cubicBezTo>
                      <a:pt x="6890" y="6366"/>
                      <a:pt x="6798" y="6617"/>
                      <a:pt x="6773" y="6983"/>
                    </a:cubicBezTo>
                    <a:cubicBezTo>
                      <a:pt x="6761" y="7187"/>
                      <a:pt x="6723" y="7298"/>
                      <a:pt x="6667" y="7298"/>
                    </a:cubicBezTo>
                    <a:cubicBezTo>
                      <a:pt x="6619" y="7298"/>
                      <a:pt x="6559" y="7348"/>
                      <a:pt x="6535" y="7408"/>
                    </a:cubicBezTo>
                    <a:cubicBezTo>
                      <a:pt x="6508" y="7467"/>
                      <a:pt x="6431" y="7558"/>
                      <a:pt x="6364" y="7608"/>
                    </a:cubicBezTo>
                    <a:cubicBezTo>
                      <a:pt x="6198" y="7733"/>
                      <a:pt x="6095" y="8237"/>
                      <a:pt x="6060" y="9111"/>
                    </a:cubicBezTo>
                    <a:cubicBezTo>
                      <a:pt x="6043" y="9569"/>
                      <a:pt x="6002" y="9857"/>
                      <a:pt x="5952" y="9894"/>
                    </a:cubicBezTo>
                    <a:cubicBezTo>
                      <a:pt x="5819" y="9991"/>
                      <a:pt x="5470" y="10033"/>
                      <a:pt x="5349" y="9970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4" name="zacatecas">
                <a:extLst>
                  <a:ext uri="{FF2B5EF4-FFF2-40B4-BE49-F238E27FC236}">
                    <a16:creationId xmlns:a16="http://schemas.microsoft.com/office/drawing/2014/main" id="{880BA4B3-168E-449D-BBFA-799DB289B1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94290" y="4105276"/>
                <a:ext cx="819150" cy="1095375"/>
              </a:xfrm>
              <a:custGeom>
                <a:avLst/>
                <a:gdLst>
                  <a:gd name="T0" fmla="*/ 350 w 3086"/>
                  <a:gd name="T1" fmla="*/ 4024 h 4065"/>
                  <a:gd name="T2" fmla="*/ 258 w 3086"/>
                  <a:gd name="T3" fmla="*/ 3943 h 4065"/>
                  <a:gd name="T4" fmla="*/ 405 w 3086"/>
                  <a:gd name="T5" fmla="*/ 3651 h 4065"/>
                  <a:gd name="T6" fmla="*/ 579 w 3086"/>
                  <a:gd name="T7" fmla="*/ 3356 h 4065"/>
                  <a:gd name="T8" fmla="*/ 860 w 3086"/>
                  <a:gd name="T9" fmla="*/ 2718 h 4065"/>
                  <a:gd name="T10" fmla="*/ 497 w 3086"/>
                  <a:gd name="T11" fmla="*/ 2989 h 4065"/>
                  <a:gd name="T12" fmla="*/ 474 w 3086"/>
                  <a:gd name="T13" fmla="*/ 2542 h 4065"/>
                  <a:gd name="T14" fmla="*/ 263 w 3086"/>
                  <a:gd name="T15" fmla="*/ 2797 h 4065"/>
                  <a:gd name="T16" fmla="*/ 387 w 3086"/>
                  <a:gd name="T17" fmla="*/ 2459 h 4065"/>
                  <a:gd name="T18" fmla="*/ 158 w 3086"/>
                  <a:gd name="T19" fmla="*/ 2408 h 4065"/>
                  <a:gd name="T20" fmla="*/ 204 w 3086"/>
                  <a:gd name="T21" fmla="*/ 2563 h 4065"/>
                  <a:gd name="T22" fmla="*/ 32 w 3086"/>
                  <a:gd name="T23" fmla="*/ 2574 h 4065"/>
                  <a:gd name="T24" fmla="*/ 161 w 3086"/>
                  <a:gd name="T25" fmla="*/ 1639 h 4065"/>
                  <a:gd name="T26" fmla="*/ 280 w 3086"/>
                  <a:gd name="T27" fmla="*/ 1540 h 4065"/>
                  <a:gd name="T28" fmla="*/ 431 w 3086"/>
                  <a:gd name="T29" fmla="*/ 1085 h 4065"/>
                  <a:gd name="T30" fmla="*/ 661 w 3086"/>
                  <a:gd name="T31" fmla="*/ 867 h 4065"/>
                  <a:gd name="T32" fmla="*/ 894 w 3086"/>
                  <a:gd name="T33" fmla="*/ 731 h 4065"/>
                  <a:gd name="T34" fmla="*/ 1465 w 3086"/>
                  <a:gd name="T35" fmla="*/ 779 h 4065"/>
                  <a:gd name="T36" fmla="*/ 1643 w 3086"/>
                  <a:gd name="T37" fmla="*/ 576 h 4065"/>
                  <a:gd name="T38" fmla="*/ 1529 w 3086"/>
                  <a:gd name="T39" fmla="*/ 32 h 4065"/>
                  <a:gd name="T40" fmla="*/ 2206 w 3086"/>
                  <a:gd name="T41" fmla="*/ 143 h 4065"/>
                  <a:gd name="T42" fmla="*/ 2348 w 3086"/>
                  <a:gd name="T43" fmla="*/ 260 h 4065"/>
                  <a:gd name="T44" fmla="*/ 2587 w 3086"/>
                  <a:gd name="T45" fmla="*/ 388 h 4065"/>
                  <a:gd name="T46" fmla="*/ 2825 w 3086"/>
                  <a:gd name="T47" fmla="*/ 554 h 4065"/>
                  <a:gd name="T48" fmla="*/ 2989 w 3086"/>
                  <a:gd name="T49" fmla="*/ 755 h 4065"/>
                  <a:gd name="T50" fmla="*/ 2798 w 3086"/>
                  <a:gd name="T51" fmla="*/ 954 h 4065"/>
                  <a:gd name="T52" fmla="*/ 2505 w 3086"/>
                  <a:gd name="T53" fmla="*/ 1445 h 4065"/>
                  <a:gd name="T54" fmla="*/ 1697 w 3086"/>
                  <a:gd name="T55" fmla="*/ 1916 h 4065"/>
                  <a:gd name="T56" fmla="*/ 1772 w 3086"/>
                  <a:gd name="T57" fmla="*/ 2129 h 4065"/>
                  <a:gd name="T58" fmla="*/ 2146 w 3086"/>
                  <a:gd name="T59" fmla="*/ 2632 h 4065"/>
                  <a:gd name="T60" fmla="*/ 2324 w 3086"/>
                  <a:gd name="T61" fmla="*/ 2689 h 4065"/>
                  <a:gd name="T62" fmla="*/ 2580 w 3086"/>
                  <a:gd name="T63" fmla="*/ 2514 h 4065"/>
                  <a:gd name="T64" fmla="*/ 2587 w 3086"/>
                  <a:gd name="T65" fmla="*/ 2872 h 4065"/>
                  <a:gd name="T66" fmla="*/ 2471 w 3086"/>
                  <a:gd name="T67" fmla="*/ 3385 h 4065"/>
                  <a:gd name="T68" fmla="*/ 2227 w 3086"/>
                  <a:gd name="T69" fmla="*/ 3210 h 4065"/>
                  <a:gd name="T70" fmla="*/ 1920 w 3086"/>
                  <a:gd name="T71" fmla="*/ 2860 h 4065"/>
                  <a:gd name="T72" fmla="*/ 1504 w 3086"/>
                  <a:gd name="T73" fmla="*/ 2895 h 4065"/>
                  <a:gd name="T74" fmla="*/ 1312 w 3086"/>
                  <a:gd name="T75" fmla="*/ 3049 h 4065"/>
                  <a:gd name="T76" fmla="*/ 1242 w 3086"/>
                  <a:gd name="T77" fmla="*/ 3574 h 4065"/>
                  <a:gd name="T78" fmla="*/ 1248 w 3086"/>
                  <a:gd name="T79" fmla="*/ 3933 h 4065"/>
                  <a:gd name="T80" fmla="*/ 520 w 3086"/>
                  <a:gd name="T81" fmla="*/ 4046 h 40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086" h="4065">
                    <a:moveTo>
                      <a:pt x="400" y="4059"/>
                    </a:moveTo>
                    <a:cubicBezTo>
                      <a:pt x="372" y="4053"/>
                      <a:pt x="350" y="4037"/>
                      <a:pt x="350" y="4024"/>
                    </a:cubicBezTo>
                    <a:cubicBezTo>
                      <a:pt x="350" y="4010"/>
                      <a:pt x="323" y="3991"/>
                      <a:pt x="290" y="3980"/>
                    </a:cubicBezTo>
                    <a:cubicBezTo>
                      <a:pt x="257" y="3970"/>
                      <a:pt x="242" y="3953"/>
                      <a:pt x="258" y="3943"/>
                    </a:cubicBezTo>
                    <a:cubicBezTo>
                      <a:pt x="273" y="3933"/>
                      <a:pt x="301" y="3878"/>
                      <a:pt x="319" y="3821"/>
                    </a:cubicBezTo>
                    <a:cubicBezTo>
                      <a:pt x="338" y="3764"/>
                      <a:pt x="377" y="3687"/>
                      <a:pt x="405" y="3651"/>
                    </a:cubicBezTo>
                    <a:cubicBezTo>
                      <a:pt x="475" y="3563"/>
                      <a:pt x="547" y="3384"/>
                      <a:pt x="524" y="3359"/>
                    </a:cubicBezTo>
                    <a:cubicBezTo>
                      <a:pt x="514" y="3348"/>
                      <a:pt x="538" y="3346"/>
                      <a:pt x="579" y="3356"/>
                    </a:cubicBezTo>
                    <a:cubicBezTo>
                      <a:pt x="734" y="3393"/>
                      <a:pt x="947" y="3109"/>
                      <a:pt x="954" y="2854"/>
                    </a:cubicBezTo>
                    <a:cubicBezTo>
                      <a:pt x="957" y="2751"/>
                      <a:pt x="951" y="2742"/>
                      <a:pt x="860" y="2718"/>
                    </a:cubicBezTo>
                    <a:cubicBezTo>
                      <a:pt x="722" y="2682"/>
                      <a:pt x="632" y="2735"/>
                      <a:pt x="632" y="2854"/>
                    </a:cubicBezTo>
                    <a:cubicBezTo>
                      <a:pt x="632" y="2961"/>
                      <a:pt x="582" y="3011"/>
                      <a:pt x="497" y="2989"/>
                    </a:cubicBezTo>
                    <a:cubicBezTo>
                      <a:pt x="423" y="2970"/>
                      <a:pt x="422" y="2959"/>
                      <a:pt x="481" y="2747"/>
                    </a:cubicBezTo>
                    <a:cubicBezTo>
                      <a:pt x="526" y="2589"/>
                      <a:pt x="525" y="2581"/>
                      <a:pt x="474" y="2542"/>
                    </a:cubicBezTo>
                    <a:cubicBezTo>
                      <a:pt x="395" y="2482"/>
                      <a:pt x="387" y="2487"/>
                      <a:pt x="336" y="2640"/>
                    </a:cubicBezTo>
                    <a:cubicBezTo>
                      <a:pt x="310" y="2718"/>
                      <a:pt x="278" y="2788"/>
                      <a:pt x="263" y="2797"/>
                    </a:cubicBezTo>
                    <a:cubicBezTo>
                      <a:pt x="231" y="2818"/>
                      <a:pt x="230" y="2824"/>
                      <a:pt x="289" y="2651"/>
                    </a:cubicBezTo>
                    <a:cubicBezTo>
                      <a:pt x="317" y="2572"/>
                      <a:pt x="361" y="2485"/>
                      <a:pt x="387" y="2459"/>
                    </a:cubicBezTo>
                    <a:cubicBezTo>
                      <a:pt x="472" y="2374"/>
                      <a:pt x="438" y="2343"/>
                      <a:pt x="237" y="2323"/>
                    </a:cubicBezTo>
                    <a:cubicBezTo>
                      <a:pt x="177" y="2317"/>
                      <a:pt x="166" y="2329"/>
                      <a:pt x="158" y="2408"/>
                    </a:cubicBezTo>
                    <a:cubicBezTo>
                      <a:pt x="153" y="2463"/>
                      <a:pt x="162" y="2500"/>
                      <a:pt x="181" y="2500"/>
                    </a:cubicBezTo>
                    <a:cubicBezTo>
                      <a:pt x="199" y="2500"/>
                      <a:pt x="209" y="2528"/>
                      <a:pt x="204" y="2563"/>
                    </a:cubicBezTo>
                    <a:cubicBezTo>
                      <a:pt x="197" y="2613"/>
                      <a:pt x="180" y="2625"/>
                      <a:pt x="124" y="2617"/>
                    </a:cubicBezTo>
                    <a:cubicBezTo>
                      <a:pt x="86" y="2611"/>
                      <a:pt x="44" y="2592"/>
                      <a:pt x="32" y="2574"/>
                    </a:cubicBezTo>
                    <a:cubicBezTo>
                      <a:pt x="0" y="2526"/>
                      <a:pt x="27" y="2030"/>
                      <a:pt x="73" y="1840"/>
                    </a:cubicBezTo>
                    <a:cubicBezTo>
                      <a:pt x="95" y="1749"/>
                      <a:pt x="135" y="1659"/>
                      <a:pt x="161" y="1639"/>
                    </a:cubicBezTo>
                    <a:cubicBezTo>
                      <a:pt x="188" y="1620"/>
                      <a:pt x="209" y="1590"/>
                      <a:pt x="209" y="1572"/>
                    </a:cubicBezTo>
                    <a:cubicBezTo>
                      <a:pt x="209" y="1555"/>
                      <a:pt x="241" y="1540"/>
                      <a:pt x="280" y="1540"/>
                    </a:cubicBezTo>
                    <a:cubicBezTo>
                      <a:pt x="347" y="1540"/>
                      <a:pt x="350" y="1533"/>
                      <a:pt x="339" y="1406"/>
                    </a:cubicBezTo>
                    <a:cubicBezTo>
                      <a:pt x="322" y="1211"/>
                      <a:pt x="346" y="1129"/>
                      <a:pt x="431" y="1085"/>
                    </a:cubicBezTo>
                    <a:cubicBezTo>
                      <a:pt x="472" y="1064"/>
                      <a:pt x="530" y="1016"/>
                      <a:pt x="559" y="980"/>
                    </a:cubicBezTo>
                    <a:cubicBezTo>
                      <a:pt x="589" y="943"/>
                      <a:pt x="634" y="892"/>
                      <a:pt x="661" y="867"/>
                    </a:cubicBezTo>
                    <a:cubicBezTo>
                      <a:pt x="687" y="841"/>
                      <a:pt x="717" y="797"/>
                      <a:pt x="727" y="768"/>
                    </a:cubicBezTo>
                    <a:cubicBezTo>
                      <a:pt x="744" y="722"/>
                      <a:pt x="766" y="717"/>
                      <a:pt x="894" y="731"/>
                    </a:cubicBezTo>
                    <a:cubicBezTo>
                      <a:pt x="975" y="740"/>
                      <a:pt x="1099" y="758"/>
                      <a:pt x="1169" y="771"/>
                    </a:cubicBezTo>
                    <a:cubicBezTo>
                      <a:pt x="1238" y="784"/>
                      <a:pt x="1372" y="788"/>
                      <a:pt x="1465" y="779"/>
                    </a:cubicBezTo>
                    <a:lnTo>
                      <a:pt x="1634" y="764"/>
                    </a:lnTo>
                    <a:lnTo>
                      <a:pt x="1643" y="576"/>
                    </a:lnTo>
                    <a:cubicBezTo>
                      <a:pt x="1649" y="428"/>
                      <a:pt x="1636" y="352"/>
                      <a:pt x="1582" y="218"/>
                    </a:cubicBezTo>
                    <a:cubicBezTo>
                      <a:pt x="1544" y="125"/>
                      <a:pt x="1520" y="41"/>
                      <a:pt x="1529" y="32"/>
                    </a:cubicBezTo>
                    <a:cubicBezTo>
                      <a:pt x="1561" y="0"/>
                      <a:pt x="1834" y="19"/>
                      <a:pt x="1945" y="61"/>
                    </a:cubicBezTo>
                    <a:cubicBezTo>
                      <a:pt x="2089" y="115"/>
                      <a:pt x="2096" y="118"/>
                      <a:pt x="2206" y="143"/>
                    </a:cubicBezTo>
                    <a:cubicBezTo>
                      <a:pt x="2258" y="155"/>
                      <a:pt x="2298" y="182"/>
                      <a:pt x="2298" y="206"/>
                    </a:cubicBezTo>
                    <a:cubicBezTo>
                      <a:pt x="2298" y="229"/>
                      <a:pt x="2320" y="253"/>
                      <a:pt x="2348" y="260"/>
                    </a:cubicBezTo>
                    <a:cubicBezTo>
                      <a:pt x="2376" y="268"/>
                      <a:pt x="2411" y="301"/>
                      <a:pt x="2426" y="335"/>
                    </a:cubicBezTo>
                    <a:cubicBezTo>
                      <a:pt x="2449" y="389"/>
                      <a:pt x="2471" y="396"/>
                      <a:pt x="2587" y="388"/>
                    </a:cubicBezTo>
                    <a:cubicBezTo>
                      <a:pt x="2670" y="382"/>
                      <a:pt x="2721" y="390"/>
                      <a:pt x="2721" y="409"/>
                    </a:cubicBezTo>
                    <a:cubicBezTo>
                      <a:pt x="2721" y="426"/>
                      <a:pt x="2768" y="491"/>
                      <a:pt x="2825" y="554"/>
                    </a:cubicBezTo>
                    <a:cubicBezTo>
                      <a:pt x="2906" y="645"/>
                      <a:pt x="2942" y="665"/>
                      <a:pt x="2994" y="652"/>
                    </a:cubicBezTo>
                    <a:cubicBezTo>
                      <a:pt x="3086" y="629"/>
                      <a:pt x="3082" y="713"/>
                      <a:pt x="2989" y="755"/>
                    </a:cubicBezTo>
                    <a:cubicBezTo>
                      <a:pt x="2946" y="774"/>
                      <a:pt x="2908" y="823"/>
                      <a:pt x="2894" y="875"/>
                    </a:cubicBezTo>
                    <a:cubicBezTo>
                      <a:pt x="2875" y="947"/>
                      <a:pt x="2859" y="960"/>
                      <a:pt x="2798" y="954"/>
                    </a:cubicBezTo>
                    <a:cubicBezTo>
                      <a:pt x="2714" y="945"/>
                      <a:pt x="2679" y="1012"/>
                      <a:pt x="2709" y="1128"/>
                    </a:cubicBezTo>
                    <a:cubicBezTo>
                      <a:pt x="2724" y="1190"/>
                      <a:pt x="2695" y="1236"/>
                      <a:pt x="2505" y="1445"/>
                    </a:cubicBezTo>
                    <a:cubicBezTo>
                      <a:pt x="2285" y="1688"/>
                      <a:pt x="2169" y="1766"/>
                      <a:pt x="2029" y="1766"/>
                    </a:cubicBezTo>
                    <a:cubicBezTo>
                      <a:pt x="1936" y="1766"/>
                      <a:pt x="1716" y="1865"/>
                      <a:pt x="1697" y="1916"/>
                    </a:cubicBezTo>
                    <a:cubicBezTo>
                      <a:pt x="1688" y="1938"/>
                      <a:pt x="1706" y="1976"/>
                      <a:pt x="1735" y="2001"/>
                    </a:cubicBezTo>
                    <a:cubicBezTo>
                      <a:pt x="1774" y="2034"/>
                      <a:pt x="1784" y="2069"/>
                      <a:pt x="1772" y="2129"/>
                    </a:cubicBezTo>
                    <a:cubicBezTo>
                      <a:pt x="1746" y="2258"/>
                      <a:pt x="1827" y="2392"/>
                      <a:pt x="1989" y="2487"/>
                    </a:cubicBezTo>
                    <a:cubicBezTo>
                      <a:pt x="2071" y="2535"/>
                      <a:pt x="2137" y="2595"/>
                      <a:pt x="2146" y="2632"/>
                    </a:cubicBezTo>
                    <a:cubicBezTo>
                      <a:pt x="2169" y="2721"/>
                      <a:pt x="2235" y="2773"/>
                      <a:pt x="2257" y="2718"/>
                    </a:cubicBezTo>
                    <a:cubicBezTo>
                      <a:pt x="2266" y="2694"/>
                      <a:pt x="2295" y="2681"/>
                      <a:pt x="2324" y="2689"/>
                    </a:cubicBezTo>
                    <a:cubicBezTo>
                      <a:pt x="2386" y="2705"/>
                      <a:pt x="2523" y="2584"/>
                      <a:pt x="2523" y="2513"/>
                    </a:cubicBezTo>
                    <a:cubicBezTo>
                      <a:pt x="2523" y="2465"/>
                      <a:pt x="2526" y="2465"/>
                      <a:pt x="2580" y="2514"/>
                    </a:cubicBezTo>
                    <a:cubicBezTo>
                      <a:pt x="2650" y="2577"/>
                      <a:pt x="2654" y="2713"/>
                      <a:pt x="2587" y="2750"/>
                    </a:cubicBezTo>
                    <a:cubicBezTo>
                      <a:pt x="2540" y="2777"/>
                      <a:pt x="2540" y="2783"/>
                      <a:pt x="2587" y="2872"/>
                    </a:cubicBezTo>
                    <a:cubicBezTo>
                      <a:pt x="2651" y="2992"/>
                      <a:pt x="2628" y="3187"/>
                      <a:pt x="2536" y="3302"/>
                    </a:cubicBezTo>
                    <a:lnTo>
                      <a:pt x="2471" y="3385"/>
                    </a:lnTo>
                    <a:lnTo>
                      <a:pt x="2378" y="3294"/>
                    </a:lnTo>
                    <a:cubicBezTo>
                      <a:pt x="2324" y="3242"/>
                      <a:pt x="2260" y="3206"/>
                      <a:pt x="2227" y="3210"/>
                    </a:cubicBezTo>
                    <a:cubicBezTo>
                      <a:pt x="2139" y="3220"/>
                      <a:pt x="2044" y="3145"/>
                      <a:pt x="2043" y="3064"/>
                    </a:cubicBezTo>
                    <a:cubicBezTo>
                      <a:pt x="2043" y="3020"/>
                      <a:pt x="1996" y="2943"/>
                      <a:pt x="1920" y="2860"/>
                    </a:cubicBezTo>
                    <a:cubicBezTo>
                      <a:pt x="1815" y="2746"/>
                      <a:pt x="1791" y="2732"/>
                      <a:pt x="1762" y="2767"/>
                    </a:cubicBezTo>
                    <a:cubicBezTo>
                      <a:pt x="1717" y="2822"/>
                      <a:pt x="1569" y="2895"/>
                      <a:pt x="1504" y="2895"/>
                    </a:cubicBezTo>
                    <a:cubicBezTo>
                      <a:pt x="1476" y="2895"/>
                      <a:pt x="1439" y="2920"/>
                      <a:pt x="1423" y="2951"/>
                    </a:cubicBezTo>
                    <a:cubicBezTo>
                      <a:pt x="1406" y="2982"/>
                      <a:pt x="1356" y="3026"/>
                      <a:pt x="1312" y="3049"/>
                    </a:cubicBezTo>
                    <a:cubicBezTo>
                      <a:pt x="1170" y="3123"/>
                      <a:pt x="1140" y="3170"/>
                      <a:pt x="1141" y="3327"/>
                    </a:cubicBezTo>
                    <a:cubicBezTo>
                      <a:pt x="1142" y="3465"/>
                      <a:pt x="1185" y="3570"/>
                      <a:pt x="1242" y="3574"/>
                    </a:cubicBezTo>
                    <a:cubicBezTo>
                      <a:pt x="1293" y="3577"/>
                      <a:pt x="1398" y="3741"/>
                      <a:pt x="1382" y="3792"/>
                    </a:cubicBezTo>
                    <a:cubicBezTo>
                      <a:pt x="1373" y="3819"/>
                      <a:pt x="1313" y="3883"/>
                      <a:pt x="1248" y="3933"/>
                    </a:cubicBezTo>
                    <a:cubicBezTo>
                      <a:pt x="1128" y="4025"/>
                      <a:pt x="999" y="4048"/>
                      <a:pt x="689" y="4029"/>
                    </a:cubicBezTo>
                    <a:cubicBezTo>
                      <a:pt x="635" y="4026"/>
                      <a:pt x="558" y="4034"/>
                      <a:pt x="520" y="4046"/>
                    </a:cubicBezTo>
                    <a:cubicBezTo>
                      <a:pt x="481" y="4059"/>
                      <a:pt x="427" y="4065"/>
                      <a:pt x="400" y="4059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5" name="nayarit">
                <a:extLst>
                  <a:ext uri="{FF2B5EF4-FFF2-40B4-BE49-F238E27FC236}">
                    <a16:creationId xmlns:a16="http://schemas.microsoft.com/office/drawing/2014/main" id="{9F043D49-5CE4-464A-9DFB-388E770838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29165" y="4648202"/>
                <a:ext cx="438151" cy="666749"/>
              </a:xfrm>
              <a:custGeom>
                <a:avLst/>
                <a:gdLst>
                  <a:gd name="T0" fmla="*/ 368 w 1627"/>
                  <a:gd name="T1" fmla="*/ 2463 h 2480"/>
                  <a:gd name="T2" fmla="*/ 268 w 1627"/>
                  <a:gd name="T3" fmla="*/ 2412 h 2480"/>
                  <a:gd name="T4" fmla="*/ 170 w 1627"/>
                  <a:gd name="T5" fmla="*/ 2374 h 2480"/>
                  <a:gd name="T6" fmla="*/ 312 w 1627"/>
                  <a:gd name="T7" fmla="*/ 2213 h 2480"/>
                  <a:gd name="T8" fmla="*/ 439 w 1627"/>
                  <a:gd name="T9" fmla="*/ 2011 h 2480"/>
                  <a:gd name="T10" fmla="*/ 449 w 1627"/>
                  <a:gd name="T11" fmla="*/ 1818 h 2480"/>
                  <a:gd name="T12" fmla="*/ 424 w 1627"/>
                  <a:gd name="T13" fmla="*/ 1635 h 2480"/>
                  <a:gd name="T14" fmla="*/ 348 w 1627"/>
                  <a:gd name="T15" fmla="*/ 1574 h 2480"/>
                  <a:gd name="T16" fmla="*/ 258 w 1627"/>
                  <a:gd name="T17" fmla="*/ 1458 h 2480"/>
                  <a:gd name="T18" fmla="*/ 238 w 1627"/>
                  <a:gd name="T19" fmla="*/ 1352 h 2480"/>
                  <a:gd name="T20" fmla="*/ 240 w 1627"/>
                  <a:gd name="T21" fmla="*/ 1239 h 2480"/>
                  <a:gd name="T22" fmla="*/ 196 w 1627"/>
                  <a:gd name="T23" fmla="*/ 1271 h 2480"/>
                  <a:gd name="T24" fmla="*/ 72 w 1627"/>
                  <a:gd name="T25" fmla="*/ 858 h 2480"/>
                  <a:gd name="T26" fmla="*/ 10 w 1627"/>
                  <a:gd name="T27" fmla="*/ 569 h 2480"/>
                  <a:gd name="T28" fmla="*/ 25 w 1627"/>
                  <a:gd name="T29" fmla="*/ 505 h 2480"/>
                  <a:gd name="T30" fmla="*/ 56 w 1627"/>
                  <a:gd name="T31" fmla="*/ 577 h 2480"/>
                  <a:gd name="T32" fmla="*/ 176 w 1627"/>
                  <a:gd name="T33" fmla="*/ 641 h 2480"/>
                  <a:gd name="T34" fmla="*/ 285 w 1627"/>
                  <a:gd name="T35" fmla="*/ 590 h 2480"/>
                  <a:gd name="T36" fmla="*/ 245 w 1627"/>
                  <a:gd name="T37" fmla="*/ 446 h 2480"/>
                  <a:gd name="T38" fmla="*/ 280 w 1627"/>
                  <a:gd name="T39" fmla="*/ 254 h 2480"/>
                  <a:gd name="T40" fmla="*/ 329 w 1627"/>
                  <a:gd name="T41" fmla="*/ 127 h 2480"/>
                  <a:gd name="T42" fmla="*/ 624 w 1627"/>
                  <a:gd name="T43" fmla="*/ 58 h 2480"/>
                  <a:gd name="T44" fmla="*/ 749 w 1627"/>
                  <a:gd name="T45" fmla="*/ 192 h 2480"/>
                  <a:gd name="T46" fmla="*/ 775 w 1627"/>
                  <a:gd name="T47" fmla="*/ 343 h 2480"/>
                  <a:gd name="T48" fmla="*/ 714 w 1627"/>
                  <a:gd name="T49" fmla="*/ 448 h 2480"/>
                  <a:gd name="T50" fmla="*/ 842 w 1627"/>
                  <a:gd name="T51" fmla="*/ 545 h 2480"/>
                  <a:gd name="T52" fmla="*/ 1044 w 1627"/>
                  <a:gd name="T53" fmla="*/ 604 h 2480"/>
                  <a:gd name="T54" fmla="*/ 1282 w 1627"/>
                  <a:gd name="T55" fmla="*/ 751 h 2480"/>
                  <a:gd name="T56" fmla="*/ 1377 w 1627"/>
                  <a:gd name="T57" fmla="*/ 736 h 2480"/>
                  <a:gd name="T58" fmla="*/ 1338 w 1627"/>
                  <a:gd name="T59" fmla="*/ 881 h 2480"/>
                  <a:gd name="T60" fmla="*/ 1385 w 1627"/>
                  <a:gd name="T61" fmla="*/ 1227 h 2480"/>
                  <a:gd name="T62" fmla="*/ 1453 w 1627"/>
                  <a:gd name="T63" fmla="*/ 1459 h 2480"/>
                  <a:gd name="T64" fmla="*/ 1505 w 1627"/>
                  <a:gd name="T65" fmla="*/ 1664 h 2480"/>
                  <a:gd name="T66" fmla="*/ 1386 w 1627"/>
                  <a:gd name="T67" fmla="*/ 1833 h 2480"/>
                  <a:gd name="T68" fmla="*/ 1314 w 1627"/>
                  <a:gd name="T69" fmla="*/ 1803 h 2480"/>
                  <a:gd name="T70" fmla="*/ 1341 w 1627"/>
                  <a:gd name="T71" fmla="*/ 2011 h 2480"/>
                  <a:gd name="T72" fmla="*/ 1344 w 1627"/>
                  <a:gd name="T73" fmla="*/ 2140 h 2480"/>
                  <a:gd name="T74" fmla="*/ 1285 w 1627"/>
                  <a:gd name="T75" fmla="*/ 2274 h 2480"/>
                  <a:gd name="T76" fmla="*/ 1266 w 1627"/>
                  <a:gd name="T77" fmla="*/ 2376 h 2480"/>
                  <a:gd name="T78" fmla="*/ 1160 w 1627"/>
                  <a:gd name="T79" fmla="*/ 2272 h 2480"/>
                  <a:gd name="T80" fmla="*/ 774 w 1627"/>
                  <a:gd name="T81" fmla="*/ 2195 h 2480"/>
                  <a:gd name="T82" fmla="*/ 638 w 1627"/>
                  <a:gd name="T83" fmla="*/ 2255 h 2480"/>
                  <a:gd name="T84" fmla="*/ 474 w 1627"/>
                  <a:gd name="T85" fmla="*/ 2375 h 2480"/>
                  <a:gd name="T86" fmla="*/ 368 w 1627"/>
                  <a:gd name="T87" fmla="*/ 2463 h 2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627" h="2480">
                    <a:moveTo>
                      <a:pt x="368" y="2463"/>
                    </a:moveTo>
                    <a:cubicBezTo>
                      <a:pt x="367" y="2445"/>
                      <a:pt x="322" y="2422"/>
                      <a:pt x="268" y="2412"/>
                    </a:cubicBezTo>
                    <a:cubicBezTo>
                      <a:pt x="214" y="2402"/>
                      <a:pt x="170" y="2385"/>
                      <a:pt x="170" y="2374"/>
                    </a:cubicBezTo>
                    <a:cubicBezTo>
                      <a:pt x="171" y="2363"/>
                      <a:pt x="235" y="2290"/>
                      <a:pt x="312" y="2213"/>
                    </a:cubicBezTo>
                    <a:cubicBezTo>
                      <a:pt x="418" y="2107"/>
                      <a:pt x="450" y="2057"/>
                      <a:pt x="439" y="2011"/>
                    </a:cubicBezTo>
                    <a:cubicBezTo>
                      <a:pt x="430" y="1978"/>
                      <a:pt x="435" y="1891"/>
                      <a:pt x="449" y="1818"/>
                    </a:cubicBezTo>
                    <a:cubicBezTo>
                      <a:pt x="470" y="1706"/>
                      <a:pt x="466" y="1676"/>
                      <a:pt x="424" y="1635"/>
                    </a:cubicBezTo>
                    <a:cubicBezTo>
                      <a:pt x="396" y="1607"/>
                      <a:pt x="362" y="1580"/>
                      <a:pt x="348" y="1574"/>
                    </a:cubicBezTo>
                    <a:cubicBezTo>
                      <a:pt x="334" y="1568"/>
                      <a:pt x="293" y="1516"/>
                      <a:pt x="258" y="1458"/>
                    </a:cubicBezTo>
                    <a:cubicBezTo>
                      <a:pt x="204" y="1370"/>
                      <a:pt x="200" y="1352"/>
                      <a:pt x="238" y="1352"/>
                    </a:cubicBezTo>
                    <a:cubicBezTo>
                      <a:pt x="294" y="1352"/>
                      <a:pt x="295" y="1285"/>
                      <a:pt x="240" y="1239"/>
                    </a:cubicBezTo>
                    <a:cubicBezTo>
                      <a:pt x="204" y="1210"/>
                      <a:pt x="197" y="1215"/>
                      <a:pt x="196" y="1271"/>
                    </a:cubicBezTo>
                    <a:cubicBezTo>
                      <a:pt x="193" y="1361"/>
                      <a:pt x="130" y="1148"/>
                      <a:pt x="72" y="858"/>
                    </a:cubicBezTo>
                    <a:cubicBezTo>
                      <a:pt x="47" y="734"/>
                      <a:pt x="20" y="604"/>
                      <a:pt x="10" y="569"/>
                    </a:cubicBezTo>
                    <a:cubicBezTo>
                      <a:pt x="0" y="531"/>
                      <a:pt x="6" y="505"/>
                      <a:pt x="25" y="505"/>
                    </a:cubicBezTo>
                    <a:cubicBezTo>
                      <a:pt x="42" y="505"/>
                      <a:pt x="56" y="538"/>
                      <a:pt x="56" y="577"/>
                    </a:cubicBezTo>
                    <a:cubicBezTo>
                      <a:pt x="56" y="645"/>
                      <a:pt x="64" y="649"/>
                      <a:pt x="176" y="641"/>
                    </a:cubicBezTo>
                    <a:cubicBezTo>
                      <a:pt x="267" y="634"/>
                      <a:pt x="294" y="622"/>
                      <a:pt x="285" y="590"/>
                    </a:cubicBezTo>
                    <a:cubicBezTo>
                      <a:pt x="279" y="567"/>
                      <a:pt x="261" y="502"/>
                      <a:pt x="245" y="446"/>
                    </a:cubicBezTo>
                    <a:cubicBezTo>
                      <a:pt x="220" y="358"/>
                      <a:pt x="225" y="332"/>
                      <a:pt x="280" y="254"/>
                    </a:cubicBezTo>
                    <a:cubicBezTo>
                      <a:pt x="315" y="205"/>
                      <a:pt x="337" y="148"/>
                      <a:pt x="329" y="127"/>
                    </a:cubicBezTo>
                    <a:cubicBezTo>
                      <a:pt x="293" y="32"/>
                      <a:pt x="430" y="0"/>
                      <a:pt x="624" y="58"/>
                    </a:cubicBezTo>
                    <a:cubicBezTo>
                      <a:pt x="719" y="86"/>
                      <a:pt x="735" y="104"/>
                      <a:pt x="749" y="192"/>
                    </a:cubicBezTo>
                    <a:cubicBezTo>
                      <a:pt x="758" y="248"/>
                      <a:pt x="770" y="316"/>
                      <a:pt x="775" y="343"/>
                    </a:cubicBezTo>
                    <a:cubicBezTo>
                      <a:pt x="781" y="371"/>
                      <a:pt x="754" y="417"/>
                      <a:pt x="714" y="448"/>
                    </a:cubicBezTo>
                    <a:cubicBezTo>
                      <a:pt x="581" y="553"/>
                      <a:pt x="702" y="643"/>
                      <a:pt x="842" y="545"/>
                    </a:cubicBezTo>
                    <a:cubicBezTo>
                      <a:pt x="933" y="481"/>
                      <a:pt x="1044" y="513"/>
                      <a:pt x="1044" y="604"/>
                    </a:cubicBezTo>
                    <a:cubicBezTo>
                      <a:pt x="1044" y="700"/>
                      <a:pt x="1159" y="771"/>
                      <a:pt x="1282" y="751"/>
                    </a:cubicBezTo>
                    <a:lnTo>
                      <a:pt x="1377" y="736"/>
                    </a:lnTo>
                    <a:lnTo>
                      <a:pt x="1338" y="881"/>
                    </a:lnTo>
                    <a:cubicBezTo>
                      <a:pt x="1282" y="1091"/>
                      <a:pt x="1288" y="1134"/>
                      <a:pt x="1385" y="1227"/>
                    </a:cubicBezTo>
                    <a:cubicBezTo>
                      <a:pt x="1467" y="1305"/>
                      <a:pt x="1471" y="1318"/>
                      <a:pt x="1453" y="1459"/>
                    </a:cubicBezTo>
                    <a:cubicBezTo>
                      <a:pt x="1437" y="1596"/>
                      <a:pt x="1441" y="1613"/>
                      <a:pt x="1505" y="1664"/>
                    </a:cubicBezTo>
                    <a:cubicBezTo>
                      <a:pt x="1627" y="1760"/>
                      <a:pt x="1524" y="1907"/>
                      <a:pt x="1386" y="1833"/>
                    </a:cubicBezTo>
                    <a:cubicBezTo>
                      <a:pt x="1355" y="1817"/>
                      <a:pt x="1323" y="1803"/>
                      <a:pt x="1314" y="1803"/>
                    </a:cubicBezTo>
                    <a:cubicBezTo>
                      <a:pt x="1279" y="1803"/>
                      <a:pt x="1301" y="1971"/>
                      <a:pt x="1341" y="2011"/>
                    </a:cubicBezTo>
                    <a:cubicBezTo>
                      <a:pt x="1393" y="2064"/>
                      <a:pt x="1394" y="2098"/>
                      <a:pt x="1344" y="2140"/>
                    </a:cubicBezTo>
                    <a:cubicBezTo>
                      <a:pt x="1322" y="2158"/>
                      <a:pt x="1296" y="2218"/>
                      <a:pt x="1285" y="2274"/>
                    </a:cubicBezTo>
                    <a:lnTo>
                      <a:pt x="1266" y="2376"/>
                    </a:lnTo>
                    <a:lnTo>
                      <a:pt x="1160" y="2272"/>
                    </a:lnTo>
                    <a:cubicBezTo>
                      <a:pt x="1023" y="2138"/>
                      <a:pt x="882" y="2110"/>
                      <a:pt x="774" y="2195"/>
                    </a:cubicBezTo>
                    <a:cubicBezTo>
                      <a:pt x="732" y="2228"/>
                      <a:pt x="671" y="2255"/>
                      <a:pt x="638" y="2255"/>
                    </a:cubicBezTo>
                    <a:cubicBezTo>
                      <a:pt x="603" y="2254"/>
                      <a:pt x="536" y="2303"/>
                      <a:pt x="474" y="2375"/>
                    </a:cubicBezTo>
                    <a:cubicBezTo>
                      <a:pt x="416" y="2441"/>
                      <a:pt x="368" y="2480"/>
                      <a:pt x="368" y="2463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06" name="586 Grupo">
                <a:extLst>
                  <a:ext uri="{FF2B5EF4-FFF2-40B4-BE49-F238E27FC236}">
                    <a16:creationId xmlns:a16="http://schemas.microsoft.com/office/drawing/2014/main" id="{39A73F38-A54C-4B32-827B-09FF5330D2A8}"/>
                  </a:ext>
                </a:extLst>
              </p:cNvPr>
              <p:cNvGrpSpPr/>
              <p:nvPr/>
            </p:nvGrpSpPr>
            <p:grpSpPr>
              <a:xfrm>
                <a:off x="1274764" y="1600201"/>
                <a:ext cx="180975" cy="180975"/>
                <a:chOff x="0" y="0"/>
                <a:chExt cx="180975" cy="180975"/>
              </a:xfrm>
            </p:grpSpPr>
            <p:sp>
              <p:nvSpPr>
                <p:cNvPr id="125" name="Freeform 66">
                  <a:extLst>
                    <a:ext uri="{FF2B5EF4-FFF2-40B4-BE49-F238E27FC236}">
                      <a16:creationId xmlns:a16="http://schemas.microsoft.com/office/drawing/2014/main" id="{4BBCA715-F484-4706-A48F-E585C3EAB5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2875" y="152400"/>
                  <a:ext cx="38100" cy="28575"/>
                </a:xfrm>
                <a:custGeom>
                  <a:avLst/>
                  <a:gdLst>
                    <a:gd name="T0" fmla="*/ 26 w 122"/>
                    <a:gd name="T1" fmla="*/ 65 h 104"/>
                    <a:gd name="T2" fmla="*/ 85 w 122"/>
                    <a:gd name="T3" fmla="*/ 21 h 104"/>
                    <a:gd name="T4" fmla="*/ 112 w 122"/>
                    <a:gd name="T5" fmla="*/ 67 h 104"/>
                    <a:gd name="T6" fmla="*/ 26 w 122"/>
                    <a:gd name="T7" fmla="*/ 65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2" h="104">
                      <a:moveTo>
                        <a:pt x="26" y="65"/>
                      </a:moveTo>
                      <a:cubicBezTo>
                        <a:pt x="0" y="23"/>
                        <a:pt x="31" y="0"/>
                        <a:pt x="85" y="21"/>
                      </a:cubicBezTo>
                      <a:cubicBezTo>
                        <a:pt x="110" y="30"/>
                        <a:pt x="122" y="51"/>
                        <a:pt x="112" y="67"/>
                      </a:cubicBezTo>
                      <a:cubicBezTo>
                        <a:pt x="89" y="104"/>
                        <a:pt x="50" y="103"/>
                        <a:pt x="26" y="65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317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 sz="2800" dirty="0">
                    <a:solidFill>
                      <a:prstClr val="black"/>
                    </a:solidFill>
                    <a:latin typeface="Soberana Sans" panose="02000000000000000000" pitchFamily="50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26" name="nayarit3">
                  <a:extLst>
                    <a:ext uri="{FF2B5EF4-FFF2-40B4-BE49-F238E27FC236}">
                      <a16:creationId xmlns:a16="http://schemas.microsoft.com/office/drawing/2014/main" id="{68E964B1-4B10-47C0-8C40-AFAEA88C98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5250" y="114300"/>
                  <a:ext cx="57150" cy="38100"/>
                </a:xfrm>
                <a:custGeom>
                  <a:avLst/>
                  <a:gdLst>
                    <a:gd name="T0" fmla="*/ 1 w 220"/>
                    <a:gd name="T1" fmla="*/ 105 h 153"/>
                    <a:gd name="T2" fmla="*/ 192 w 220"/>
                    <a:gd name="T3" fmla="*/ 10 h 153"/>
                    <a:gd name="T4" fmla="*/ 192 w 220"/>
                    <a:gd name="T5" fmla="*/ 70 h 153"/>
                    <a:gd name="T6" fmla="*/ 1 w 220"/>
                    <a:gd name="T7" fmla="*/ 105 h 1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20" h="153">
                      <a:moveTo>
                        <a:pt x="1" y="105"/>
                      </a:moveTo>
                      <a:cubicBezTo>
                        <a:pt x="3" y="38"/>
                        <a:pt x="79" y="0"/>
                        <a:pt x="192" y="10"/>
                      </a:cubicBezTo>
                      <a:cubicBezTo>
                        <a:pt x="220" y="13"/>
                        <a:pt x="220" y="24"/>
                        <a:pt x="192" y="70"/>
                      </a:cubicBezTo>
                      <a:cubicBezTo>
                        <a:pt x="158" y="124"/>
                        <a:pt x="0" y="153"/>
                        <a:pt x="1" y="105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317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 sz="2800" dirty="0">
                    <a:solidFill>
                      <a:prstClr val="black"/>
                    </a:solidFill>
                    <a:latin typeface="Soberana Sans" panose="02000000000000000000" pitchFamily="50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27" name="nayarit2">
                  <a:extLst>
                    <a:ext uri="{FF2B5EF4-FFF2-40B4-BE49-F238E27FC236}">
                      <a16:creationId xmlns:a16="http://schemas.microsoft.com/office/drawing/2014/main" id="{C8FDF840-B309-40C1-887B-C7F7BA7655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100" y="38100"/>
                  <a:ext cx="57150" cy="66675"/>
                </a:xfrm>
                <a:custGeom>
                  <a:avLst/>
                  <a:gdLst>
                    <a:gd name="T0" fmla="*/ 44 w 233"/>
                    <a:gd name="T1" fmla="*/ 129 h 223"/>
                    <a:gd name="T2" fmla="*/ 65 w 233"/>
                    <a:gd name="T3" fmla="*/ 5 h 223"/>
                    <a:gd name="T4" fmla="*/ 205 w 233"/>
                    <a:gd name="T5" fmla="*/ 146 h 223"/>
                    <a:gd name="T6" fmla="*/ 156 w 233"/>
                    <a:gd name="T7" fmla="*/ 223 h 223"/>
                    <a:gd name="T8" fmla="*/ 44 w 233"/>
                    <a:gd name="T9" fmla="*/ 129 h 2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33" h="223">
                      <a:moveTo>
                        <a:pt x="44" y="129"/>
                      </a:moveTo>
                      <a:cubicBezTo>
                        <a:pt x="1" y="9"/>
                        <a:pt x="0" y="10"/>
                        <a:pt x="65" y="5"/>
                      </a:cubicBezTo>
                      <a:cubicBezTo>
                        <a:pt x="127" y="0"/>
                        <a:pt x="164" y="37"/>
                        <a:pt x="205" y="146"/>
                      </a:cubicBezTo>
                      <a:cubicBezTo>
                        <a:pt x="233" y="218"/>
                        <a:pt x="230" y="223"/>
                        <a:pt x="156" y="223"/>
                      </a:cubicBezTo>
                      <a:cubicBezTo>
                        <a:pt x="93" y="223"/>
                        <a:pt x="71" y="205"/>
                        <a:pt x="44" y="129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317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 sz="2800" dirty="0">
                    <a:solidFill>
                      <a:prstClr val="black"/>
                    </a:solidFill>
                    <a:latin typeface="Soberana Sans" panose="02000000000000000000" pitchFamily="50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28" name="Freeform 69">
                  <a:extLst>
                    <a:ext uri="{FF2B5EF4-FFF2-40B4-BE49-F238E27FC236}">
                      <a16:creationId xmlns:a16="http://schemas.microsoft.com/office/drawing/2014/main" id="{039420BA-AC8D-4EA7-8580-0D966410D9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0" y="0"/>
                  <a:ext cx="19050" cy="28575"/>
                </a:xfrm>
                <a:custGeom>
                  <a:avLst/>
                  <a:gdLst>
                    <a:gd name="T0" fmla="*/ 0 w 56"/>
                    <a:gd name="T1" fmla="*/ 51 h 109"/>
                    <a:gd name="T2" fmla="*/ 28 w 56"/>
                    <a:gd name="T3" fmla="*/ 10 h 109"/>
                    <a:gd name="T4" fmla="*/ 56 w 56"/>
                    <a:gd name="T5" fmla="*/ 68 h 109"/>
                    <a:gd name="T6" fmla="*/ 28 w 56"/>
                    <a:gd name="T7" fmla="*/ 109 h 109"/>
                    <a:gd name="T8" fmla="*/ 0 w 56"/>
                    <a:gd name="T9" fmla="*/ 51 h 1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109">
                      <a:moveTo>
                        <a:pt x="0" y="51"/>
                      </a:moveTo>
                      <a:cubicBezTo>
                        <a:pt x="0" y="19"/>
                        <a:pt x="13" y="0"/>
                        <a:pt x="28" y="10"/>
                      </a:cubicBezTo>
                      <a:cubicBezTo>
                        <a:pt x="44" y="20"/>
                        <a:pt x="56" y="46"/>
                        <a:pt x="56" y="68"/>
                      </a:cubicBezTo>
                      <a:cubicBezTo>
                        <a:pt x="56" y="91"/>
                        <a:pt x="44" y="109"/>
                        <a:pt x="28" y="109"/>
                      </a:cubicBezTo>
                      <a:cubicBezTo>
                        <a:pt x="13" y="109"/>
                        <a:pt x="0" y="83"/>
                        <a:pt x="0" y="51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317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 sz="2800" dirty="0">
                    <a:solidFill>
                      <a:prstClr val="black"/>
                    </a:solidFill>
                    <a:latin typeface="Soberana Sans" panose="02000000000000000000" pitchFamily="50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7" name="nuevo_leon">
                <a:extLst>
                  <a:ext uri="{FF2B5EF4-FFF2-40B4-BE49-F238E27FC236}">
                    <a16:creationId xmlns:a16="http://schemas.microsoft.com/office/drawing/2014/main" id="{63A1CA4A-052F-4C98-B126-3360BBA33C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26127" y="3416300"/>
                <a:ext cx="674688" cy="1249362"/>
              </a:xfrm>
              <a:custGeom>
                <a:avLst/>
                <a:gdLst>
                  <a:gd name="T0" fmla="*/ 653 w 2514"/>
                  <a:gd name="T1" fmla="*/ 4353 h 4699"/>
                  <a:gd name="T2" fmla="*/ 519 w 2514"/>
                  <a:gd name="T3" fmla="*/ 3702 h 4699"/>
                  <a:gd name="T4" fmla="*/ 357 w 2514"/>
                  <a:gd name="T5" fmla="*/ 3177 h 4699"/>
                  <a:gd name="T6" fmla="*/ 354 w 2514"/>
                  <a:gd name="T7" fmla="*/ 2867 h 4699"/>
                  <a:gd name="T8" fmla="*/ 633 w 2514"/>
                  <a:gd name="T9" fmla="*/ 2651 h 4699"/>
                  <a:gd name="T10" fmla="*/ 836 w 2514"/>
                  <a:gd name="T11" fmla="*/ 2513 h 4699"/>
                  <a:gd name="T12" fmla="*/ 671 w 2514"/>
                  <a:gd name="T13" fmla="*/ 2443 h 4699"/>
                  <a:gd name="T14" fmla="*/ 556 w 2514"/>
                  <a:gd name="T15" fmla="*/ 2369 h 4699"/>
                  <a:gd name="T16" fmla="*/ 295 w 2514"/>
                  <a:gd name="T17" fmla="*/ 1980 h 4699"/>
                  <a:gd name="T18" fmla="*/ 258 w 2514"/>
                  <a:gd name="T19" fmla="*/ 1798 h 4699"/>
                  <a:gd name="T20" fmla="*/ 0 w 2514"/>
                  <a:gd name="T21" fmla="*/ 1470 h 4699"/>
                  <a:gd name="T22" fmla="*/ 408 w 2514"/>
                  <a:gd name="T23" fmla="*/ 1192 h 4699"/>
                  <a:gd name="T24" fmla="*/ 533 w 2514"/>
                  <a:gd name="T25" fmla="*/ 1111 h 4699"/>
                  <a:gd name="T26" fmla="*/ 426 w 2514"/>
                  <a:gd name="T27" fmla="*/ 702 h 4699"/>
                  <a:gd name="T28" fmla="*/ 584 w 2514"/>
                  <a:gd name="T29" fmla="*/ 445 h 4699"/>
                  <a:gd name="T30" fmla="*/ 994 w 2514"/>
                  <a:gd name="T31" fmla="*/ 111 h 4699"/>
                  <a:gd name="T32" fmla="*/ 1323 w 2514"/>
                  <a:gd name="T33" fmla="*/ 47 h 4699"/>
                  <a:gd name="T34" fmla="*/ 1216 w 2514"/>
                  <a:gd name="T35" fmla="*/ 360 h 4699"/>
                  <a:gd name="T36" fmla="*/ 1415 w 2514"/>
                  <a:gd name="T37" fmla="*/ 933 h 4699"/>
                  <a:gd name="T38" fmla="*/ 1415 w 2514"/>
                  <a:gd name="T39" fmla="*/ 1076 h 4699"/>
                  <a:gd name="T40" fmla="*/ 1636 w 2514"/>
                  <a:gd name="T41" fmla="*/ 1360 h 4699"/>
                  <a:gd name="T42" fmla="*/ 1839 w 2514"/>
                  <a:gd name="T43" fmla="*/ 1638 h 4699"/>
                  <a:gd name="T44" fmla="*/ 2075 w 2514"/>
                  <a:gd name="T45" fmla="*/ 1812 h 4699"/>
                  <a:gd name="T46" fmla="*/ 2280 w 2514"/>
                  <a:gd name="T47" fmla="*/ 1808 h 4699"/>
                  <a:gd name="T48" fmla="*/ 2380 w 2514"/>
                  <a:gd name="T49" fmla="*/ 2069 h 4699"/>
                  <a:gd name="T50" fmla="*/ 2508 w 2514"/>
                  <a:gd name="T51" fmla="*/ 2382 h 4699"/>
                  <a:gd name="T52" fmla="*/ 1838 w 2514"/>
                  <a:gd name="T53" fmla="*/ 2873 h 4699"/>
                  <a:gd name="T54" fmla="*/ 1572 w 2514"/>
                  <a:gd name="T55" fmla="*/ 3149 h 4699"/>
                  <a:gd name="T56" fmla="*/ 1390 w 2514"/>
                  <a:gd name="T57" fmla="*/ 3386 h 4699"/>
                  <a:gd name="T58" fmla="*/ 1476 w 2514"/>
                  <a:gd name="T59" fmla="*/ 3842 h 4699"/>
                  <a:gd name="T60" fmla="*/ 1347 w 2514"/>
                  <a:gd name="T61" fmla="*/ 4094 h 4699"/>
                  <a:gd name="T62" fmla="*/ 1048 w 2514"/>
                  <a:gd name="T63" fmla="*/ 4475 h 4699"/>
                  <a:gd name="T64" fmla="*/ 876 w 2514"/>
                  <a:gd name="T65" fmla="*/ 4624 h 4699"/>
                  <a:gd name="T66" fmla="*/ 650 w 2514"/>
                  <a:gd name="T67" fmla="*/ 4652 h 4699"/>
                  <a:gd name="connsiteX0" fmla="*/ 2586 w 9979"/>
                  <a:gd name="connsiteY0" fmla="*/ 9866 h 9938"/>
                  <a:gd name="connsiteX1" fmla="*/ 2597 w 9979"/>
                  <a:gd name="connsiteY1" fmla="*/ 9230 h 9938"/>
                  <a:gd name="connsiteX2" fmla="*/ 2315 w 9979"/>
                  <a:gd name="connsiteY2" fmla="*/ 8425 h 9938"/>
                  <a:gd name="connsiteX3" fmla="*/ 2064 w 9979"/>
                  <a:gd name="connsiteY3" fmla="*/ 7844 h 9938"/>
                  <a:gd name="connsiteX4" fmla="*/ 1754 w 9979"/>
                  <a:gd name="connsiteY4" fmla="*/ 7268 h 9938"/>
                  <a:gd name="connsiteX5" fmla="*/ 1420 w 9979"/>
                  <a:gd name="connsiteY5" fmla="*/ 6727 h 9938"/>
                  <a:gd name="connsiteX6" fmla="*/ 1523 w 9979"/>
                  <a:gd name="connsiteY6" fmla="*/ 6327 h 9938"/>
                  <a:gd name="connsiteX7" fmla="*/ 1408 w 9979"/>
                  <a:gd name="connsiteY7" fmla="*/ 6067 h 9938"/>
                  <a:gd name="connsiteX8" fmla="*/ 1444 w 9979"/>
                  <a:gd name="connsiteY8" fmla="*/ 5748 h 9938"/>
                  <a:gd name="connsiteX9" fmla="*/ 2518 w 9979"/>
                  <a:gd name="connsiteY9" fmla="*/ 5608 h 9938"/>
                  <a:gd name="connsiteX10" fmla="*/ 3488 w 9979"/>
                  <a:gd name="connsiteY10" fmla="*/ 5501 h 9938"/>
                  <a:gd name="connsiteX11" fmla="*/ 3325 w 9979"/>
                  <a:gd name="connsiteY11" fmla="*/ 5314 h 9938"/>
                  <a:gd name="connsiteX12" fmla="*/ 2884 w 9979"/>
                  <a:gd name="connsiteY12" fmla="*/ 5256 h 9938"/>
                  <a:gd name="connsiteX13" fmla="*/ 2669 w 9979"/>
                  <a:gd name="connsiteY13" fmla="*/ 5165 h 9938"/>
                  <a:gd name="connsiteX14" fmla="*/ 2371 w 9979"/>
                  <a:gd name="connsiteY14" fmla="*/ 5076 h 9938"/>
                  <a:gd name="connsiteX15" fmla="*/ 2212 w 9979"/>
                  <a:gd name="connsiteY15" fmla="*/ 5007 h 9938"/>
                  <a:gd name="connsiteX16" fmla="*/ 1698 w 9979"/>
                  <a:gd name="connsiteY16" fmla="*/ 4650 h 9938"/>
                  <a:gd name="connsiteX17" fmla="*/ 1173 w 9979"/>
                  <a:gd name="connsiteY17" fmla="*/ 4180 h 9938"/>
                  <a:gd name="connsiteX18" fmla="*/ 1134 w 9979"/>
                  <a:gd name="connsiteY18" fmla="*/ 3963 h 9938"/>
                  <a:gd name="connsiteX19" fmla="*/ 1026 w 9979"/>
                  <a:gd name="connsiteY19" fmla="*/ 3792 h 9938"/>
                  <a:gd name="connsiteX20" fmla="*/ 513 w 9979"/>
                  <a:gd name="connsiteY20" fmla="*/ 3375 h 9938"/>
                  <a:gd name="connsiteX21" fmla="*/ 0 w 9979"/>
                  <a:gd name="connsiteY21" fmla="*/ 3094 h 9938"/>
                  <a:gd name="connsiteX22" fmla="*/ 708 w 9979"/>
                  <a:gd name="connsiteY22" fmla="*/ 2769 h 9938"/>
                  <a:gd name="connsiteX23" fmla="*/ 1623 w 9979"/>
                  <a:gd name="connsiteY23" fmla="*/ 2503 h 9938"/>
                  <a:gd name="connsiteX24" fmla="*/ 1850 w 9979"/>
                  <a:gd name="connsiteY24" fmla="*/ 2543 h 9938"/>
                  <a:gd name="connsiteX25" fmla="*/ 2120 w 9979"/>
                  <a:gd name="connsiteY25" fmla="*/ 2330 h 9938"/>
                  <a:gd name="connsiteX26" fmla="*/ 2140 w 9979"/>
                  <a:gd name="connsiteY26" fmla="*/ 1498 h 9938"/>
                  <a:gd name="connsiteX27" fmla="*/ 1695 w 9979"/>
                  <a:gd name="connsiteY27" fmla="*/ 1460 h 9938"/>
                  <a:gd name="connsiteX28" fmla="*/ 1249 w 9979"/>
                  <a:gd name="connsiteY28" fmla="*/ 1422 h 9938"/>
                  <a:gd name="connsiteX29" fmla="*/ 2323 w 9979"/>
                  <a:gd name="connsiteY29" fmla="*/ 913 h 9938"/>
                  <a:gd name="connsiteX30" fmla="*/ 3126 w 9979"/>
                  <a:gd name="connsiteY30" fmla="*/ 453 h 9938"/>
                  <a:gd name="connsiteX31" fmla="*/ 3954 w 9979"/>
                  <a:gd name="connsiteY31" fmla="*/ 202 h 9938"/>
                  <a:gd name="connsiteX32" fmla="*/ 4777 w 9979"/>
                  <a:gd name="connsiteY32" fmla="*/ 147 h 9938"/>
                  <a:gd name="connsiteX33" fmla="*/ 5263 w 9979"/>
                  <a:gd name="connsiteY33" fmla="*/ 66 h 9938"/>
                  <a:gd name="connsiteX34" fmla="*/ 5322 w 9979"/>
                  <a:gd name="connsiteY34" fmla="*/ 194 h 9938"/>
                  <a:gd name="connsiteX35" fmla="*/ 5356 w 9979"/>
                  <a:gd name="connsiteY35" fmla="*/ 732 h 9938"/>
                  <a:gd name="connsiteX36" fmla="*/ 5465 w 9979"/>
                  <a:gd name="connsiteY36" fmla="*/ 1590 h 9938"/>
                  <a:gd name="connsiteX37" fmla="*/ 5628 w 9979"/>
                  <a:gd name="connsiteY37" fmla="*/ 1952 h 9938"/>
                  <a:gd name="connsiteX38" fmla="*/ 5768 w 9979"/>
                  <a:gd name="connsiteY38" fmla="*/ 2032 h 9938"/>
                  <a:gd name="connsiteX39" fmla="*/ 5628 w 9979"/>
                  <a:gd name="connsiteY39" fmla="*/ 2256 h 9938"/>
                  <a:gd name="connsiteX40" fmla="*/ 5879 w 9979"/>
                  <a:gd name="connsiteY40" fmla="*/ 2435 h 9938"/>
                  <a:gd name="connsiteX41" fmla="*/ 6508 w 9979"/>
                  <a:gd name="connsiteY41" fmla="*/ 2860 h 9938"/>
                  <a:gd name="connsiteX42" fmla="*/ 6949 w 9979"/>
                  <a:gd name="connsiteY42" fmla="*/ 3241 h 9938"/>
                  <a:gd name="connsiteX43" fmla="*/ 7315 w 9979"/>
                  <a:gd name="connsiteY43" fmla="*/ 3452 h 9938"/>
                  <a:gd name="connsiteX44" fmla="*/ 7788 w 9979"/>
                  <a:gd name="connsiteY44" fmla="*/ 3722 h 9938"/>
                  <a:gd name="connsiteX45" fmla="*/ 8254 w 9979"/>
                  <a:gd name="connsiteY45" fmla="*/ 3822 h 9938"/>
                  <a:gd name="connsiteX46" fmla="*/ 8568 w 9979"/>
                  <a:gd name="connsiteY46" fmla="*/ 3886 h 9938"/>
                  <a:gd name="connsiteX47" fmla="*/ 9069 w 9979"/>
                  <a:gd name="connsiteY47" fmla="*/ 3814 h 9938"/>
                  <a:gd name="connsiteX48" fmla="*/ 9435 w 9979"/>
                  <a:gd name="connsiteY48" fmla="*/ 3814 h 9938"/>
                  <a:gd name="connsiteX49" fmla="*/ 9467 w 9979"/>
                  <a:gd name="connsiteY49" fmla="*/ 4369 h 9938"/>
                  <a:gd name="connsiteX50" fmla="*/ 9761 w 9979"/>
                  <a:gd name="connsiteY50" fmla="*/ 4946 h 9938"/>
                  <a:gd name="connsiteX51" fmla="*/ 9976 w 9979"/>
                  <a:gd name="connsiteY51" fmla="*/ 5035 h 9938"/>
                  <a:gd name="connsiteX52" fmla="*/ 8087 w 9979"/>
                  <a:gd name="connsiteY52" fmla="*/ 5780 h 9938"/>
                  <a:gd name="connsiteX53" fmla="*/ 7311 w 9979"/>
                  <a:gd name="connsiteY53" fmla="*/ 6080 h 9938"/>
                  <a:gd name="connsiteX54" fmla="*/ 6885 w 9979"/>
                  <a:gd name="connsiteY54" fmla="*/ 6457 h 9938"/>
                  <a:gd name="connsiteX55" fmla="*/ 6253 w 9979"/>
                  <a:gd name="connsiteY55" fmla="*/ 6667 h 9938"/>
                  <a:gd name="connsiteX56" fmla="*/ 5605 w 9979"/>
                  <a:gd name="connsiteY56" fmla="*/ 6878 h 9938"/>
                  <a:gd name="connsiteX57" fmla="*/ 5529 w 9979"/>
                  <a:gd name="connsiteY57" fmla="*/ 7172 h 9938"/>
                  <a:gd name="connsiteX58" fmla="*/ 5672 w 9979"/>
                  <a:gd name="connsiteY58" fmla="*/ 7595 h 9938"/>
                  <a:gd name="connsiteX59" fmla="*/ 5871 w 9979"/>
                  <a:gd name="connsiteY59" fmla="*/ 8142 h 9938"/>
                  <a:gd name="connsiteX60" fmla="*/ 6189 w 9979"/>
                  <a:gd name="connsiteY60" fmla="*/ 8442 h 9938"/>
                  <a:gd name="connsiteX61" fmla="*/ 5358 w 9979"/>
                  <a:gd name="connsiteY61" fmla="*/ 8678 h 9938"/>
                  <a:gd name="connsiteX62" fmla="*/ 4419 w 9979"/>
                  <a:gd name="connsiteY62" fmla="*/ 9251 h 9938"/>
                  <a:gd name="connsiteX63" fmla="*/ 4169 w 9979"/>
                  <a:gd name="connsiteY63" fmla="*/ 9489 h 9938"/>
                  <a:gd name="connsiteX64" fmla="*/ 3763 w 9979"/>
                  <a:gd name="connsiteY64" fmla="*/ 9736 h 9938"/>
                  <a:gd name="connsiteX65" fmla="*/ 3484 w 9979"/>
                  <a:gd name="connsiteY65" fmla="*/ 9806 h 9938"/>
                  <a:gd name="connsiteX66" fmla="*/ 3079 w 9979"/>
                  <a:gd name="connsiteY66" fmla="*/ 9860 h 9938"/>
                  <a:gd name="connsiteX67" fmla="*/ 2586 w 9979"/>
                  <a:gd name="connsiteY67" fmla="*/ 9866 h 9938"/>
                  <a:gd name="connsiteX0" fmla="*/ 2591 w 10000"/>
                  <a:gd name="connsiteY0" fmla="*/ 9928 h 10000"/>
                  <a:gd name="connsiteX1" fmla="*/ 2602 w 10000"/>
                  <a:gd name="connsiteY1" fmla="*/ 928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3133 w 10000"/>
                  <a:gd name="connsiteY30" fmla="*/ 45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5640 w 10000"/>
                  <a:gd name="connsiteY37" fmla="*/ 1964 h 10000"/>
                  <a:gd name="connsiteX38" fmla="*/ 5640 w 10000"/>
                  <a:gd name="connsiteY38" fmla="*/ 2270 h 10000"/>
                  <a:gd name="connsiteX39" fmla="*/ 5891 w 10000"/>
                  <a:gd name="connsiteY39" fmla="*/ 2450 h 10000"/>
                  <a:gd name="connsiteX40" fmla="*/ 6522 w 10000"/>
                  <a:gd name="connsiteY40" fmla="*/ 2878 h 10000"/>
                  <a:gd name="connsiteX41" fmla="*/ 6964 w 10000"/>
                  <a:gd name="connsiteY41" fmla="*/ 3261 h 10000"/>
                  <a:gd name="connsiteX42" fmla="*/ 7330 w 10000"/>
                  <a:gd name="connsiteY42" fmla="*/ 3474 h 10000"/>
                  <a:gd name="connsiteX43" fmla="*/ 7804 w 10000"/>
                  <a:gd name="connsiteY43" fmla="*/ 3745 h 10000"/>
                  <a:gd name="connsiteX44" fmla="*/ 8271 w 10000"/>
                  <a:gd name="connsiteY44" fmla="*/ 3846 h 10000"/>
                  <a:gd name="connsiteX45" fmla="*/ 8586 w 10000"/>
                  <a:gd name="connsiteY45" fmla="*/ 3910 h 10000"/>
                  <a:gd name="connsiteX46" fmla="*/ 9088 w 10000"/>
                  <a:gd name="connsiteY46" fmla="*/ 3838 h 10000"/>
                  <a:gd name="connsiteX47" fmla="*/ 9455 w 10000"/>
                  <a:gd name="connsiteY47" fmla="*/ 3838 h 10000"/>
                  <a:gd name="connsiteX48" fmla="*/ 9487 w 10000"/>
                  <a:gd name="connsiteY48" fmla="*/ 4396 h 10000"/>
                  <a:gd name="connsiteX49" fmla="*/ 9782 w 10000"/>
                  <a:gd name="connsiteY49" fmla="*/ 4977 h 10000"/>
                  <a:gd name="connsiteX50" fmla="*/ 9997 w 10000"/>
                  <a:gd name="connsiteY50" fmla="*/ 5066 h 10000"/>
                  <a:gd name="connsiteX51" fmla="*/ 8104 w 10000"/>
                  <a:gd name="connsiteY51" fmla="*/ 5816 h 10000"/>
                  <a:gd name="connsiteX52" fmla="*/ 7326 w 10000"/>
                  <a:gd name="connsiteY52" fmla="*/ 6118 h 10000"/>
                  <a:gd name="connsiteX53" fmla="*/ 6899 w 10000"/>
                  <a:gd name="connsiteY53" fmla="*/ 6497 h 10000"/>
                  <a:gd name="connsiteX54" fmla="*/ 6266 w 10000"/>
                  <a:gd name="connsiteY54" fmla="*/ 6709 h 10000"/>
                  <a:gd name="connsiteX55" fmla="*/ 5617 w 10000"/>
                  <a:gd name="connsiteY55" fmla="*/ 6921 h 10000"/>
                  <a:gd name="connsiteX56" fmla="*/ 5541 w 10000"/>
                  <a:gd name="connsiteY56" fmla="*/ 7217 h 10000"/>
                  <a:gd name="connsiteX57" fmla="*/ 5684 w 10000"/>
                  <a:gd name="connsiteY57" fmla="*/ 7642 h 10000"/>
                  <a:gd name="connsiteX58" fmla="*/ 5883 w 10000"/>
                  <a:gd name="connsiteY58" fmla="*/ 8193 h 10000"/>
                  <a:gd name="connsiteX59" fmla="*/ 6202 w 10000"/>
                  <a:gd name="connsiteY59" fmla="*/ 8495 h 10000"/>
                  <a:gd name="connsiteX60" fmla="*/ 5369 w 10000"/>
                  <a:gd name="connsiteY60" fmla="*/ 8732 h 10000"/>
                  <a:gd name="connsiteX61" fmla="*/ 4428 w 10000"/>
                  <a:gd name="connsiteY61" fmla="*/ 9309 h 10000"/>
                  <a:gd name="connsiteX62" fmla="*/ 4178 w 10000"/>
                  <a:gd name="connsiteY62" fmla="*/ 9548 h 10000"/>
                  <a:gd name="connsiteX63" fmla="*/ 3771 w 10000"/>
                  <a:gd name="connsiteY63" fmla="*/ 9797 h 10000"/>
                  <a:gd name="connsiteX64" fmla="*/ 3491 w 10000"/>
                  <a:gd name="connsiteY64" fmla="*/ 9867 h 10000"/>
                  <a:gd name="connsiteX65" fmla="*/ 3085 w 10000"/>
                  <a:gd name="connsiteY65" fmla="*/ 9922 h 10000"/>
                  <a:gd name="connsiteX66" fmla="*/ 2591 w 10000"/>
                  <a:gd name="connsiteY66" fmla="*/ 9928 h 10000"/>
                  <a:gd name="connsiteX0" fmla="*/ 2591 w 10000"/>
                  <a:gd name="connsiteY0" fmla="*/ 9928 h 10000"/>
                  <a:gd name="connsiteX1" fmla="*/ 2602 w 10000"/>
                  <a:gd name="connsiteY1" fmla="*/ 928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3133 w 10000"/>
                  <a:gd name="connsiteY30" fmla="*/ 45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5640 w 10000"/>
                  <a:gd name="connsiteY37" fmla="*/ 1964 h 10000"/>
                  <a:gd name="connsiteX38" fmla="*/ 5640 w 10000"/>
                  <a:gd name="connsiteY38" fmla="*/ 2270 h 10000"/>
                  <a:gd name="connsiteX39" fmla="*/ 6411 w 10000"/>
                  <a:gd name="connsiteY39" fmla="*/ 2410 h 10000"/>
                  <a:gd name="connsiteX40" fmla="*/ 6522 w 10000"/>
                  <a:gd name="connsiteY40" fmla="*/ 2878 h 10000"/>
                  <a:gd name="connsiteX41" fmla="*/ 6964 w 10000"/>
                  <a:gd name="connsiteY41" fmla="*/ 3261 h 10000"/>
                  <a:gd name="connsiteX42" fmla="*/ 7330 w 10000"/>
                  <a:gd name="connsiteY42" fmla="*/ 3474 h 10000"/>
                  <a:gd name="connsiteX43" fmla="*/ 7804 w 10000"/>
                  <a:gd name="connsiteY43" fmla="*/ 3745 h 10000"/>
                  <a:gd name="connsiteX44" fmla="*/ 8271 w 10000"/>
                  <a:gd name="connsiteY44" fmla="*/ 3846 h 10000"/>
                  <a:gd name="connsiteX45" fmla="*/ 8586 w 10000"/>
                  <a:gd name="connsiteY45" fmla="*/ 3910 h 10000"/>
                  <a:gd name="connsiteX46" fmla="*/ 9088 w 10000"/>
                  <a:gd name="connsiteY46" fmla="*/ 3838 h 10000"/>
                  <a:gd name="connsiteX47" fmla="*/ 9455 w 10000"/>
                  <a:gd name="connsiteY47" fmla="*/ 3838 h 10000"/>
                  <a:gd name="connsiteX48" fmla="*/ 9487 w 10000"/>
                  <a:gd name="connsiteY48" fmla="*/ 4396 h 10000"/>
                  <a:gd name="connsiteX49" fmla="*/ 9782 w 10000"/>
                  <a:gd name="connsiteY49" fmla="*/ 4977 h 10000"/>
                  <a:gd name="connsiteX50" fmla="*/ 9997 w 10000"/>
                  <a:gd name="connsiteY50" fmla="*/ 5066 h 10000"/>
                  <a:gd name="connsiteX51" fmla="*/ 8104 w 10000"/>
                  <a:gd name="connsiteY51" fmla="*/ 5816 h 10000"/>
                  <a:gd name="connsiteX52" fmla="*/ 7326 w 10000"/>
                  <a:gd name="connsiteY52" fmla="*/ 6118 h 10000"/>
                  <a:gd name="connsiteX53" fmla="*/ 6899 w 10000"/>
                  <a:gd name="connsiteY53" fmla="*/ 6497 h 10000"/>
                  <a:gd name="connsiteX54" fmla="*/ 6266 w 10000"/>
                  <a:gd name="connsiteY54" fmla="*/ 6709 h 10000"/>
                  <a:gd name="connsiteX55" fmla="*/ 5617 w 10000"/>
                  <a:gd name="connsiteY55" fmla="*/ 6921 h 10000"/>
                  <a:gd name="connsiteX56" fmla="*/ 5541 w 10000"/>
                  <a:gd name="connsiteY56" fmla="*/ 7217 h 10000"/>
                  <a:gd name="connsiteX57" fmla="*/ 5684 w 10000"/>
                  <a:gd name="connsiteY57" fmla="*/ 7642 h 10000"/>
                  <a:gd name="connsiteX58" fmla="*/ 5883 w 10000"/>
                  <a:gd name="connsiteY58" fmla="*/ 8193 h 10000"/>
                  <a:gd name="connsiteX59" fmla="*/ 6202 w 10000"/>
                  <a:gd name="connsiteY59" fmla="*/ 8495 h 10000"/>
                  <a:gd name="connsiteX60" fmla="*/ 5369 w 10000"/>
                  <a:gd name="connsiteY60" fmla="*/ 8732 h 10000"/>
                  <a:gd name="connsiteX61" fmla="*/ 4428 w 10000"/>
                  <a:gd name="connsiteY61" fmla="*/ 9309 h 10000"/>
                  <a:gd name="connsiteX62" fmla="*/ 4178 w 10000"/>
                  <a:gd name="connsiteY62" fmla="*/ 9548 h 10000"/>
                  <a:gd name="connsiteX63" fmla="*/ 3771 w 10000"/>
                  <a:gd name="connsiteY63" fmla="*/ 9797 h 10000"/>
                  <a:gd name="connsiteX64" fmla="*/ 3491 w 10000"/>
                  <a:gd name="connsiteY64" fmla="*/ 9867 h 10000"/>
                  <a:gd name="connsiteX65" fmla="*/ 3085 w 10000"/>
                  <a:gd name="connsiteY65" fmla="*/ 9922 h 10000"/>
                  <a:gd name="connsiteX66" fmla="*/ 2591 w 10000"/>
                  <a:gd name="connsiteY66" fmla="*/ 9928 h 10000"/>
                  <a:gd name="connsiteX0" fmla="*/ 2591 w 10000"/>
                  <a:gd name="connsiteY0" fmla="*/ 9928 h 10000"/>
                  <a:gd name="connsiteX1" fmla="*/ 2602 w 10000"/>
                  <a:gd name="connsiteY1" fmla="*/ 928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3133 w 10000"/>
                  <a:gd name="connsiteY30" fmla="*/ 45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5640 w 10000"/>
                  <a:gd name="connsiteY37" fmla="*/ 1964 h 10000"/>
                  <a:gd name="connsiteX38" fmla="*/ 6411 w 10000"/>
                  <a:gd name="connsiteY38" fmla="*/ 2410 h 10000"/>
                  <a:gd name="connsiteX39" fmla="*/ 6522 w 10000"/>
                  <a:gd name="connsiteY39" fmla="*/ 2878 h 10000"/>
                  <a:gd name="connsiteX40" fmla="*/ 6964 w 10000"/>
                  <a:gd name="connsiteY40" fmla="*/ 3261 h 10000"/>
                  <a:gd name="connsiteX41" fmla="*/ 7330 w 10000"/>
                  <a:gd name="connsiteY41" fmla="*/ 3474 h 10000"/>
                  <a:gd name="connsiteX42" fmla="*/ 7804 w 10000"/>
                  <a:gd name="connsiteY42" fmla="*/ 3745 h 10000"/>
                  <a:gd name="connsiteX43" fmla="*/ 8271 w 10000"/>
                  <a:gd name="connsiteY43" fmla="*/ 3846 h 10000"/>
                  <a:gd name="connsiteX44" fmla="*/ 8586 w 10000"/>
                  <a:gd name="connsiteY44" fmla="*/ 3910 h 10000"/>
                  <a:gd name="connsiteX45" fmla="*/ 9088 w 10000"/>
                  <a:gd name="connsiteY45" fmla="*/ 3838 h 10000"/>
                  <a:gd name="connsiteX46" fmla="*/ 9455 w 10000"/>
                  <a:gd name="connsiteY46" fmla="*/ 3838 h 10000"/>
                  <a:gd name="connsiteX47" fmla="*/ 9487 w 10000"/>
                  <a:gd name="connsiteY47" fmla="*/ 4396 h 10000"/>
                  <a:gd name="connsiteX48" fmla="*/ 9782 w 10000"/>
                  <a:gd name="connsiteY48" fmla="*/ 4977 h 10000"/>
                  <a:gd name="connsiteX49" fmla="*/ 9997 w 10000"/>
                  <a:gd name="connsiteY49" fmla="*/ 5066 h 10000"/>
                  <a:gd name="connsiteX50" fmla="*/ 8104 w 10000"/>
                  <a:gd name="connsiteY50" fmla="*/ 5816 h 10000"/>
                  <a:gd name="connsiteX51" fmla="*/ 7326 w 10000"/>
                  <a:gd name="connsiteY51" fmla="*/ 6118 h 10000"/>
                  <a:gd name="connsiteX52" fmla="*/ 6899 w 10000"/>
                  <a:gd name="connsiteY52" fmla="*/ 6497 h 10000"/>
                  <a:gd name="connsiteX53" fmla="*/ 6266 w 10000"/>
                  <a:gd name="connsiteY53" fmla="*/ 6709 h 10000"/>
                  <a:gd name="connsiteX54" fmla="*/ 5617 w 10000"/>
                  <a:gd name="connsiteY54" fmla="*/ 6921 h 10000"/>
                  <a:gd name="connsiteX55" fmla="*/ 5541 w 10000"/>
                  <a:gd name="connsiteY55" fmla="*/ 7217 h 10000"/>
                  <a:gd name="connsiteX56" fmla="*/ 5684 w 10000"/>
                  <a:gd name="connsiteY56" fmla="*/ 7642 h 10000"/>
                  <a:gd name="connsiteX57" fmla="*/ 5883 w 10000"/>
                  <a:gd name="connsiteY57" fmla="*/ 8193 h 10000"/>
                  <a:gd name="connsiteX58" fmla="*/ 6202 w 10000"/>
                  <a:gd name="connsiteY58" fmla="*/ 8495 h 10000"/>
                  <a:gd name="connsiteX59" fmla="*/ 5369 w 10000"/>
                  <a:gd name="connsiteY59" fmla="*/ 8732 h 10000"/>
                  <a:gd name="connsiteX60" fmla="*/ 4428 w 10000"/>
                  <a:gd name="connsiteY60" fmla="*/ 9309 h 10000"/>
                  <a:gd name="connsiteX61" fmla="*/ 4178 w 10000"/>
                  <a:gd name="connsiteY61" fmla="*/ 9548 h 10000"/>
                  <a:gd name="connsiteX62" fmla="*/ 3771 w 10000"/>
                  <a:gd name="connsiteY62" fmla="*/ 9797 h 10000"/>
                  <a:gd name="connsiteX63" fmla="*/ 3491 w 10000"/>
                  <a:gd name="connsiteY63" fmla="*/ 9867 h 10000"/>
                  <a:gd name="connsiteX64" fmla="*/ 3085 w 10000"/>
                  <a:gd name="connsiteY64" fmla="*/ 9922 h 10000"/>
                  <a:gd name="connsiteX65" fmla="*/ 2591 w 10000"/>
                  <a:gd name="connsiteY65" fmla="*/ 9928 h 10000"/>
                  <a:gd name="connsiteX0" fmla="*/ 2591 w 10000"/>
                  <a:gd name="connsiteY0" fmla="*/ 9928 h 10000"/>
                  <a:gd name="connsiteX1" fmla="*/ 2602 w 10000"/>
                  <a:gd name="connsiteY1" fmla="*/ 928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3133 w 10000"/>
                  <a:gd name="connsiteY30" fmla="*/ 45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5640 w 10000"/>
                  <a:gd name="connsiteY37" fmla="*/ 1964 h 10000"/>
                  <a:gd name="connsiteX38" fmla="*/ 6411 w 10000"/>
                  <a:gd name="connsiteY38" fmla="*/ 2410 h 10000"/>
                  <a:gd name="connsiteX39" fmla="*/ 6522 w 10000"/>
                  <a:gd name="connsiteY39" fmla="*/ 2878 h 10000"/>
                  <a:gd name="connsiteX40" fmla="*/ 7330 w 10000"/>
                  <a:gd name="connsiteY40" fmla="*/ 3474 h 10000"/>
                  <a:gd name="connsiteX41" fmla="*/ 7804 w 10000"/>
                  <a:gd name="connsiteY41" fmla="*/ 3745 h 10000"/>
                  <a:gd name="connsiteX42" fmla="*/ 8271 w 10000"/>
                  <a:gd name="connsiteY42" fmla="*/ 3846 h 10000"/>
                  <a:gd name="connsiteX43" fmla="*/ 8586 w 10000"/>
                  <a:gd name="connsiteY43" fmla="*/ 3910 h 10000"/>
                  <a:gd name="connsiteX44" fmla="*/ 9088 w 10000"/>
                  <a:gd name="connsiteY44" fmla="*/ 3838 h 10000"/>
                  <a:gd name="connsiteX45" fmla="*/ 9455 w 10000"/>
                  <a:gd name="connsiteY45" fmla="*/ 3838 h 10000"/>
                  <a:gd name="connsiteX46" fmla="*/ 9487 w 10000"/>
                  <a:gd name="connsiteY46" fmla="*/ 4396 h 10000"/>
                  <a:gd name="connsiteX47" fmla="*/ 9782 w 10000"/>
                  <a:gd name="connsiteY47" fmla="*/ 4977 h 10000"/>
                  <a:gd name="connsiteX48" fmla="*/ 9997 w 10000"/>
                  <a:gd name="connsiteY48" fmla="*/ 5066 h 10000"/>
                  <a:gd name="connsiteX49" fmla="*/ 8104 w 10000"/>
                  <a:gd name="connsiteY49" fmla="*/ 5816 h 10000"/>
                  <a:gd name="connsiteX50" fmla="*/ 7326 w 10000"/>
                  <a:gd name="connsiteY50" fmla="*/ 6118 h 10000"/>
                  <a:gd name="connsiteX51" fmla="*/ 6899 w 10000"/>
                  <a:gd name="connsiteY51" fmla="*/ 6497 h 10000"/>
                  <a:gd name="connsiteX52" fmla="*/ 6266 w 10000"/>
                  <a:gd name="connsiteY52" fmla="*/ 6709 h 10000"/>
                  <a:gd name="connsiteX53" fmla="*/ 5617 w 10000"/>
                  <a:gd name="connsiteY53" fmla="*/ 6921 h 10000"/>
                  <a:gd name="connsiteX54" fmla="*/ 5541 w 10000"/>
                  <a:gd name="connsiteY54" fmla="*/ 7217 h 10000"/>
                  <a:gd name="connsiteX55" fmla="*/ 5684 w 10000"/>
                  <a:gd name="connsiteY55" fmla="*/ 7642 h 10000"/>
                  <a:gd name="connsiteX56" fmla="*/ 5883 w 10000"/>
                  <a:gd name="connsiteY56" fmla="*/ 8193 h 10000"/>
                  <a:gd name="connsiteX57" fmla="*/ 6202 w 10000"/>
                  <a:gd name="connsiteY57" fmla="*/ 8495 h 10000"/>
                  <a:gd name="connsiteX58" fmla="*/ 5369 w 10000"/>
                  <a:gd name="connsiteY58" fmla="*/ 8732 h 10000"/>
                  <a:gd name="connsiteX59" fmla="*/ 4428 w 10000"/>
                  <a:gd name="connsiteY59" fmla="*/ 9309 h 10000"/>
                  <a:gd name="connsiteX60" fmla="*/ 4178 w 10000"/>
                  <a:gd name="connsiteY60" fmla="*/ 9548 h 10000"/>
                  <a:gd name="connsiteX61" fmla="*/ 3771 w 10000"/>
                  <a:gd name="connsiteY61" fmla="*/ 9797 h 10000"/>
                  <a:gd name="connsiteX62" fmla="*/ 3491 w 10000"/>
                  <a:gd name="connsiteY62" fmla="*/ 9867 h 10000"/>
                  <a:gd name="connsiteX63" fmla="*/ 3085 w 10000"/>
                  <a:gd name="connsiteY63" fmla="*/ 9922 h 10000"/>
                  <a:gd name="connsiteX64" fmla="*/ 2591 w 10000"/>
                  <a:gd name="connsiteY64" fmla="*/ 9928 h 10000"/>
                  <a:gd name="connsiteX0" fmla="*/ 2591 w 10000"/>
                  <a:gd name="connsiteY0" fmla="*/ 9928 h 10000"/>
                  <a:gd name="connsiteX1" fmla="*/ 2602 w 10000"/>
                  <a:gd name="connsiteY1" fmla="*/ 928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3133 w 10000"/>
                  <a:gd name="connsiteY30" fmla="*/ 45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5640 w 10000"/>
                  <a:gd name="connsiteY37" fmla="*/ 1964 h 10000"/>
                  <a:gd name="connsiteX38" fmla="*/ 6411 w 10000"/>
                  <a:gd name="connsiteY38" fmla="*/ 2410 h 10000"/>
                  <a:gd name="connsiteX39" fmla="*/ 6522 w 10000"/>
                  <a:gd name="connsiteY39" fmla="*/ 2878 h 10000"/>
                  <a:gd name="connsiteX40" fmla="*/ 8370 w 10000"/>
                  <a:gd name="connsiteY40" fmla="*/ 3434 h 10000"/>
                  <a:gd name="connsiteX41" fmla="*/ 7804 w 10000"/>
                  <a:gd name="connsiteY41" fmla="*/ 3745 h 10000"/>
                  <a:gd name="connsiteX42" fmla="*/ 8271 w 10000"/>
                  <a:gd name="connsiteY42" fmla="*/ 3846 h 10000"/>
                  <a:gd name="connsiteX43" fmla="*/ 8586 w 10000"/>
                  <a:gd name="connsiteY43" fmla="*/ 3910 h 10000"/>
                  <a:gd name="connsiteX44" fmla="*/ 9088 w 10000"/>
                  <a:gd name="connsiteY44" fmla="*/ 3838 h 10000"/>
                  <a:gd name="connsiteX45" fmla="*/ 9455 w 10000"/>
                  <a:gd name="connsiteY45" fmla="*/ 3838 h 10000"/>
                  <a:gd name="connsiteX46" fmla="*/ 9487 w 10000"/>
                  <a:gd name="connsiteY46" fmla="*/ 4396 h 10000"/>
                  <a:gd name="connsiteX47" fmla="*/ 9782 w 10000"/>
                  <a:gd name="connsiteY47" fmla="*/ 4977 h 10000"/>
                  <a:gd name="connsiteX48" fmla="*/ 9997 w 10000"/>
                  <a:gd name="connsiteY48" fmla="*/ 5066 h 10000"/>
                  <a:gd name="connsiteX49" fmla="*/ 8104 w 10000"/>
                  <a:gd name="connsiteY49" fmla="*/ 5816 h 10000"/>
                  <a:gd name="connsiteX50" fmla="*/ 7326 w 10000"/>
                  <a:gd name="connsiteY50" fmla="*/ 6118 h 10000"/>
                  <a:gd name="connsiteX51" fmla="*/ 6899 w 10000"/>
                  <a:gd name="connsiteY51" fmla="*/ 6497 h 10000"/>
                  <a:gd name="connsiteX52" fmla="*/ 6266 w 10000"/>
                  <a:gd name="connsiteY52" fmla="*/ 6709 h 10000"/>
                  <a:gd name="connsiteX53" fmla="*/ 5617 w 10000"/>
                  <a:gd name="connsiteY53" fmla="*/ 6921 h 10000"/>
                  <a:gd name="connsiteX54" fmla="*/ 5541 w 10000"/>
                  <a:gd name="connsiteY54" fmla="*/ 7217 h 10000"/>
                  <a:gd name="connsiteX55" fmla="*/ 5684 w 10000"/>
                  <a:gd name="connsiteY55" fmla="*/ 7642 h 10000"/>
                  <a:gd name="connsiteX56" fmla="*/ 5883 w 10000"/>
                  <a:gd name="connsiteY56" fmla="*/ 8193 h 10000"/>
                  <a:gd name="connsiteX57" fmla="*/ 6202 w 10000"/>
                  <a:gd name="connsiteY57" fmla="*/ 8495 h 10000"/>
                  <a:gd name="connsiteX58" fmla="*/ 5369 w 10000"/>
                  <a:gd name="connsiteY58" fmla="*/ 8732 h 10000"/>
                  <a:gd name="connsiteX59" fmla="*/ 4428 w 10000"/>
                  <a:gd name="connsiteY59" fmla="*/ 9309 h 10000"/>
                  <a:gd name="connsiteX60" fmla="*/ 4178 w 10000"/>
                  <a:gd name="connsiteY60" fmla="*/ 9548 h 10000"/>
                  <a:gd name="connsiteX61" fmla="*/ 3771 w 10000"/>
                  <a:gd name="connsiteY61" fmla="*/ 9797 h 10000"/>
                  <a:gd name="connsiteX62" fmla="*/ 3491 w 10000"/>
                  <a:gd name="connsiteY62" fmla="*/ 9867 h 10000"/>
                  <a:gd name="connsiteX63" fmla="*/ 3085 w 10000"/>
                  <a:gd name="connsiteY63" fmla="*/ 9922 h 10000"/>
                  <a:gd name="connsiteX64" fmla="*/ 2591 w 10000"/>
                  <a:gd name="connsiteY64" fmla="*/ 9928 h 10000"/>
                  <a:gd name="connsiteX0" fmla="*/ 2591 w 10000"/>
                  <a:gd name="connsiteY0" fmla="*/ 9928 h 10000"/>
                  <a:gd name="connsiteX1" fmla="*/ 2602 w 10000"/>
                  <a:gd name="connsiteY1" fmla="*/ 928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3133 w 10000"/>
                  <a:gd name="connsiteY30" fmla="*/ 45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5640 w 10000"/>
                  <a:gd name="connsiteY37" fmla="*/ 1964 h 10000"/>
                  <a:gd name="connsiteX38" fmla="*/ 6411 w 10000"/>
                  <a:gd name="connsiteY38" fmla="*/ 2410 h 10000"/>
                  <a:gd name="connsiteX39" fmla="*/ 6522 w 10000"/>
                  <a:gd name="connsiteY39" fmla="*/ 2878 h 10000"/>
                  <a:gd name="connsiteX40" fmla="*/ 8370 w 10000"/>
                  <a:gd name="connsiteY40" fmla="*/ 3434 h 10000"/>
                  <a:gd name="connsiteX41" fmla="*/ 7804 w 10000"/>
                  <a:gd name="connsiteY41" fmla="*/ 3745 h 10000"/>
                  <a:gd name="connsiteX42" fmla="*/ 8271 w 10000"/>
                  <a:gd name="connsiteY42" fmla="*/ 3846 h 10000"/>
                  <a:gd name="connsiteX43" fmla="*/ 9088 w 10000"/>
                  <a:gd name="connsiteY43" fmla="*/ 3838 h 10000"/>
                  <a:gd name="connsiteX44" fmla="*/ 9455 w 10000"/>
                  <a:gd name="connsiteY44" fmla="*/ 3838 h 10000"/>
                  <a:gd name="connsiteX45" fmla="*/ 9487 w 10000"/>
                  <a:gd name="connsiteY45" fmla="*/ 4396 h 10000"/>
                  <a:gd name="connsiteX46" fmla="*/ 9782 w 10000"/>
                  <a:gd name="connsiteY46" fmla="*/ 4977 h 10000"/>
                  <a:gd name="connsiteX47" fmla="*/ 9997 w 10000"/>
                  <a:gd name="connsiteY47" fmla="*/ 5066 h 10000"/>
                  <a:gd name="connsiteX48" fmla="*/ 8104 w 10000"/>
                  <a:gd name="connsiteY48" fmla="*/ 5816 h 10000"/>
                  <a:gd name="connsiteX49" fmla="*/ 7326 w 10000"/>
                  <a:gd name="connsiteY49" fmla="*/ 6118 h 10000"/>
                  <a:gd name="connsiteX50" fmla="*/ 6899 w 10000"/>
                  <a:gd name="connsiteY50" fmla="*/ 6497 h 10000"/>
                  <a:gd name="connsiteX51" fmla="*/ 6266 w 10000"/>
                  <a:gd name="connsiteY51" fmla="*/ 6709 h 10000"/>
                  <a:gd name="connsiteX52" fmla="*/ 5617 w 10000"/>
                  <a:gd name="connsiteY52" fmla="*/ 6921 h 10000"/>
                  <a:gd name="connsiteX53" fmla="*/ 5541 w 10000"/>
                  <a:gd name="connsiteY53" fmla="*/ 7217 h 10000"/>
                  <a:gd name="connsiteX54" fmla="*/ 5684 w 10000"/>
                  <a:gd name="connsiteY54" fmla="*/ 7642 h 10000"/>
                  <a:gd name="connsiteX55" fmla="*/ 5883 w 10000"/>
                  <a:gd name="connsiteY55" fmla="*/ 8193 h 10000"/>
                  <a:gd name="connsiteX56" fmla="*/ 6202 w 10000"/>
                  <a:gd name="connsiteY56" fmla="*/ 8495 h 10000"/>
                  <a:gd name="connsiteX57" fmla="*/ 5369 w 10000"/>
                  <a:gd name="connsiteY57" fmla="*/ 8732 h 10000"/>
                  <a:gd name="connsiteX58" fmla="*/ 4428 w 10000"/>
                  <a:gd name="connsiteY58" fmla="*/ 9309 h 10000"/>
                  <a:gd name="connsiteX59" fmla="*/ 4178 w 10000"/>
                  <a:gd name="connsiteY59" fmla="*/ 9548 h 10000"/>
                  <a:gd name="connsiteX60" fmla="*/ 3771 w 10000"/>
                  <a:gd name="connsiteY60" fmla="*/ 9797 h 10000"/>
                  <a:gd name="connsiteX61" fmla="*/ 3491 w 10000"/>
                  <a:gd name="connsiteY61" fmla="*/ 9867 h 10000"/>
                  <a:gd name="connsiteX62" fmla="*/ 3085 w 10000"/>
                  <a:gd name="connsiteY62" fmla="*/ 9922 h 10000"/>
                  <a:gd name="connsiteX63" fmla="*/ 2591 w 10000"/>
                  <a:gd name="connsiteY63" fmla="*/ 9928 h 10000"/>
                  <a:gd name="connsiteX0" fmla="*/ 2591 w 10000"/>
                  <a:gd name="connsiteY0" fmla="*/ 9928 h 10000"/>
                  <a:gd name="connsiteX1" fmla="*/ 2602 w 10000"/>
                  <a:gd name="connsiteY1" fmla="*/ 928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3133 w 10000"/>
                  <a:gd name="connsiteY30" fmla="*/ 45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5640 w 10000"/>
                  <a:gd name="connsiteY37" fmla="*/ 1964 h 10000"/>
                  <a:gd name="connsiteX38" fmla="*/ 6411 w 10000"/>
                  <a:gd name="connsiteY38" fmla="*/ 2410 h 10000"/>
                  <a:gd name="connsiteX39" fmla="*/ 6522 w 10000"/>
                  <a:gd name="connsiteY39" fmla="*/ 2878 h 10000"/>
                  <a:gd name="connsiteX40" fmla="*/ 8370 w 10000"/>
                  <a:gd name="connsiteY40" fmla="*/ 3434 h 10000"/>
                  <a:gd name="connsiteX41" fmla="*/ 7804 w 10000"/>
                  <a:gd name="connsiteY41" fmla="*/ 3745 h 10000"/>
                  <a:gd name="connsiteX42" fmla="*/ 9088 w 10000"/>
                  <a:gd name="connsiteY42" fmla="*/ 3838 h 10000"/>
                  <a:gd name="connsiteX43" fmla="*/ 9455 w 10000"/>
                  <a:gd name="connsiteY43" fmla="*/ 3838 h 10000"/>
                  <a:gd name="connsiteX44" fmla="*/ 9487 w 10000"/>
                  <a:gd name="connsiteY44" fmla="*/ 4396 h 10000"/>
                  <a:gd name="connsiteX45" fmla="*/ 9782 w 10000"/>
                  <a:gd name="connsiteY45" fmla="*/ 4977 h 10000"/>
                  <a:gd name="connsiteX46" fmla="*/ 9997 w 10000"/>
                  <a:gd name="connsiteY46" fmla="*/ 5066 h 10000"/>
                  <a:gd name="connsiteX47" fmla="*/ 8104 w 10000"/>
                  <a:gd name="connsiteY47" fmla="*/ 5816 h 10000"/>
                  <a:gd name="connsiteX48" fmla="*/ 7326 w 10000"/>
                  <a:gd name="connsiteY48" fmla="*/ 6118 h 10000"/>
                  <a:gd name="connsiteX49" fmla="*/ 6899 w 10000"/>
                  <a:gd name="connsiteY49" fmla="*/ 6497 h 10000"/>
                  <a:gd name="connsiteX50" fmla="*/ 6266 w 10000"/>
                  <a:gd name="connsiteY50" fmla="*/ 6709 h 10000"/>
                  <a:gd name="connsiteX51" fmla="*/ 5617 w 10000"/>
                  <a:gd name="connsiteY51" fmla="*/ 6921 h 10000"/>
                  <a:gd name="connsiteX52" fmla="*/ 5541 w 10000"/>
                  <a:gd name="connsiteY52" fmla="*/ 7217 h 10000"/>
                  <a:gd name="connsiteX53" fmla="*/ 5684 w 10000"/>
                  <a:gd name="connsiteY53" fmla="*/ 7642 h 10000"/>
                  <a:gd name="connsiteX54" fmla="*/ 5883 w 10000"/>
                  <a:gd name="connsiteY54" fmla="*/ 8193 h 10000"/>
                  <a:gd name="connsiteX55" fmla="*/ 6202 w 10000"/>
                  <a:gd name="connsiteY55" fmla="*/ 8495 h 10000"/>
                  <a:gd name="connsiteX56" fmla="*/ 5369 w 10000"/>
                  <a:gd name="connsiteY56" fmla="*/ 8732 h 10000"/>
                  <a:gd name="connsiteX57" fmla="*/ 4428 w 10000"/>
                  <a:gd name="connsiteY57" fmla="*/ 9309 h 10000"/>
                  <a:gd name="connsiteX58" fmla="*/ 4178 w 10000"/>
                  <a:gd name="connsiteY58" fmla="*/ 9548 h 10000"/>
                  <a:gd name="connsiteX59" fmla="*/ 3771 w 10000"/>
                  <a:gd name="connsiteY59" fmla="*/ 9797 h 10000"/>
                  <a:gd name="connsiteX60" fmla="*/ 3491 w 10000"/>
                  <a:gd name="connsiteY60" fmla="*/ 9867 h 10000"/>
                  <a:gd name="connsiteX61" fmla="*/ 3085 w 10000"/>
                  <a:gd name="connsiteY61" fmla="*/ 9922 h 10000"/>
                  <a:gd name="connsiteX62" fmla="*/ 2591 w 10000"/>
                  <a:gd name="connsiteY62" fmla="*/ 9928 h 10000"/>
                  <a:gd name="connsiteX0" fmla="*/ 2591 w 10000"/>
                  <a:gd name="connsiteY0" fmla="*/ 9928 h 10000"/>
                  <a:gd name="connsiteX1" fmla="*/ 2602 w 10000"/>
                  <a:gd name="connsiteY1" fmla="*/ 928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3133 w 10000"/>
                  <a:gd name="connsiteY30" fmla="*/ 45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5640 w 10000"/>
                  <a:gd name="connsiteY37" fmla="*/ 1964 h 10000"/>
                  <a:gd name="connsiteX38" fmla="*/ 6411 w 10000"/>
                  <a:gd name="connsiteY38" fmla="*/ 2410 h 10000"/>
                  <a:gd name="connsiteX39" fmla="*/ 6522 w 10000"/>
                  <a:gd name="connsiteY39" fmla="*/ 2878 h 10000"/>
                  <a:gd name="connsiteX40" fmla="*/ 8370 w 10000"/>
                  <a:gd name="connsiteY40" fmla="*/ 3434 h 10000"/>
                  <a:gd name="connsiteX41" fmla="*/ 9088 w 10000"/>
                  <a:gd name="connsiteY41" fmla="*/ 3838 h 10000"/>
                  <a:gd name="connsiteX42" fmla="*/ 9455 w 10000"/>
                  <a:gd name="connsiteY42" fmla="*/ 3838 h 10000"/>
                  <a:gd name="connsiteX43" fmla="*/ 9487 w 10000"/>
                  <a:gd name="connsiteY43" fmla="*/ 4396 h 10000"/>
                  <a:gd name="connsiteX44" fmla="*/ 9782 w 10000"/>
                  <a:gd name="connsiteY44" fmla="*/ 4977 h 10000"/>
                  <a:gd name="connsiteX45" fmla="*/ 9997 w 10000"/>
                  <a:gd name="connsiteY45" fmla="*/ 5066 h 10000"/>
                  <a:gd name="connsiteX46" fmla="*/ 8104 w 10000"/>
                  <a:gd name="connsiteY46" fmla="*/ 5816 h 10000"/>
                  <a:gd name="connsiteX47" fmla="*/ 7326 w 10000"/>
                  <a:gd name="connsiteY47" fmla="*/ 6118 h 10000"/>
                  <a:gd name="connsiteX48" fmla="*/ 6899 w 10000"/>
                  <a:gd name="connsiteY48" fmla="*/ 6497 h 10000"/>
                  <a:gd name="connsiteX49" fmla="*/ 6266 w 10000"/>
                  <a:gd name="connsiteY49" fmla="*/ 6709 h 10000"/>
                  <a:gd name="connsiteX50" fmla="*/ 5617 w 10000"/>
                  <a:gd name="connsiteY50" fmla="*/ 6921 h 10000"/>
                  <a:gd name="connsiteX51" fmla="*/ 5541 w 10000"/>
                  <a:gd name="connsiteY51" fmla="*/ 7217 h 10000"/>
                  <a:gd name="connsiteX52" fmla="*/ 5684 w 10000"/>
                  <a:gd name="connsiteY52" fmla="*/ 7642 h 10000"/>
                  <a:gd name="connsiteX53" fmla="*/ 5883 w 10000"/>
                  <a:gd name="connsiteY53" fmla="*/ 8193 h 10000"/>
                  <a:gd name="connsiteX54" fmla="*/ 6202 w 10000"/>
                  <a:gd name="connsiteY54" fmla="*/ 8495 h 10000"/>
                  <a:gd name="connsiteX55" fmla="*/ 5369 w 10000"/>
                  <a:gd name="connsiteY55" fmla="*/ 8732 h 10000"/>
                  <a:gd name="connsiteX56" fmla="*/ 4428 w 10000"/>
                  <a:gd name="connsiteY56" fmla="*/ 9309 h 10000"/>
                  <a:gd name="connsiteX57" fmla="*/ 4178 w 10000"/>
                  <a:gd name="connsiteY57" fmla="*/ 9548 h 10000"/>
                  <a:gd name="connsiteX58" fmla="*/ 3771 w 10000"/>
                  <a:gd name="connsiteY58" fmla="*/ 9797 h 10000"/>
                  <a:gd name="connsiteX59" fmla="*/ 3491 w 10000"/>
                  <a:gd name="connsiteY59" fmla="*/ 9867 h 10000"/>
                  <a:gd name="connsiteX60" fmla="*/ 3085 w 10000"/>
                  <a:gd name="connsiteY60" fmla="*/ 9922 h 10000"/>
                  <a:gd name="connsiteX61" fmla="*/ 2591 w 10000"/>
                  <a:gd name="connsiteY61" fmla="*/ 9928 h 10000"/>
                  <a:gd name="connsiteX0" fmla="*/ 2591 w 10000"/>
                  <a:gd name="connsiteY0" fmla="*/ 9928 h 10000"/>
                  <a:gd name="connsiteX1" fmla="*/ 2602 w 10000"/>
                  <a:gd name="connsiteY1" fmla="*/ 928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2687 w 10000"/>
                  <a:gd name="connsiteY30" fmla="*/ 29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5640 w 10000"/>
                  <a:gd name="connsiteY37" fmla="*/ 1964 h 10000"/>
                  <a:gd name="connsiteX38" fmla="*/ 6411 w 10000"/>
                  <a:gd name="connsiteY38" fmla="*/ 2410 h 10000"/>
                  <a:gd name="connsiteX39" fmla="*/ 6522 w 10000"/>
                  <a:gd name="connsiteY39" fmla="*/ 2878 h 10000"/>
                  <a:gd name="connsiteX40" fmla="*/ 8370 w 10000"/>
                  <a:gd name="connsiteY40" fmla="*/ 3434 h 10000"/>
                  <a:gd name="connsiteX41" fmla="*/ 9088 w 10000"/>
                  <a:gd name="connsiteY41" fmla="*/ 3838 h 10000"/>
                  <a:gd name="connsiteX42" fmla="*/ 9455 w 10000"/>
                  <a:gd name="connsiteY42" fmla="*/ 3838 h 10000"/>
                  <a:gd name="connsiteX43" fmla="*/ 9487 w 10000"/>
                  <a:gd name="connsiteY43" fmla="*/ 4396 h 10000"/>
                  <a:gd name="connsiteX44" fmla="*/ 9782 w 10000"/>
                  <a:gd name="connsiteY44" fmla="*/ 4977 h 10000"/>
                  <a:gd name="connsiteX45" fmla="*/ 9997 w 10000"/>
                  <a:gd name="connsiteY45" fmla="*/ 5066 h 10000"/>
                  <a:gd name="connsiteX46" fmla="*/ 8104 w 10000"/>
                  <a:gd name="connsiteY46" fmla="*/ 5816 h 10000"/>
                  <a:gd name="connsiteX47" fmla="*/ 7326 w 10000"/>
                  <a:gd name="connsiteY47" fmla="*/ 6118 h 10000"/>
                  <a:gd name="connsiteX48" fmla="*/ 6899 w 10000"/>
                  <a:gd name="connsiteY48" fmla="*/ 6497 h 10000"/>
                  <a:gd name="connsiteX49" fmla="*/ 6266 w 10000"/>
                  <a:gd name="connsiteY49" fmla="*/ 6709 h 10000"/>
                  <a:gd name="connsiteX50" fmla="*/ 5617 w 10000"/>
                  <a:gd name="connsiteY50" fmla="*/ 6921 h 10000"/>
                  <a:gd name="connsiteX51" fmla="*/ 5541 w 10000"/>
                  <a:gd name="connsiteY51" fmla="*/ 7217 h 10000"/>
                  <a:gd name="connsiteX52" fmla="*/ 5684 w 10000"/>
                  <a:gd name="connsiteY52" fmla="*/ 7642 h 10000"/>
                  <a:gd name="connsiteX53" fmla="*/ 5883 w 10000"/>
                  <a:gd name="connsiteY53" fmla="*/ 8193 h 10000"/>
                  <a:gd name="connsiteX54" fmla="*/ 6202 w 10000"/>
                  <a:gd name="connsiteY54" fmla="*/ 8495 h 10000"/>
                  <a:gd name="connsiteX55" fmla="*/ 5369 w 10000"/>
                  <a:gd name="connsiteY55" fmla="*/ 8732 h 10000"/>
                  <a:gd name="connsiteX56" fmla="*/ 4428 w 10000"/>
                  <a:gd name="connsiteY56" fmla="*/ 9309 h 10000"/>
                  <a:gd name="connsiteX57" fmla="*/ 4178 w 10000"/>
                  <a:gd name="connsiteY57" fmla="*/ 9548 h 10000"/>
                  <a:gd name="connsiteX58" fmla="*/ 3771 w 10000"/>
                  <a:gd name="connsiteY58" fmla="*/ 9797 h 10000"/>
                  <a:gd name="connsiteX59" fmla="*/ 3491 w 10000"/>
                  <a:gd name="connsiteY59" fmla="*/ 9867 h 10000"/>
                  <a:gd name="connsiteX60" fmla="*/ 3085 w 10000"/>
                  <a:gd name="connsiteY60" fmla="*/ 9922 h 10000"/>
                  <a:gd name="connsiteX61" fmla="*/ 2591 w 10000"/>
                  <a:gd name="connsiteY61" fmla="*/ 9928 h 10000"/>
                  <a:gd name="connsiteX0" fmla="*/ 2591 w 10000"/>
                  <a:gd name="connsiteY0" fmla="*/ 9928 h 10000"/>
                  <a:gd name="connsiteX1" fmla="*/ 2008 w 10000"/>
                  <a:gd name="connsiteY1" fmla="*/ 940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2687 w 10000"/>
                  <a:gd name="connsiteY30" fmla="*/ 29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5640 w 10000"/>
                  <a:gd name="connsiteY37" fmla="*/ 1964 h 10000"/>
                  <a:gd name="connsiteX38" fmla="*/ 6411 w 10000"/>
                  <a:gd name="connsiteY38" fmla="*/ 2410 h 10000"/>
                  <a:gd name="connsiteX39" fmla="*/ 6522 w 10000"/>
                  <a:gd name="connsiteY39" fmla="*/ 2878 h 10000"/>
                  <a:gd name="connsiteX40" fmla="*/ 8370 w 10000"/>
                  <a:gd name="connsiteY40" fmla="*/ 3434 h 10000"/>
                  <a:gd name="connsiteX41" fmla="*/ 9088 w 10000"/>
                  <a:gd name="connsiteY41" fmla="*/ 3838 h 10000"/>
                  <a:gd name="connsiteX42" fmla="*/ 9455 w 10000"/>
                  <a:gd name="connsiteY42" fmla="*/ 3838 h 10000"/>
                  <a:gd name="connsiteX43" fmla="*/ 9487 w 10000"/>
                  <a:gd name="connsiteY43" fmla="*/ 4396 h 10000"/>
                  <a:gd name="connsiteX44" fmla="*/ 9782 w 10000"/>
                  <a:gd name="connsiteY44" fmla="*/ 4977 h 10000"/>
                  <a:gd name="connsiteX45" fmla="*/ 9997 w 10000"/>
                  <a:gd name="connsiteY45" fmla="*/ 5066 h 10000"/>
                  <a:gd name="connsiteX46" fmla="*/ 8104 w 10000"/>
                  <a:gd name="connsiteY46" fmla="*/ 5816 h 10000"/>
                  <a:gd name="connsiteX47" fmla="*/ 7326 w 10000"/>
                  <a:gd name="connsiteY47" fmla="*/ 6118 h 10000"/>
                  <a:gd name="connsiteX48" fmla="*/ 6899 w 10000"/>
                  <a:gd name="connsiteY48" fmla="*/ 6497 h 10000"/>
                  <a:gd name="connsiteX49" fmla="*/ 6266 w 10000"/>
                  <a:gd name="connsiteY49" fmla="*/ 6709 h 10000"/>
                  <a:gd name="connsiteX50" fmla="*/ 5617 w 10000"/>
                  <a:gd name="connsiteY50" fmla="*/ 6921 h 10000"/>
                  <a:gd name="connsiteX51" fmla="*/ 5541 w 10000"/>
                  <a:gd name="connsiteY51" fmla="*/ 7217 h 10000"/>
                  <a:gd name="connsiteX52" fmla="*/ 5684 w 10000"/>
                  <a:gd name="connsiteY52" fmla="*/ 7642 h 10000"/>
                  <a:gd name="connsiteX53" fmla="*/ 5883 w 10000"/>
                  <a:gd name="connsiteY53" fmla="*/ 8193 h 10000"/>
                  <a:gd name="connsiteX54" fmla="*/ 6202 w 10000"/>
                  <a:gd name="connsiteY54" fmla="*/ 8495 h 10000"/>
                  <a:gd name="connsiteX55" fmla="*/ 5369 w 10000"/>
                  <a:gd name="connsiteY55" fmla="*/ 8732 h 10000"/>
                  <a:gd name="connsiteX56" fmla="*/ 4428 w 10000"/>
                  <a:gd name="connsiteY56" fmla="*/ 9309 h 10000"/>
                  <a:gd name="connsiteX57" fmla="*/ 4178 w 10000"/>
                  <a:gd name="connsiteY57" fmla="*/ 9548 h 10000"/>
                  <a:gd name="connsiteX58" fmla="*/ 3771 w 10000"/>
                  <a:gd name="connsiteY58" fmla="*/ 9797 h 10000"/>
                  <a:gd name="connsiteX59" fmla="*/ 3491 w 10000"/>
                  <a:gd name="connsiteY59" fmla="*/ 9867 h 10000"/>
                  <a:gd name="connsiteX60" fmla="*/ 3085 w 10000"/>
                  <a:gd name="connsiteY60" fmla="*/ 9922 h 10000"/>
                  <a:gd name="connsiteX61" fmla="*/ 2591 w 10000"/>
                  <a:gd name="connsiteY61" fmla="*/ 9928 h 10000"/>
                  <a:gd name="connsiteX0" fmla="*/ 2591 w 10000"/>
                  <a:gd name="connsiteY0" fmla="*/ 9928 h 10000"/>
                  <a:gd name="connsiteX1" fmla="*/ 2008 w 10000"/>
                  <a:gd name="connsiteY1" fmla="*/ 940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2687 w 10000"/>
                  <a:gd name="connsiteY30" fmla="*/ 29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5640 w 10000"/>
                  <a:gd name="connsiteY37" fmla="*/ 1964 h 10000"/>
                  <a:gd name="connsiteX38" fmla="*/ 6411 w 10000"/>
                  <a:gd name="connsiteY38" fmla="*/ 2410 h 10000"/>
                  <a:gd name="connsiteX39" fmla="*/ 6522 w 10000"/>
                  <a:gd name="connsiteY39" fmla="*/ 2878 h 10000"/>
                  <a:gd name="connsiteX40" fmla="*/ 8370 w 10000"/>
                  <a:gd name="connsiteY40" fmla="*/ 3434 h 10000"/>
                  <a:gd name="connsiteX41" fmla="*/ 9088 w 10000"/>
                  <a:gd name="connsiteY41" fmla="*/ 3838 h 10000"/>
                  <a:gd name="connsiteX42" fmla="*/ 9455 w 10000"/>
                  <a:gd name="connsiteY42" fmla="*/ 3838 h 10000"/>
                  <a:gd name="connsiteX43" fmla="*/ 9487 w 10000"/>
                  <a:gd name="connsiteY43" fmla="*/ 4396 h 10000"/>
                  <a:gd name="connsiteX44" fmla="*/ 9782 w 10000"/>
                  <a:gd name="connsiteY44" fmla="*/ 4977 h 10000"/>
                  <a:gd name="connsiteX45" fmla="*/ 9997 w 10000"/>
                  <a:gd name="connsiteY45" fmla="*/ 5066 h 10000"/>
                  <a:gd name="connsiteX46" fmla="*/ 8104 w 10000"/>
                  <a:gd name="connsiteY46" fmla="*/ 5816 h 10000"/>
                  <a:gd name="connsiteX47" fmla="*/ 7326 w 10000"/>
                  <a:gd name="connsiteY47" fmla="*/ 6118 h 10000"/>
                  <a:gd name="connsiteX48" fmla="*/ 6899 w 10000"/>
                  <a:gd name="connsiteY48" fmla="*/ 6497 h 10000"/>
                  <a:gd name="connsiteX49" fmla="*/ 6266 w 10000"/>
                  <a:gd name="connsiteY49" fmla="*/ 6709 h 10000"/>
                  <a:gd name="connsiteX50" fmla="*/ 5617 w 10000"/>
                  <a:gd name="connsiteY50" fmla="*/ 6921 h 10000"/>
                  <a:gd name="connsiteX51" fmla="*/ 5541 w 10000"/>
                  <a:gd name="connsiteY51" fmla="*/ 7217 h 10000"/>
                  <a:gd name="connsiteX52" fmla="*/ 5684 w 10000"/>
                  <a:gd name="connsiteY52" fmla="*/ 7642 h 10000"/>
                  <a:gd name="connsiteX53" fmla="*/ 5883 w 10000"/>
                  <a:gd name="connsiteY53" fmla="*/ 8193 h 10000"/>
                  <a:gd name="connsiteX54" fmla="*/ 6202 w 10000"/>
                  <a:gd name="connsiteY54" fmla="*/ 8495 h 10000"/>
                  <a:gd name="connsiteX55" fmla="*/ 5518 w 10000"/>
                  <a:gd name="connsiteY55" fmla="*/ 9053 h 10000"/>
                  <a:gd name="connsiteX56" fmla="*/ 4428 w 10000"/>
                  <a:gd name="connsiteY56" fmla="*/ 9309 h 10000"/>
                  <a:gd name="connsiteX57" fmla="*/ 4178 w 10000"/>
                  <a:gd name="connsiteY57" fmla="*/ 9548 h 10000"/>
                  <a:gd name="connsiteX58" fmla="*/ 3771 w 10000"/>
                  <a:gd name="connsiteY58" fmla="*/ 9797 h 10000"/>
                  <a:gd name="connsiteX59" fmla="*/ 3491 w 10000"/>
                  <a:gd name="connsiteY59" fmla="*/ 9867 h 10000"/>
                  <a:gd name="connsiteX60" fmla="*/ 3085 w 10000"/>
                  <a:gd name="connsiteY60" fmla="*/ 9922 h 10000"/>
                  <a:gd name="connsiteX61" fmla="*/ 2591 w 10000"/>
                  <a:gd name="connsiteY61" fmla="*/ 9928 h 10000"/>
                  <a:gd name="connsiteX0" fmla="*/ 2591 w 10000"/>
                  <a:gd name="connsiteY0" fmla="*/ 9928 h 10000"/>
                  <a:gd name="connsiteX1" fmla="*/ 2008 w 10000"/>
                  <a:gd name="connsiteY1" fmla="*/ 940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2687 w 10000"/>
                  <a:gd name="connsiteY30" fmla="*/ 29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6191 w 10000"/>
                  <a:gd name="connsiteY37" fmla="*/ 1964 h 10000"/>
                  <a:gd name="connsiteX38" fmla="*/ 6411 w 10000"/>
                  <a:gd name="connsiteY38" fmla="*/ 2410 h 10000"/>
                  <a:gd name="connsiteX39" fmla="*/ 6522 w 10000"/>
                  <a:gd name="connsiteY39" fmla="*/ 2878 h 10000"/>
                  <a:gd name="connsiteX40" fmla="*/ 8370 w 10000"/>
                  <a:gd name="connsiteY40" fmla="*/ 3434 h 10000"/>
                  <a:gd name="connsiteX41" fmla="*/ 9088 w 10000"/>
                  <a:gd name="connsiteY41" fmla="*/ 3838 h 10000"/>
                  <a:gd name="connsiteX42" fmla="*/ 9455 w 10000"/>
                  <a:gd name="connsiteY42" fmla="*/ 3838 h 10000"/>
                  <a:gd name="connsiteX43" fmla="*/ 9487 w 10000"/>
                  <a:gd name="connsiteY43" fmla="*/ 4396 h 10000"/>
                  <a:gd name="connsiteX44" fmla="*/ 9782 w 10000"/>
                  <a:gd name="connsiteY44" fmla="*/ 4977 h 10000"/>
                  <a:gd name="connsiteX45" fmla="*/ 9997 w 10000"/>
                  <a:gd name="connsiteY45" fmla="*/ 5066 h 10000"/>
                  <a:gd name="connsiteX46" fmla="*/ 8104 w 10000"/>
                  <a:gd name="connsiteY46" fmla="*/ 5816 h 10000"/>
                  <a:gd name="connsiteX47" fmla="*/ 7326 w 10000"/>
                  <a:gd name="connsiteY47" fmla="*/ 6118 h 10000"/>
                  <a:gd name="connsiteX48" fmla="*/ 6899 w 10000"/>
                  <a:gd name="connsiteY48" fmla="*/ 6497 h 10000"/>
                  <a:gd name="connsiteX49" fmla="*/ 6266 w 10000"/>
                  <a:gd name="connsiteY49" fmla="*/ 6709 h 10000"/>
                  <a:gd name="connsiteX50" fmla="*/ 5617 w 10000"/>
                  <a:gd name="connsiteY50" fmla="*/ 6921 h 10000"/>
                  <a:gd name="connsiteX51" fmla="*/ 5541 w 10000"/>
                  <a:gd name="connsiteY51" fmla="*/ 7217 h 10000"/>
                  <a:gd name="connsiteX52" fmla="*/ 5684 w 10000"/>
                  <a:gd name="connsiteY52" fmla="*/ 7642 h 10000"/>
                  <a:gd name="connsiteX53" fmla="*/ 5883 w 10000"/>
                  <a:gd name="connsiteY53" fmla="*/ 8193 h 10000"/>
                  <a:gd name="connsiteX54" fmla="*/ 6202 w 10000"/>
                  <a:gd name="connsiteY54" fmla="*/ 8495 h 10000"/>
                  <a:gd name="connsiteX55" fmla="*/ 5518 w 10000"/>
                  <a:gd name="connsiteY55" fmla="*/ 9053 h 10000"/>
                  <a:gd name="connsiteX56" fmla="*/ 4428 w 10000"/>
                  <a:gd name="connsiteY56" fmla="*/ 9309 h 10000"/>
                  <a:gd name="connsiteX57" fmla="*/ 4178 w 10000"/>
                  <a:gd name="connsiteY57" fmla="*/ 9548 h 10000"/>
                  <a:gd name="connsiteX58" fmla="*/ 3771 w 10000"/>
                  <a:gd name="connsiteY58" fmla="*/ 9797 h 10000"/>
                  <a:gd name="connsiteX59" fmla="*/ 3491 w 10000"/>
                  <a:gd name="connsiteY59" fmla="*/ 9867 h 10000"/>
                  <a:gd name="connsiteX60" fmla="*/ 3085 w 10000"/>
                  <a:gd name="connsiteY60" fmla="*/ 9922 h 10000"/>
                  <a:gd name="connsiteX61" fmla="*/ 2591 w 10000"/>
                  <a:gd name="connsiteY61" fmla="*/ 9928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10000" h="10000">
                    <a:moveTo>
                      <a:pt x="2591" y="9928"/>
                    </a:moveTo>
                    <a:cubicBezTo>
                      <a:pt x="2587" y="9884"/>
                      <a:pt x="1997" y="9718"/>
                      <a:pt x="2008" y="9408"/>
                    </a:cubicBezTo>
                    <a:cubicBezTo>
                      <a:pt x="2024" y="8887"/>
                      <a:pt x="2310" y="8730"/>
                      <a:pt x="2320" y="8478"/>
                    </a:cubicBezTo>
                    <a:cubicBezTo>
                      <a:pt x="2330" y="8226"/>
                      <a:pt x="2021" y="8187"/>
                      <a:pt x="2068" y="7893"/>
                    </a:cubicBezTo>
                    <a:cubicBezTo>
                      <a:pt x="2116" y="7581"/>
                      <a:pt x="2092" y="7536"/>
                      <a:pt x="1758" y="7313"/>
                    </a:cubicBezTo>
                    <a:cubicBezTo>
                      <a:pt x="1439" y="7103"/>
                      <a:pt x="1395" y="7033"/>
                      <a:pt x="1423" y="6769"/>
                    </a:cubicBezTo>
                    <a:cubicBezTo>
                      <a:pt x="1435" y="6602"/>
                      <a:pt x="1487" y="6422"/>
                      <a:pt x="1526" y="6366"/>
                    </a:cubicBezTo>
                    <a:cubicBezTo>
                      <a:pt x="1574" y="6306"/>
                      <a:pt x="1526" y="6199"/>
                      <a:pt x="1411" y="6105"/>
                    </a:cubicBezTo>
                    <a:cubicBezTo>
                      <a:pt x="1228" y="5953"/>
                      <a:pt x="1228" y="5940"/>
                      <a:pt x="1447" y="5784"/>
                    </a:cubicBezTo>
                    <a:cubicBezTo>
                      <a:pt x="1662" y="5628"/>
                      <a:pt x="1710" y="5621"/>
                      <a:pt x="2523" y="5643"/>
                    </a:cubicBezTo>
                    <a:cubicBezTo>
                      <a:pt x="3293" y="5662"/>
                      <a:pt x="3380" y="5651"/>
                      <a:pt x="3495" y="5535"/>
                    </a:cubicBezTo>
                    <a:cubicBezTo>
                      <a:pt x="3608" y="5425"/>
                      <a:pt x="3588" y="5400"/>
                      <a:pt x="3332" y="5347"/>
                    </a:cubicBezTo>
                    <a:cubicBezTo>
                      <a:pt x="3169" y="5315"/>
                      <a:pt x="2969" y="5289"/>
                      <a:pt x="2890" y="5289"/>
                    </a:cubicBezTo>
                    <a:cubicBezTo>
                      <a:pt x="2806" y="5289"/>
                      <a:pt x="2711" y="5247"/>
                      <a:pt x="2675" y="5197"/>
                    </a:cubicBezTo>
                    <a:cubicBezTo>
                      <a:pt x="2639" y="5148"/>
                      <a:pt x="2503" y="5108"/>
                      <a:pt x="2376" y="5108"/>
                    </a:cubicBezTo>
                    <a:cubicBezTo>
                      <a:pt x="2229" y="5108"/>
                      <a:pt x="2169" y="5082"/>
                      <a:pt x="2217" y="5038"/>
                    </a:cubicBezTo>
                    <a:cubicBezTo>
                      <a:pt x="2264" y="5000"/>
                      <a:pt x="2045" y="4848"/>
                      <a:pt x="1702" y="4679"/>
                    </a:cubicBezTo>
                    <a:cubicBezTo>
                      <a:pt x="1175" y="4419"/>
                      <a:pt x="1116" y="4366"/>
                      <a:pt x="1175" y="4206"/>
                    </a:cubicBezTo>
                    <a:cubicBezTo>
                      <a:pt x="1216" y="4105"/>
                      <a:pt x="1196" y="4007"/>
                      <a:pt x="1136" y="3988"/>
                    </a:cubicBezTo>
                    <a:cubicBezTo>
                      <a:pt x="1076" y="3968"/>
                      <a:pt x="1028" y="3891"/>
                      <a:pt x="1028" y="3816"/>
                    </a:cubicBezTo>
                    <a:cubicBezTo>
                      <a:pt x="1028" y="3737"/>
                      <a:pt x="813" y="3563"/>
                      <a:pt x="514" y="3396"/>
                    </a:cubicBezTo>
                    <a:lnTo>
                      <a:pt x="0" y="3113"/>
                    </a:lnTo>
                    <a:lnTo>
                      <a:pt x="709" y="2786"/>
                    </a:lnTo>
                    <a:cubicBezTo>
                      <a:pt x="1288" y="2519"/>
                      <a:pt x="1455" y="2469"/>
                      <a:pt x="1626" y="2519"/>
                    </a:cubicBezTo>
                    <a:cubicBezTo>
                      <a:pt x="1742" y="2553"/>
                      <a:pt x="1842" y="2570"/>
                      <a:pt x="1854" y="2559"/>
                    </a:cubicBezTo>
                    <a:cubicBezTo>
                      <a:pt x="1866" y="2549"/>
                      <a:pt x="1985" y="2452"/>
                      <a:pt x="2124" y="2345"/>
                    </a:cubicBezTo>
                    <a:cubicBezTo>
                      <a:pt x="2459" y="2086"/>
                      <a:pt x="2471" y="1666"/>
                      <a:pt x="2145" y="1507"/>
                    </a:cubicBezTo>
                    <a:cubicBezTo>
                      <a:pt x="1957" y="1416"/>
                      <a:pt x="1878" y="1409"/>
                      <a:pt x="1699" y="1469"/>
                    </a:cubicBezTo>
                    <a:cubicBezTo>
                      <a:pt x="1391" y="1572"/>
                      <a:pt x="1252" y="1559"/>
                      <a:pt x="1252" y="1431"/>
                    </a:cubicBezTo>
                    <a:cubicBezTo>
                      <a:pt x="1252" y="1244"/>
                      <a:pt x="2089" y="1108"/>
                      <a:pt x="2328" y="919"/>
                    </a:cubicBezTo>
                    <a:cubicBezTo>
                      <a:pt x="2567" y="730"/>
                      <a:pt x="2607" y="611"/>
                      <a:pt x="2687" y="296"/>
                    </a:cubicBezTo>
                    <a:cubicBezTo>
                      <a:pt x="2771" y="-38"/>
                      <a:pt x="3612" y="228"/>
                      <a:pt x="3962" y="203"/>
                    </a:cubicBezTo>
                    <a:cubicBezTo>
                      <a:pt x="4312" y="178"/>
                      <a:pt x="4440" y="366"/>
                      <a:pt x="4787" y="148"/>
                    </a:cubicBezTo>
                    <a:cubicBezTo>
                      <a:pt x="5063" y="-30"/>
                      <a:pt x="5087" y="-34"/>
                      <a:pt x="5274" y="66"/>
                    </a:cubicBezTo>
                    <a:cubicBezTo>
                      <a:pt x="5409" y="139"/>
                      <a:pt x="5318" y="84"/>
                      <a:pt x="5333" y="195"/>
                    </a:cubicBezTo>
                    <a:cubicBezTo>
                      <a:pt x="5349" y="307"/>
                      <a:pt x="4928" y="677"/>
                      <a:pt x="5367" y="737"/>
                    </a:cubicBezTo>
                    <a:cubicBezTo>
                      <a:pt x="5650" y="778"/>
                      <a:pt x="5573" y="1384"/>
                      <a:pt x="5477" y="1600"/>
                    </a:cubicBezTo>
                    <a:cubicBezTo>
                      <a:pt x="5345" y="1893"/>
                      <a:pt x="5912" y="1925"/>
                      <a:pt x="6191" y="1964"/>
                    </a:cubicBezTo>
                    <a:cubicBezTo>
                      <a:pt x="6347" y="2099"/>
                      <a:pt x="6356" y="2258"/>
                      <a:pt x="6411" y="2410"/>
                    </a:cubicBezTo>
                    <a:cubicBezTo>
                      <a:pt x="6466" y="2562"/>
                      <a:pt x="6446" y="2538"/>
                      <a:pt x="6522" y="2878"/>
                    </a:cubicBezTo>
                    <a:cubicBezTo>
                      <a:pt x="6675" y="3055"/>
                      <a:pt x="8156" y="3290"/>
                      <a:pt x="8370" y="3434"/>
                    </a:cubicBezTo>
                    <a:cubicBezTo>
                      <a:pt x="8798" y="3594"/>
                      <a:pt x="8907" y="3771"/>
                      <a:pt x="9088" y="3838"/>
                    </a:cubicBezTo>
                    <a:lnTo>
                      <a:pt x="9455" y="3838"/>
                    </a:lnTo>
                    <a:cubicBezTo>
                      <a:pt x="9466" y="4024"/>
                      <a:pt x="9476" y="4210"/>
                      <a:pt x="9487" y="4396"/>
                    </a:cubicBezTo>
                    <a:cubicBezTo>
                      <a:pt x="9519" y="4930"/>
                      <a:pt x="9535" y="4958"/>
                      <a:pt x="9782" y="4977"/>
                    </a:cubicBezTo>
                    <a:cubicBezTo>
                      <a:pt x="9926" y="4987"/>
                      <a:pt x="10021" y="5028"/>
                      <a:pt x="9997" y="5066"/>
                    </a:cubicBezTo>
                    <a:cubicBezTo>
                      <a:pt x="9922" y="5186"/>
                      <a:pt x="8295" y="5831"/>
                      <a:pt x="8104" y="5816"/>
                    </a:cubicBezTo>
                    <a:cubicBezTo>
                      <a:pt x="7777" y="5790"/>
                      <a:pt x="7326" y="5964"/>
                      <a:pt x="7326" y="6118"/>
                    </a:cubicBezTo>
                    <a:cubicBezTo>
                      <a:pt x="7326" y="6321"/>
                      <a:pt x="7131" y="6497"/>
                      <a:pt x="6899" y="6497"/>
                    </a:cubicBezTo>
                    <a:cubicBezTo>
                      <a:pt x="6796" y="6497"/>
                      <a:pt x="6510" y="6591"/>
                      <a:pt x="6266" y="6709"/>
                    </a:cubicBezTo>
                    <a:cubicBezTo>
                      <a:pt x="6023" y="6824"/>
                      <a:pt x="5732" y="6921"/>
                      <a:pt x="5617" y="6921"/>
                    </a:cubicBezTo>
                    <a:cubicBezTo>
                      <a:pt x="5289" y="6921"/>
                      <a:pt x="5246" y="7088"/>
                      <a:pt x="5541" y="7217"/>
                    </a:cubicBezTo>
                    <a:cubicBezTo>
                      <a:pt x="5788" y="7321"/>
                      <a:pt x="5796" y="7350"/>
                      <a:pt x="5684" y="7642"/>
                    </a:cubicBezTo>
                    <a:cubicBezTo>
                      <a:pt x="5569" y="7940"/>
                      <a:pt x="5581" y="7968"/>
                      <a:pt x="5883" y="8193"/>
                    </a:cubicBezTo>
                    <a:cubicBezTo>
                      <a:pt x="6059" y="8324"/>
                      <a:pt x="6263" y="8352"/>
                      <a:pt x="6202" y="8495"/>
                    </a:cubicBezTo>
                    <a:cubicBezTo>
                      <a:pt x="6141" y="8638"/>
                      <a:pt x="6012" y="9053"/>
                      <a:pt x="5518" y="9053"/>
                    </a:cubicBezTo>
                    <a:cubicBezTo>
                      <a:pt x="4908" y="9053"/>
                      <a:pt x="4520" y="8878"/>
                      <a:pt x="4428" y="9309"/>
                    </a:cubicBezTo>
                    <a:cubicBezTo>
                      <a:pt x="4384" y="9533"/>
                      <a:pt x="4337" y="9576"/>
                      <a:pt x="4178" y="9548"/>
                    </a:cubicBezTo>
                    <a:cubicBezTo>
                      <a:pt x="3934" y="9508"/>
                      <a:pt x="3679" y="9664"/>
                      <a:pt x="3771" y="9797"/>
                    </a:cubicBezTo>
                    <a:cubicBezTo>
                      <a:pt x="3831" y="9878"/>
                      <a:pt x="3783" y="9891"/>
                      <a:pt x="3491" y="9867"/>
                    </a:cubicBezTo>
                    <a:cubicBezTo>
                      <a:pt x="3265" y="9850"/>
                      <a:pt x="3126" y="9867"/>
                      <a:pt x="3085" y="9922"/>
                    </a:cubicBezTo>
                    <a:cubicBezTo>
                      <a:pt x="3013" y="10024"/>
                      <a:pt x="2606" y="10028"/>
                      <a:pt x="2591" y="9928"/>
                    </a:cubicBezTo>
                    <a:close/>
                  </a:path>
                </a:pathLst>
              </a:custGeom>
              <a:solidFill>
                <a:srgbClr val="92D050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8" name="tamaulipas">
                <a:extLst>
                  <a:ext uri="{FF2B5EF4-FFF2-40B4-BE49-F238E27FC236}">
                    <a16:creationId xmlns:a16="http://schemas.microsoft.com/office/drawing/2014/main" id="{E024E405-6D5A-4CD1-94E9-ECB76D4409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84890" y="3435351"/>
                <a:ext cx="723900" cy="1485900"/>
              </a:xfrm>
              <a:custGeom>
                <a:avLst/>
                <a:gdLst>
                  <a:gd name="T0" fmla="*/ 1732 w 2711"/>
                  <a:gd name="T1" fmla="*/ 5322 h 5525"/>
                  <a:gd name="T2" fmla="*/ 1307 w 2711"/>
                  <a:gd name="T3" fmla="*/ 5367 h 5525"/>
                  <a:gd name="T4" fmla="*/ 800 w 2711"/>
                  <a:gd name="T5" fmla="*/ 5249 h 5525"/>
                  <a:gd name="T6" fmla="*/ 542 w 2711"/>
                  <a:gd name="T7" fmla="*/ 5092 h 5525"/>
                  <a:gd name="T8" fmla="*/ 143 w 2711"/>
                  <a:gd name="T9" fmla="*/ 5001 h 5525"/>
                  <a:gd name="T10" fmla="*/ 177 w 2711"/>
                  <a:gd name="T11" fmla="*/ 4794 h 5525"/>
                  <a:gd name="T12" fmla="*/ 0 w 2711"/>
                  <a:gd name="T13" fmla="*/ 4492 h 5525"/>
                  <a:gd name="T14" fmla="*/ 137 w 2711"/>
                  <a:gd name="T15" fmla="*/ 4405 h 5525"/>
                  <a:gd name="T16" fmla="*/ 203 w 2711"/>
                  <a:gd name="T17" fmla="*/ 4073 h 5525"/>
                  <a:gd name="T18" fmla="*/ 544 w 2711"/>
                  <a:gd name="T19" fmla="*/ 3968 h 5525"/>
                  <a:gd name="T20" fmla="*/ 460 w 2711"/>
                  <a:gd name="T21" fmla="*/ 3530 h 5525"/>
                  <a:gd name="T22" fmla="*/ 458 w 2711"/>
                  <a:gd name="T23" fmla="*/ 3157 h 5525"/>
                  <a:gd name="T24" fmla="*/ 762 w 2711"/>
                  <a:gd name="T25" fmla="*/ 2958 h 5525"/>
                  <a:gd name="T26" fmla="*/ 1043 w 2711"/>
                  <a:gd name="T27" fmla="*/ 2652 h 5525"/>
                  <a:gd name="T28" fmla="*/ 1487 w 2711"/>
                  <a:gd name="T29" fmla="*/ 2196 h 5525"/>
                  <a:gd name="T30" fmla="*/ 1391 w 2711"/>
                  <a:gd name="T31" fmla="*/ 1652 h 5525"/>
                  <a:gd name="T32" fmla="*/ 1162 w 2711"/>
                  <a:gd name="T33" fmla="*/ 1663 h 5525"/>
                  <a:gd name="T34" fmla="*/ 982 w 2711"/>
                  <a:gd name="T35" fmla="*/ 1603 h 5525"/>
                  <a:gd name="T36" fmla="*/ 817 w 2711"/>
                  <a:gd name="T37" fmla="*/ 1406 h 5525"/>
                  <a:gd name="T38" fmla="*/ 562 w 2711"/>
                  <a:gd name="T39" fmla="*/ 1022 h 5525"/>
                  <a:gd name="T40" fmla="*/ 446 w 2711"/>
                  <a:gd name="T41" fmla="*/ 785 h 5525"/>
                  <a:gd name="T42" fmla="*/ 256 w 2711"/>
                  <a:gd name="T43" fmla="*/ 205 h 5525"/>
                  <a:gd name="T44" fmla="*/ 301 w 2711"/>
                  <a:gd name="T45" fmla="*/ 71 h 5525"/>
                  <a:gd name="T46" fmla="*/ 562 w 2711"/>
                  <a:gd name="T47" fmla="*/ 242 h 5525"/>
                  <a:gd name="T48" fmla="*/ 620 w 2711"/>
                  <a:gd name="T49" fmla="*/ 524 h 5525"/>
                  <a:gd name="T50" fmla="*/ 730 w 2711"/>
                  <a:gd name="T51" fmla="*/ 892 h 5525"/>
                  <a:gd name="T52" fmla="*/ 796 w 2711"/>
                  <a:gd name="T53" fmla="*/ 990 h 5525"/>
                  <a:gd name="T54" fmla="*/ 912 w 2711"/>
                  <a:gd name="T55" fmla="*/ 1180 h 5525"/>
                  <a:gd name="T56" fmla="*/ 1264 w 2711"/>
                  <a:gd name="T57" fmla="*/ 1383 h 5525"/>
                  <a:gd name="T58" fmla="*/ 1646 w 2711"/>
                  <a:gd name="T59" fmla="*/ 1535 h 5525"/>
                  <a:gd name="T60" fmla="*/ 2311 w 2711"/>
                  <a:gd name="T61" fmla="*/ 1721 h 5525"/>
                  <a:gd name="T62" fmla="*/ 2673 w 2711"/>
                  <a:gd name="T63" fmla="*/ 1704 h 5525"/>
                  <a:gd name="T64" fmla="*/ 2371 w 2711"/>
                  <a:gd name="T65" fmla="*/ 2662 h 5525"/>
                  <a:gd name="T66" fmla="*/ 2224 w 2711"/>
                  <a:gd name="T67" fmla="*/ 3297 h 5525"/>
                  <a:gd name="T68" fmla="*/ 2350 w 2711"/>
                  <a:gd name="T69" fmla="*/ 2606 h 5525"/>
                  <a:gd name="T70" fmla="*/ 2390 w 2711"/>
                  <a:gd name="T71" fmla="*/ 2257 h 5525"/>
                  <a:gd name="T72" fmla="*/ 2349 w 2711"/>
                  <a:gd name="T73" fmla="*/ 2372 h 5525"/>
                  <a:gd name="T74" fmla="*/ 2279 w 2711"/>
                  <a:gd name="T75" fmla="*/ 2399 h 5525"/>
                  <a:gd name="T76" fmla="*/ 2184 w 2711"/>
                  <a:gd name="T77" fmla="*/ 2469 h 5525"/>
                  <a:gd name="T78" fmla="*/ 2198 w 2711"/>
                  <a:gd name="T79" fmla="*/ 2522 h 5525"/>
                  <a:gd name="T80" fmla="*/ 2168 w 2711"/>
                  <a:gd name="T81" fmla="*/ 2563 h 5525"/>
                  <a:gd name="T82" fmla="*/ 2196 w 2711"/>
                  <a:gd name="T83" fmla="*/ 2776 h 5525"/>
                  <a:gd name="T84" fmla="*/ 2159 w 2711"/>
                  <a:gd name="T85" fmla="*/ 2995 h 5525"/>
                  <a:gd name="T86" fmla="*/ 2092 w 2711"/>
                  <a:gd name="T87" fmla="*/ 3207 h 5525"/>
                  <a:gd name="T88" fmla="*/ 2183 w 2711"/>
                  <a:gd name="T89" fmla="*/ 3365 h 5525"/>
                  <a:gd name="T90" fmla="*/ 2163 w 2711"/>
                  <a:gd name="T91" fmla="*/ 3734 h 5525"/>
                  <a:gd name="T92" fmla="*/ 2139 w 2711"/>
                  <a:gd name="T93" fmla="*/ 3720 h 5525"/>
                  <a:gd name="T94" fmla="*/ 2156 w 2711"/>
                  <a:gd name="T95" fmla="*/ 4542 h 5525"/>
                  <a:gd name="T96" fmla="*/ 2110 w 2711"/>
                  <a:gd name="T97" fmla="*/ 5073 h 5525"/>
                  <a:gd name="T98" fmla="*/ 2053 w 2711"/>
                  <a:gd name="T99" fmla="*/ 5272 h 5525"/>
                  <a:gd name="T100" fmla="*/ 2110 w 2711"/>
                  <a:gd name="T101" fmla="*/ 5343 h 5525"/>
                  <a:gd name="T102" fmla="*/ 1986 w 2711"/>
                  <a:gd name="T103" fmla="*/ 5415 h 5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2711" h="5525">
                    <a:moveTo>
                      <a:pt x="1986" y="5415"/>
                    </a:moveTo>
                    <a:cubicBezTo>
                      <a:pt x="1859" y="5306"/>
                      <a:pt x="1778" y="5276"/>
                      <a:pt x="1732" y="5322"/>
                    </a:cubicBezTo>
                    <a:cubicBezTo>
                      <a:pt x="1721" y="5333"/>
                      <a:pt x="1671" y="5344"/>
                      <a:pt x="1622" y="5345"/>
                    </a:cubicBezTo>
                    <a:cubicBezTo>
                      <a:pt x="1573" y="5345"/>
                      <a:pt x="1431" y="5355"/>
                      <a:pt x="1307" y="5367"/>
                    </a:cubicBezTo>
                    <a:cubicBezTo>
                      <a:pt x="1183" y="5378"/>
                      <a:pt x="1025" y="5377"/>
                      <a:pt x="956" y="5365"/>
                    </a:cubicBezTo>
                    <a:cubicBezTo>
                      <a:pt x="848" y="5345"/>
                      <a:pt x="827" y="5330"/>
                      <a:pt x="800" y="5249"/>
                    </a:cubicBezTo>
                    <a:cubicBezTo>
                      <a:pt x="765" y="5145"/>
                      <a:pt x="658" y="5048"/>
                      <a:pt x="577" y="5047"/>
                    </a:cubicBezTo>
                    <a:cubicBezTo>
                      <a:pt x="540" y="5047"/>
                      <a:pt x="530" y="5060"/>
                      <a:pt x="542" y="5092"/>
                    </a:cubicBezTo>
                    <a:cubicBezTo>
                      <a:pt x="553" y="5122"/>
                      <a:pt x="547" y="5133"/>
                      <a:pt x="524" y="5124"/>
                    </a:cubicBezTo>
                    <a:cubicBezTo>
                      <a:pt x="472" y="5104"/>
                      <a:pt x="184" y="5011"/>
                      <a:pt x="143" y="5001"/>
                    </a:cubicBezTo>
                    <a:cubicBezTo>
                      <a:pt x="102" y="4991"/>
                      <a:pt x="94" y="4849"/>
                      <a:pt x="134" y="4849"/>
                    </a:cubicBezTo>
                    <a:cubicBezTo>
                      <a:pt x="148" y="4849"/>
                      <a:pt x="168" y="4824"/>
                      <a:pt x="177" y="4794"/>
                    </a:cubicBezTo>
                    <a:cubicBezTo>
                      <a:pt x="198" y="4728"/>
                      <a:pt x="85" y="4558"/>
                      <a:pt x="34" y="4578"/>
                    </a:cubicBezTo>
                    <a:cubicBezTo>
                      <a:pt x="12" y="4587"/>
                      <a:pt x="0" y="4557"/>
                      <a:pt x="0" y="4492"/>
                    </a:cubicBezTo>
                    <a:cubicBezTo>
                      <a:pt x="0" y="4401"/>
                      <a:pt x="6" y="4394"/>
                      <a:pt x="68" y="4410"/>
                    </a:cubicBezTo>
                    <a:cubicBezTo>
                      <a:pt x="105" y="4419"/>
                      <a:pt x="136" y="4417"/>
                      <a:pt x="137" y="4405"/>
                    </a:cubicBezTo>
                    <a:cubicBezTo>
                      <a:pt x="138" y="4393"/>
                      <a:pt x="142" y="4331"/>
                      <a:pt x="146" y="4267"/>
                    </a:cubicBezTo>
                    <a:cubicBezTo>
                      <a:pt x="150" y="4202"/>
                      <a:pt x="176" y="4115"/>
                      <a:pt x="203" y="4073"/>
                    </a:cubicBezTo>
                    <a:cubicBezTo>
                      <a:pt x="248" y="4004"/>
                      <a:pt x="265" y="3998"/>
                      <a:pt x="371" y="4014"/>
                    </a:cubicBezTo>
                    <a:cubicBezTo>
                      <a:pt x="471" y="4029"/>
                      <a:pt x="497" y="4022"/>
                      <a:pt x="544" y="3968"/>
                    </a:cubicBezTo>
                    <a:cubicBezTo>
                      <a:pt x="612" y="3889"/>
                      <a:pt x="604" y="3823"/>
                      <a:pt x="510" y="3701"/>
                    </a:cubicBezTo>
                    <a:cubicBezTo>
                      <a:pt x="456" y="3629"/>
                      <a:pt x="444" y="3590"/>
                      <a:pt x="460" y="3530"/>
                    </a:cubicBezTo>
                    <a:cubicBezTo>
                      <a:pt x="494" y="3398"/>
                      <a:pt x="484" y="3298"/>
                      <a:pt x="432" y="3241"/>
                    </a:cubicBezTo>
                    <a:cubicBezTo>
                      <a:pt x="384" y="3187"/>
                      <a:pt x="385" y="3184"/>
                      <a:pt x="458" y="3157"/>
                    </a:cubicBezTo>
                    <a:cubicBezTo>
                      <a:pt x="499" y="3141"/>
                      <a:pt x="574" y="3090"/>
                      <a:pt x="624" y="3043"/>
                    </a:cubicBezTo>
                    <a:cubicBezTo>
                      <a:pt x="673" y="2997"/>
                      <a:pt x="736" y="2958"/>
                      <a:pt x="762" y="2958"/>
                    </a:cubicBezTo>
                    <a:cubicBezTo>
                      <a:pt x="820" y="2958"/>
                      <a:pt x="869" y="2876"/>
                      <a:pt x="869" y="2781"/>
                    </a:cubicBezTo>
                    <a:cubicBezTo>
                      <a:pt x="869" y="2710"/>
                      <a:pt x="968" y="2636"/>
                      <a:pt x="1043" y="2652"/>
                    </a:cubicBezTo>
                    <a:cubicBezTo>
                      <a:pt x="1089" y="2663"/>
                      <a:pt x="1508" y="2353"/>
                      <a:pt x="1547" y="2279"/>
                    </a:cubicBezTo>
                    <a:cubicBezTo>
                      <a:pt x="1577" y="2224"/>
                      <a:pt x="1557" y="2196"/>
                      <a:pt x="1487" y="2196"/>
                    </a:cubicBezTo>
                    <a:cubicBezTo>
                      <a:pt x="1429" y="2196"/>
                      <a:pt x="1409" y="2114"/>
                      <a:pt x="1398" y="1833"/>
                    </a:cubicBezTo>
                    <a:lnTo>
                      <a:pt x="1391" y="1652"/>
                    </a:lnTo>
                    <a:lnTo>
                      <a:pt x="1293" y="1645"/>
                    </a:lnTo>
                    <a:cubicBezTo>
                      <a:pt x="1238" y="1640"/>
                      <a:pt x="1180" y="1649"/>
                      <a:pt x="1162" y="1663"/>
                    </a:cubicBezTo>
                    <a:cubicBezTo>
                      <a:pt x="1142" y="1679"/>
                      <a:pt x="1118" y="1673"/>
                      <a:pt x="1095" y="1646"/>
                    </a:cubicBezTo>
                    <a:cubicBezTo>
                      <a:pt x="1076" y="1623"/>
                      <a:pt x="1025" y="1603"/>
                      <a:pt x="982" y="1603"/>
                    </a:cubicBezTo>
                    <a:cubicBezTo>
                      <a:pt x="902" y="1603"/>
                      <a:pt x="869" y="1561"/>
                      <a:pt x="869" y="1460"/>
                    </a:cubicBezTo>
                    <a:cubicBezTo>
                      <a:pt x="869" y="1426"/>
                      <a:pt x="850" y="1406"/>
                      <a:pt x="817" y="1406"/>
                    </a:cubicBezTo>
                    <a:cubicBezTo>
                      <a:pt x="729" y="1406"/>
                      <a:pt x="672" y="1314"/>
                      <a:pt x="672" y="1171"/>
                    </a:cubicBezTo>
                    <a:cubicBezTo>
                      <a:pt x="672" y="1040"/>
                      <a:pt x="671" y="1040"/>
                      <a:pt x="562" y="1022"/>
                    </a:cubicBezTo>
                    <a:cubicBezTo>
                      <a:pt x="454" y="1005"/>
                      <a:pt x="452" y="1003"/>
                      <a:pt x="477" y="916"/>
                    </a:cubicBezTo>
                    <a:cubicBezTo>
                      <a:pt x="512" y="794"/>
                      <a:pt x="510" y="785"/>
                      <a:pt x="446" y="785"/>
                    </a:cubicBezTo>
                    <a:cubicBezTo>
                      <a:pt x="395" y="785"/>
                      <a:pt x="391" y="772"/>
                      <a:pt x="406" y="675"/>
                    </a:cubicBezTo>
                    <a:cubicBezTo>
                      <a:pt x="429" y="532"/>
                      <a:pt x="349" y="282"/>
                      <a:pt x="256" y="205"/>
                    </a:cubicBezTo>
                    <a:lnTo>
                      <a:pt x="186" y="148"/>
                    </a:lnTo>
                    <a:lnTo>
                      <a:pt x="301" y="71"/>
                    </a:lnTo>
                    <a:cubicBezTo>
                      <a:pt x="400" y="6"/>
                      <a:pt x="426" y="0"/>
                      <a:pt x="487" y="28"/>
                    </a:cubicBezTo>
                    <a:cubicBezTo>
                      <a:pt x="557" y="59"/>
                      <a:pt x="574" y="108"/>
                      <a:pt x="562" y="242"/>
                    </a:cubicBezTo>
                    <a:cubicBezTo>
                      <a:pt x="559" y="277"/>
                      <a:pt x="572" y="333"/>
                      <a:pt x="590" y="368"/>
                    </a:cubicBezTo>
                    <a:cubicBezTo>
                      <a:pt x="609" y="402"/>
                      <a:pt x="622" y="473"/>
                      <a:pt x="620" y="524"/>
                    </a:cubicBezTo>
                    <a:cubicBezTo>
                      <a:pt x="618" y="575"/>
                      <a:pt x="642" y="662"/>
                      <a:pt x="673" y="716"/>
                    </a:cubicBezTo>
                    <a:cubicBezTo>
                      <a:pt x="703" y="770"/>
                      <a:pt x="729" y="850"/>
                      <a:pt x="730" y="892"/>
                    </a:cubicBezTo>
                    <a:cubicBezTo>
                      <a:pt x="732" y="960"/>
                      <a:pt x="735" y="962"/>
                      <a:pt x="756" y="912"/>
                    </a:cubicBezTo>
                    <a:cubicBezTo>
                      <a:pt x="781" y="854"/>
                      <a:pt x="786" y="862"/>
                      <a:pt x="796" y="990"/>
                    </a:cubicBezTo>
                    <a:cubicBezTo>
                      <a:pt x="797" y="1009"/>
                      <a:pt x="820" y="1041"/>
                      <a:pt x="846" y="1060"/>
                    </a:cubicBezTo>
                    <a:cubicBezTo>
                      <a:pt x="872" y="1080"/>
                      <a:pt x="901" y="1134"/>
                      <a:pt x="912" y="1180"/>
                    </a:cubicBezTo>
                    <a:cubicBezTo>
                      <a:pt x="926" y="1245"/>
                      <a:pt x="946" y="1265"/>
                      <a:pt x="997" y="1265"/>
                    </a:cubicBezTo>
                    <a:cubicBezTo>
                      <a:pt x="1086" y="1265"/>
                      <a:pt x="1212" y="1320"/>
                      <a:pt x="1264" y="1383"/>
                    </a:cubicBezTo>
                    <a:cubicBezTo>
                      <a:pt x="1290" y="1413"/>
                      <a:pt x="1364" y="1441"/>
                      <a:pt x="1448" y="1451"/>
                    </a:cubicBezTo>
                    <a:cubicBezTo>
                      <a:pt x="1547" y="1463"/>
                      <a:pt x="1606" y="1488"/>
                      <a:pt x="1646" y="1535"/>
                    </a:cubicBezTo>
                    <a:cubicBezTo>
                      <a:pt x="1694" y="1592"/>
                      <a:pt x="1737" y="1605"/>
                      <a:pt x="1928" y="1618"/>
                    </a:cubicBezTo>
                    <a:cubicBezTo>
                      <a:pt x="2245" y="1641"/>
                      <a:pt x="2236" y="1638"/>
                      <a:pt x="2311" y="1721"/>
                    </a:cubicBezTo>
                    <a:cubicBezTo>
                      <a:pt x="2404" y="1824"/>
                      <a:pt x="2496" y="1848"/>
                      <a:pt x="2519" y="1777"/>
                    </a:cubicBezTo>
                    <a:cubicBezTo>
                      <a:pt x="2535" y="1725"/>
                      <a:pt x="2643" y="1674"/>
                      <a:pt x="2673" y="1704"/>
                    </a:cubicBezTo>
                    <a:cubicBezTo>
                      <a:pt x="2711" y="1743"/>
                      <a:pt x="2608" y="2145"/>
                      <a:pt x="2511" y="2337"/>
                    </a:cubicBezTo>
                    <a:cubicBezTo>
                      <a:pt x="2452" y="2454"/>
                      <a:pt x="2389" y="2600"/>
                      <a:pt x="2371" y="2662"/>
                    </a:cubicBezTo>
                    <a:cubicBezTo>
                      <a:pt x="2275" y="2992"/>
                      <a:pt x="2252" y="3089"/>
                      <a:pt x="2252" y="3168"/>
                    </a:cubicBezTo>
                    <a:cubicBezTo>
                      <a:pt x="2251" y="3215"/>
                      <a:pt x="2239" y="3274"/>
                      <a:pt x="2224" y="3297"/>
                    </a:cubicBezTo>
                    <a:cubicBezTo>
                      <a:pt x="2200" y="3334"/>
                      <a:pt x="2197" y="3334"/>
                      <a:pt x="2197" y="3297"/>
                    </a:cubicBezTo>
                    <a:cubicBezTo>
                      <a:pt x="2199" y="3121"/>
                      <a:pt x="2266" y="2819"/>
                      <a:pt x="2350" y="2606"/>
                    </a:cubicBezTo>
                    <a:cubicBezTo>
                      <a:pt x="2405" y="2466"/>
                      <a:pt x="2450" y="2339"/>
                      <a:pt x="2450" y="2323"/>
                    </a:cubicBezTo>
                    <a:cubicBezTo>
                      <a:pt x="2450" y="2307"/>
                      <a:pt x="2423" y="2278"/>
                      <a:pt x="2390" y="2257"/>
                    </a:cubicBezTo>
                    <a:cubicBezTo>
                      <a:pt x="2357" y="2236"/>
                      <a:pt x="2339" y="2234"/>
                      <a:pt x="2350" y="2251"/>
                    </a:cubicBezTo>
                    <a:cubicBezTo>
                      <a:pt x="2361" y="2268"/>
                      <a:pt x="2360" y="2323"/>
                      <a:pt x="2349" y="2372"/>
                    </a:cubicBezTo>
                    <a:lnTo>
                      <a:pt x="2330" y="2462"/>
                    </a:lnTo>
                    <a:lnTo>
                      <a:pt x="2279" y="2399"/>
                    </a:lnTo>
                    <a:cubicBezTo>
                      <a:pt x="2216" y="2322"/>
                      <a:pt x="2178" y="2320"/>
                      <a:pt x="2159" y="2395"/>
                    </a:cubicBezTo>
                    <a:cubicBezTo>
                      <a:pt x="2150" y="2431"/>
                      <a:pt x="2159" y="2460"/>
                      <a:pt x="2184" y="2469"/>
                    </a:cubicBezTo>
                    <a:cubicBezTo>
                      <a:pt x="2206" y="2477"/>
                      <a:pt x="2224" y="2496"/>
                      <a:pt x="2224" y="2511"/>
                    </a:cubicBezTo>
                    <a:cubicBezTo>
                      <a:pt x="2224" y="2526"/>
                      <a:pt x="2212" y="2531"/>
                      <a:pt x="2198" y="2522"/>
                    </a:cubicBezTo>
                    <a:cubicBezTo>
                      <a:pt x="2183" y="2513"/>
                      <a:pt x="2163" y="2519"/>
                      <a:pt x="2154" y="2534"/>
                    </a:cubicBezTo>
                    <a:cubicBezTo>
                      <a:pt x="2144" y="2550"/>
                      <a:pt x="2150" y="2563"/>
                      <a:pt x="2168" y="2563"/>
                    </a:cubicBezTo>
                    <a:cubicBezTo>
                      <a:pt x="2189" y="2563"/>
                      <a:pt x="2194" y="2592"/>
                      <a:pt x="2181" y="2649"/>
                    </a:cubicBezTo>
                    <a:cubicBezTo>
                      <a:pt x="2170" y="2701"/>
                      <a:pt x="2176" y="2751"/>
                      <a:pt x="2196" y="2776"/>
                    </a:cubicBezTo>
                    <a:cubicBezTo>
                      <a:pt x="2223" y="2808"/>
                      <a:pt x="2222" y="2820"/>
                      <a:pt x="2189" y="2832"/>
                    </a:cubicBezTo>
                    <a:cubicBezTo>
                      <a:pt x="2158" y="2844"/>
                      <a:pt x="2151" y="2884"/>
                      <a:pt x="2159" y="2995"/>
                    </a:cubicBezTo>
                    <a:cubicBezTo>
                      <a:pt x="2170" y="3134"/>
                      <a:pt x="2168" y="3139"/>
                      <a:pt x="2125" y="3085"/>
                    </a:cubicBezTo>
                    <a:cubicBezTo>
                      <a:pt x="2081" y="3032"/>
                      <a:pt x="2079" y="3039"/>
                      <a:pt x="2092" y="3207"/>
                    </a:cubicBezTo>
                    <a:cubicBezTo>
                      <a:pt x="2105" y="3369"/>
                      <a:pt x="2139" y="3489"/>
                      <a:pt x="2139" y="3370"/>
                    </a:cubicBezTo>
                    <a:cubicBezTo>
                      <a:pt x="2139" y="3326"/>
                      <a:pt x="2143" y="3325"/>
                      <a:pt x="2183" y="3365"/>
                    </a:cubicBezTo>
                    <a:cubicBezTo>
                      <a:pt x="2219" y="3400"/>
                      <a:pt x="2221" y="3428"/>
                      <a:pt x="2197" y="3515"/>
                    </a:cubicBezTo>
                    <a:cubicBezTo>
                      <a:pt x="2181" y="3573"/>
                      <a:pt x="2166" y="3672"/>
                      <a:pt x="2163" y="3734"/>
                    </a:cubicBezTo>
                    <a:lnTo>
                      <a:pt x="2159" y="3847"/>
                    </a:lnTo>
                    <a:lnTo>
                      <a:pt x="2139" y="3720"/>
                    </a:lnTo>
                    <a:cubicBezTo>
                      <a:pt x="2125" y="3631"/>
                      <a:pt x="2118" y="3699"/>
                      <a:pt x="2115" y="3950"/>
                    </a:cubicBezTo>
                    <a:cubicBezTo>
                      <a:pt x="2113" y="4175"/>
                      <a:pt x="2128" y="4394"/>
                      <a:pt x="2156" y="4542"/>
                    </a:cubicBezTo>
                    <a:cubicBezTo>
                      <a:pt x="2193" y="4740"/>
                      <a:pt x="2195" y="4805"/>
                      <a:pt x="2166" y="4942"/>
                    </a:cubicBezTo>
                    <a:cubicBezTo>
                      <a:pt x="2146" y="5037"/>
                      <a:pt x="2122" y="5092"/>
                      <a:pt x="2110" y="5073"/>
                    </a:cubicBezTo>
                    <a:cubicBezTo>
                      <a:pt x="2090" y="5041"/>
                      <a:pt x="2084" y="5053"/>
                      <a:pt x="2036" y="5223"/>
                    </a:cubicBezTo>
                    <a:cubicBezTo>
                      <a:pt x="2029" y="5250"/>
                      <a:pt x="2036" y="5272"/>
                      <a:pt x="2053" y="5272"/>
                    </a:cubicBezTo>
                    <a:cubicBezTo>
                      <a:pt x="2069" y="5272"/>
                      <a:pt x="2085" y="5250"/>
                      <a:pt x="2087" y="5223"/>
                    </a:cubicBezTo>
                    <a:cubicBezTo>
                      <a:pt x="2089" y="5196"/>
                      <a:pt x="2100" y="5250"/>
                      <a:pt x="2110" y="5343"/>
                    </a:cubicBezTo>
                    <a:cubicBezTo>
                      <a:pt x="2121" y="5436"/>
                      <a:pt x="2127" y="5516"/>
                      <a:pt x="2124" y="5521"/>
                    </a:cubicBezTo>
                    <a:cubicBezTo>
                      <a:pt x="2120" y="5525"/>
                      <a:pt x="2058" y="5478"/>
                      <a:pt x="1986" y="5415"/>
                    </a:cubicBezTo>
                    <a:close/>
                  </a:path>
                </a:pathLst>
              </a:custGeom>
              <a:solidFill>
                <a:srgbClr val="92D050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9" name="colima">
                <a:extLst>
                  <a:ext uri="{FF2B5EF4-FFF2-40B4-BE49-F238E27FC236}">
                    <a16:creationId xmlns:a16="http://schemas.microsoft.com/office/drawing/2014/main" id="{2241EEFE-A48E-4576-B196-2B44A98372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64116" y="5641976"/>
                <a:ext cx="295275" cy="200025"/>
              </a:xfrm>
              <a:custGeom>
                <a:avLst/>
                <a:gdLst>
                  <a:gd name="T0" fmla="*/ 833 w 1108"/>
                  <a:gd name="T1" fmla="*/ 713 h 748"/>
                  <a:gd name="T2" fmla="*/ 739 w 1108"/>
                  <a:gd name="T3" fmla="*/ 617 h 748"/>
                  <a:gd name="T4" fmla="*/ 682 w 1108"/>
                  <a:gd name="T5" fmla="*/ 561 h 748"/>
                  <a:gd name="T6" fmla="*/ 614 w 1108"/>
                  <a:gd name="T7" fmla="*/ 511 h 748"/>
                  <a:gd name="T8" fmla="*/ 585 w 1108"/>
                  <a:gd name="T9" fmla="*/ 511 h 748"/>
                  <a:gd name="T10" fmla="*/ 458 w 1108"/>
                  <a:gd name="T11" fmla="*/ 517 h 748"/>
                  <a:gd name="T12" fmla="*/ 369 w 1108"/>
                  <a:gd name="T13" fmla="*/ 432 h 748"/>
                  <a:gd name="T14" fmla="*/ 350 w 1108"/>
                  <a:gd name="T15" fmla="*/ 387 h 748"/>
                  <a:gd name="T16" fmla="*/ 180 w 1108"/>
                  <a:gd name="T17" fmla="*/ 339 h 748"/>
                  <a:gd name="T18" fmla="*/ 67 w 1108"/>
                  <a:gd name="T19" fmla="*/ 304 h 748"/>
                  <a:gd name="T20" fmla="*/ 393 w 1108"/>
                  <a:gd name="T21" fmla="*/ 192 h 748"/>
                  <a:gd name="T22" fmla="*/ 600 w 1108"/>
                  <a:gd name="T23" fmla="*/ 101 h 748"/>
                  <a:gd name="T24" fmla="*/ 713 w 1108"/>
                  <a:gd name="T25" fmla="*/ 65 h 748"/>
                  <a:gd name="T26" fmla="*/ 923 w 1108"/>
                  <a:gd name="T27" fmla="*/ 49 h 748"/>
                  <a:gd name="T28" fmla="*/ 1098 w 1108"/>
                  <a:gd name="T29" fmla="*/ 300 h 748"/>
                  <a:gd name="T30" fmla="*/ 1066 w 1108"/>
                  <a:gd name="T31" fmla="*/ 531 h 748"/>
                  <a:gd name="T32" fmla="*/ 1024 w 1108"/>
                  <a:gd name="T33" fmla="*/ 606 h 748"/>
                  <a:gd name="T34" fmla="*/ 957 w 1108"/>
                  <a:gd name="T35" fmla="*/ 710 h 748"/>
                  <a:gd name="T36" fmla="*/ 833 w 1108"/>
                  <a:gd name="T37" fmla="*/ 713 h 7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108" h="748">
                    <a:moveTo>
                      <a:pt x="833" y="713"/>
                    </a:moveTo>
                    <a:cubicBezTo>
                      <a:pt x="791" y="692"/>
                      <a:pt x="749" y="648"/>
                      <a:pt x="739" y="617"/>
                    </a:cubicBezTo>
                    <a:cubicBezTo>
                      <a:pt x="729" y="586"/>
                      <a:pt x="703" y="561"/>
                      <a:pt x="682" y="561"/>
                    </a:cubicBezTo>
                    <a:cubicBezTo>
                      <a:pt x="661" y="561"/>
                      <a:pt x="630" y="538"/>
                      <a:pt x="614" y="511"/>
                    </a:cubicBezTo>
                    <a:cubicBezTo>
                      <a:pt x="587" y="464"/>
                      <a:pt x="585" y="464"/>
                      <a:pt x="585" y="511"/>
                    </a:cubicBezTo>
                    <a:cubicBezTo>
                      <a:pt x="584" y="571"/>
                      <a:pt x="587" y="571"/>
                      <a:pt x="458" y="517"/>
                    </a:cubicBezTo>
                    <a:cubicBezTo>
                      <a:pt x="387" y="487"/>
                      <a:pt x="358" y="460"/>
                      <a:pt x="369" y="432"/>
                    </a:cubicBezTo>
                    <a:cubicBezTo>
                      <a:pt x="377" y="410"/>
                      <a:pt x="369" y="389"/>
                      <a:pt x="350" y="387"/>
                    </a:cubicBezTo>
                    <a:cubicBezTo>
                      <a:pt x="284" y="379"/>
                      <a:pt x="259" y="372"/>
                      <a:pt x="180" y="339"/>
                    </a:cubicBezTo>
                    <a:cubicBezTo>
                      <a:pt x="136" y="321"/>
                      <a:pt x="85" y="305"/>
                      <a:pt x="67" y="304"/>
                    </a:cubicBezTo>
                    <a:cubicBezTo>
                      <a:pt x="0" y="300"/>
                      <a:pt x="208" y="228"/>
                      <a:pt x="393" y="192"/>
                    </a:cubicBezTo>
                    <a:cubicBezTo>
                      <a:pt x="536" y="164"/>
                      <a:pt x="587" y="142"/>
                      <a:pt x="600" y="101"/>
                    </a:cubicBezTo>
                    <a:cubicBezTo>
                      <a:pt x="614" y="57"/>
                      <a:pt x="635" y="50"/>
                      <a:pt x="713" y="65"/>
                    </a:cubicBezTo>
                    <a:cubicBezTo>
                      <a:pt x="766" y="75"/>
                      <a:pt x="860" y="68"/>
                      <a:pt x="923" y="49"/>
                    </a:cubicBezTo>
                    <a:cubicBezTo>
                      <a:pt x="1085" y="0"/>
                      <a:pt x="1108" y="33"/>
                      <a:pt x="1098" y="300"/>
                    </a:cubicBezTo>
                    <a:cubicBezTo>
                      <a:pt x="1093" y="419"/>
                      <a:pt x="1079" y="523"/>
                      <a:pt x="1066" y="531"/>
                    </a:cubicBezTo>
                    <a:cubicBezTo>
                      <a:pt x="1053" y="540"/>
                      <a:pt x="1035" y="573"/>
                      <a:pt x="1024" y="606"/>
                    </a:cubicBezTo>
                    <a:cubicBezTo>
                      <a:pt x="1014" y="639"/>
                      <a:pt x="984" y="686"/>
                      <a:pt x="957" y="710"/>
                    </a:cubicBezTo>
                    <a:cubicBezTo>
                      <a:pt x="914" y="748"/>
                      <a:pt x="899" y="748"/>
                      <a:pt x="833" y="713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0" name="guanajuato">
                <a:extLst>
                  <a:ext uri="{FF2B5EF4-FFF2-40B4-BE49-F238E27FC236}">
                    <a16:creationId xmlns:a16="http://schemas.microsoft.com/office/drawing/2014/main" id="{8EC9C4F8-489D-4BB2-BD58-C9E7716228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1177" y="5005389"/>
                <a:ext cx="590550" cy="504825"/>
              </a:xfrm>
              <a:custGeom>
                <a:avLst/>
                <a:gdLst>
                  <a:gd name="T0" fmla="*/ 1135 w 2196"/>
                  <a:gd name="T1" fmla="*/ 1798 h 1874"/>
                  <a:gd name="T2" fmla="*/ 977 w 2196"/>
                  <a:gd name="T3" fmla="*/ 1749 h 1874"/>
                  <a:gd name="T4" fmla="*/ 772 w 2196"/>
                  <a:gd name="T5" fmla="*/ 1789 h 1874"/>
                  <a:gd name="T6" fmla="*/ 668 w 2196"/>
                  <a:gd name="T7" fmla="*/ 1779 h 1874"/>
                  <a:gd name="T8" fmla="*/ 616 w 2196"/>
                  <a:gd name="T9" fmla="*/ 1646 h 1874"/>
                  <a:gd name="T10" fmla="*/ 564 w 2196"/>
                  <a:gd name="T11" fmla="*/ 1542 h 1874"/>
                  <a:gd name="T12" fmla="*/ 328 w 2196"/>
                  <a:gd name="T13" fmla="*/ 1562 h 1874"/>
                  <a:gd name="T14" fmla="*/ 135 w 2196"/>
                  <a:gd name="T15" fmla="*/ 1533 h 1874"/>
                  <a:gd name="T16" fmla="*/ 87 w 2196"/>
                  <a:gd name="T17" fmla="*/ 1462 h 1874"/>
                  <a:gd name="T18" fmla="*/ 31 w 2196"/>
                  <a:gd name="T19" fmla="*/ 1438 h 1874"/>
                  <a:gd name="T20" fmla="*/ 57 w 2196"/>
                  <a:gd name="T21" fmla="*/ 1326 h 1874"/>
                  <a:gd name="T22" fmla="*/ 75 w 2196"/>
                  <a:gd name="T23" fmla="*/ 1186 h 1874"/>
                  <a:gd name="T24" fmla="*/ 141 w 2196"/>
                  <a:gd name="T25" fmla="*/ 916 h 1874"/>
                  <a:gd name="T26" fmla="*/ 270 w 2196"/>
                  <a:gd name="T27" fmla="*/ 714 h 1874"/>
                  <a:gd name="T28" fmla="*/ 366 w 2196"/>
                  <a:gd name="T29" fmla="*/ 616 h 1874"/>
                  <a:gd name="T30" fmla="*/ 461 w 2196"/>
                  <a:gd name="T31" fmla="*/ 398 h 1874"/>
                  <a:gd name="T32" fmla="*/ 502 w 2196"/>
                  <a:gd name="T33" fmla="*/ 257 h 1874"/>
                  <a:gd name="T34" fmla="*/ 568 w 2196"/>
                  <a:gd name="T35" fmla="*/ 108 h 1874"/>
                  <a:gd name="T36" fmla="*/ 767 w 2196"/>
                  <a:gd name="T37" fmla="*/ 64 h 1874"/>
                  <a:gd name="T38" fmla="*/ 930 w 2196"/>
                  <a:gd name="T39" fmla="*/ 108 h 1874"/>
                  <a:gd name="T40" fmla="*/ 1141 w 2196"/>
                  <a:gd name="T41" fmla="*/ 211 h 1874"/>
                  <a:gd name="T42" fmla="*/ 1334 w 2196"/>
                  <a:gd name="T43" fmla="*/ 336 h 1874"/>
                  <a:gd name="T44" fmla="*/ 1487 w 2196"/>
                  <a:gd name="T45" fmla="*/ 283 h 1874"/>
                  <a:gd name="T46" fmla="*/ 1751 w 2196"/>
                  <a:gd name="T47" fmla="*/ 246 h 1874"/>
                  <a:gd name="T48" fmla="*/ 1941 w 2196"/>
                  <a:gd name="T49" fmla="*/ 339 h 1874"/>
                  <a:gd name="T50" fmla="*/ 2116 w 2196"/>
                  <a:gd name="T51" fmla="*/ 432 h 1874"/>
                  <a:gd name="T52" fmla="*/ 2158 w 2196"/>
                  <a:gd name="T53" fmla="*/ 513 h 1874"/>
                  <a:gd name="T54" fmla="*/ 2156 w 2196"/>
                  <a:gd name="T55" fmla="*/ 600 h 1874"/>
                  <a:gd name="T56" fmla="*/ 2060 w 2196"/>
                  <a:gd name="T57" fmla="*/ 616 h 1874"/>
                  <a:gd name="T58" fmla="*/ 1919 w 2196"/>
                  <a:gd name="T59" fmla="*/ 641 h 1874"/>
                  <a:gd name="T60" fmla="*/ 1876 w 2196"/>
                  <a:gd name="T61" fmla="*/ 729 h 1874"/>
                  <a:gd name="T62" fmla="*/ 1834 w 2196"/>
                  <a:gd name="T63" fmla="*/ 817 h 1874"/>
                  <a:gd name="T64" fmla="*/ 1749 w 2196"/>
                  <a:gd name="T65" fmla="*/ 852 h 1874"/>
                  <a:gd name="T66" fmla="*/ 1665 w 2196"/>
                  <a:gd name="T67" fmla="*/ 869 h 1874"/>
                  <a:gd name="T68" fmla="*/ 1566 w 2196"/>
                  <a:gd name="T69" fmla="*/ 894 h 1874"/>
                  <a:gd name="T70" fmla="*/ 1401 w 2196"/>
                  <a:gd name="T71" fmla="*/ 1096 h 1874"/>
                  <a:gd name="T72" fmla="*/ 1439 w 2196"/>
                  <a:gd name="T73" fmla="*/ 1223 h 1874"/>
                  <a:gd name="T74" fmla="*/ 1480 w 2196"/>
                  <a:gd name="T75" fmla="*/ 1342 h 1874"/>
                  <a:gd name="T76" fmla="*/ 1638 w 2196"/>
                  <a:gd name="T77" fmla="*/ 1558 h 1874"/>
                  <a:gd name="T78" fmla="*/ 1711 w 2196"/>
                  <a:gd name="T79" fmla="*/ 1745 h 1874"/>
                  <a:gd name="T80" fmla="*/ 1576 w 2196"/>
                  <a:gd name="T81" fmla="*/ 1799 h 1874"/>
                  <a:gd name="T82" fmla="*/ 1135 w 2196"/>
                  <a:gd name="T83" fmla="*/ 1798 h 18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2196" h="1874">
                    <a:moveTo>
                      <a:pt x="1135" y="1798"/>
                    </a:moveTo>
                    <a:cubicBezTo>
                      <a:pt x="1125" y="1756"/>
                      <a:pt x="1095" y="1747"/>
                      <a:pt x="977" y="1749"/>
                    </a:cubicBezTo>
                    <a:cubicBezTo>
                      <a:pt x="897" y="1750"/>
                      <a:pt x="805" y="1768"/>
                      <a:pt x="772" y="1789"/>
                    </a:cubicBezTo>
                    <a:cubicBezTo>
                      <a:pt x="719" y="1822"/>
                      <a:pt x="705" y="1820"/>
                      <a:pt x="668" y="1779"/>
                    </a:cubicBezTo>
                    <a:cubicBezTo>
                      <a:pt x="645" y="1753"/>
                      <a:pt x="621" y="1693"/>
                      <a:pt x="616" y="1646"/>
                    </a:cubicBezTo>
                    <a:cubicBezTo>
                      <a:pt x="611" y="1600"/>
                      <a:pt x="587" y="1553"/>
                      <a:pt x="564" y="1542"/>
                    </a:cubicBezTo>
                    <a:cubicBezTo>
                      <a:pt x="489" y="1509"/>
                      <a:pt x="372" y="1518"/>
                      <a:pt x="328" y="1562"/>
                    </a:cubicBezTo>
                    <a:cubicBezTo>
                      <a:pt x="263" y="1627"/>
                      <a:pt x="172" y="1614"/>
                      <a:pt x="135" y="1533"/>
                    </a:cubicBezTo>
                    <a:cubicBezTo>
                      <a:pt x="118" y="1495"/>
                      <a:pt x="96" y="1463"/>
                      <a:pt x="87" y="1462"/>
                    </a:cubicBezTo>
                    <a:cubicBezTo>
                      <a:pt x="77" y="1462"/>
                      <a:pt x="53" y="1451"/>
                      <a:pt x="31" y="1438"/>
                    </a:cubicBezTo>
                    <a:cubicBezTo>
                      <a:pt x="0" y="1418"/>
                      <a:pt x="5" y="1396"/>
                      <a:pt x="57" y="1326"/>
                    </a:cubicBezTo>
                    <a:cubicBezTo>
                      <a:pt x="118" y="1244"/>
                      <a:pt x="119" y="1235"/>
                      <a:pt x="75" y="1186"/>
                    </a:cubicBezTo>
                    <a:cubicBezTo>
                      <a:pt x="5" y="1109"/>
                      <a:pt x="16" y="1067"/>
                      <a:pt x="141" y="916"/>
                    </a:cubicBezTo>
                    <a:cubicBezTo>
                      <a:pt x="203" y="840"/>
                      <a:pt x="261" y="749"/>
                      <a:pt x="270" y="714"/>
                    </a:cubicBezTo>
                    <a:cubicBezTo>
                      <a:pt x="279" y="678"/>
                      <a:pt x="322" y="634"/>
                      <a:pt x="366" y="616"/>
                    </a:cubicBezTo>
                    <a:cubicBezTo>
                      <a:pt x="451" y="581"/>
                      <a:pt x="487" y="498"/>
                      <a:pt x="461" y="398"/>
                    </a:cubicBezTo>
                    <a:cubicBezTo>
                      <a:pt x="451" y="360"/>
                      <a:pt x="467" y="306"/>
                      <a:pt x="502" y="257"/>
                    </a:cubicBezTo>
                    <a:cubicBezTo>
                      <a:pt x="533" y="214"/>
                      <a:pt x="563" y="146"/>
                      <a:pt x="568" y="108"/>
                    </a:cubicBezTo>
                    <a:cubicBezTo>
                      <a:pt x="580" y="22"/>
                      <a:pt x="677" y="0"/>
                      <a:pt x="767" y="64"/>
                    </a:cubicBezTo>
                    <a:cubicBezTo>
                      <a:pt x="802" y="88"/>
                      <a:pt x="875" y="108"/>
                      <a:pt x="930" y="108"/>
                    </a:cubicBezTo>
                    <a:cubicBezTo>
                      <a:pt x="1005" y="108"/>
                      <a:pt x="1057" y="134"/>
                      <a:pt x="1141" y="211"/>
                    </a:cubicBezTo>
                    <a:cubicBezTo>
                      <a:pt x="1202" y="267"/>
                      <a:pt x="1289" y="323"/>
                      <a:pt x="1334" y="336"/>
                    </a:cubicBezTo>
                    <a:cubicBezTo>
                      <a:pt x="1403" y="356"/>
                      <a:pt x="1427" y="348"/>
                      <a:pt x="1487" y="283"/>
                    </a:cubicBezTo>
                    <a:cubicBezTo>
                      <a:pt x="1565" y="199"/>
                      <a:pt x="1723" y="177"/>
                      <a:pt x="1751" y="246"/>
                    </a:cubicBezTo>
                    <a:cubicBezTo>
                      <a:pt x="1760" y="268"/>
                      <a:pt x="1845" y="309"/>
                      <a:pt x="1941" y="339"/>
                    </a:cubicBezTo>
                    <a:cubicBezTo>
                      <a:pt x="2046" y="371"/>
                      <a:pt x="2116" y="408"/>
                      <a:pt x="2116" y="432"/>
                    </a:cubicBezTo>
                    <a:cubicBezTo>
                      <a:pt x="2116" y="453"/>
                      <a:pt x="2135" y="490"/>
                      <a:pt x="2158" y="513"/>
                    </a:cubicBezTo>
                    <a:cubicBezTo>
                      <a:pt x="2196" y="551"/>
                      <a:pt x="2196" y="561"/>
                      <a:pt x="2156" y="600"/>
                    </a:cubicBezTo>
                    <a:cubicBezTo>
                      <a:pt x="2124" y="633"/>
                      <a:pt x="2098" y="637"/>
                      <a:pt x="2060" y="616"/>
                    </a:cubicBezTo>
                    <a:cubicBezTo>
                      <a:pt x="1978" y="572"/>
                      <a:pt x="1919" y="583"/>
                      <a:pt x="1919" y="641"/>
                    </a:cubicBezTo>
                    <a:cubicBezTo>
                      <a:pt x="1919" y="670"/>
                      <a:pt x="1900" y="710"/>
                      <a:pt x="1876" y="729"/>
                    </a:cubicBezTo>
                    <a:cubicBezTo>
                      <a:pt x="1853" y="748"/>
                      <a:pt x="1834" y="788"/>
                      <a:pt x="1834" y="817"/>
                    </a:cubicBezTo>
                    <a:cubicBezTo>
                      <a:pt x="1834" y="860"/>
                      <a:pt x="1819" y="866"/>
                      <a:pt x="1749" y="852"/>
                    </a:cubicBezTo>
                    <a:cubicBezTo>
                      <a:pt x="1693" y="841"/>
                      <a:pt x="1665" y="846"/>
                      <a:pt x="1665" y="869"/>
                    </a:cubicBezTo>
                    <a:cubicBezTo>
                      <a:pt x="1665" y="890"/>
                      <a:pt x="1629" y="900"/>
                      <a:pt x="1566" y="894"/>
                    </a:cubicBezTo>
                    <a:cubicBezTo>
                      <a:pt x="1438" y="883"/>
                      <a:pt x="1377" y="957"/>
                      <a:pt x="1401" y="1096"/>
                    </a:cubicBezTo>
                    <a:cubicBezTo>
                      <a:pt x="1410" y="1150"/>
                      <a:pt x="1427" y="1207"/>
                      <a:pt x="1439" y="1223"/>
                    </a:cubicBezTo>
                    <a:cubicBezTo>
                      <a:pt x="1451" y="1239"/>
                      <a:pt x="1469" y="1292"/>
                      <a:pt x="1480" y="1342"/>
                    </a:cubicBezTo>
                    <a:cubicBezTo>
                      <a:pt x="1492" y="1401"/>
                      <a:pt x="1549" y="1478"/>
                      <a:pt x="1638" y="1558"/>
                    </a:cubicBezTo>
                    <a:cubicBezTo>
                      <a:pt x="1792" y="1696"/>
                      <a:pt x="1811" y="1745"/>
                      <a:pt x="1711" y="1745"/>
                    </a:cubicBezTo>
                    <a:cubicBezTo>
                      <a:pt x="1674" y="1745"/>
                      <a:pt x="1613" y="1769"/>
                      <a:pt x="1576" y="1799"/>
                    </a:cubicBezTo>
                    <a:cubicBezTo>
                      <a:pt x="1480" y="1874"/>
                      <a:pt x="1155" y="1874"/>
                      <a:pt x="1135" y="1798"/>
                    </a:cubicBezTo>
                    <a:close/>
                  </a:path>
                </a:pathLst>
              </a:custGeom>
              <a:solidFill>
                <a:srgbClr val="00B050">
                  <a:alpha val="60000"/>
                </a:srgbClr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1" name="guerrero">
                <a:extLst>
                  <a:ext uri="{FF2B5EF4-FFF2-40B4-BE49-F238E27FC236}">
                    <a16:creationId xmlns:a16="http://schemas.microsoft.com/office/drawing/2014/main" id="{2991DD6F-FF2B-49E1-A3DA-57D779F5BB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54664" y="5832475"/>
                <a:ext cx="1069975" cy="654050"/>
              </a:xfrm>
              <a:custGeom>
                <a:avLst/>
                <a:gdLst>
                  <a:gd name="T0" fmla="*/ 3397 w 3920"/>
                  <a:gd name="T1" fmla="*/ 2414 h 2451"/>
                  <a:gd name="T2" fmla="*/ 3354 w 3920"/>
                  <a:gd name="T3" fmla="*/ 2371 h 2451"/>
                  <a:gd name="T4" fmla="*/ 3259 w 3920"/>
                  <a:gd name="T5" fmla="*/ 2290 h 2451"/>
                  <a:gd name="T6" fmla="*/ 3065 w 3920"/>
                  <a:gd name="T7" fmla="*/ 2208 h 2451"/>
                  <a:gd name="T8" fmla="*/ 2874 w 3920"/>
                  <a:gd name="T9" fmla="*/ 2146 h 2451"/>
                  <a:gd name="T10" fmla="*/ 2799 w 3920"/>
                  <a:gd name="T11" fmla="*/ 2115 h 2451"/>
                  <a:gd name="T12" fmla="*/ 2655 w 3920"/>
                  <a:gd name="T13" fmla="*/ 2085 h 2451"/>
                  <a:gd name="T14" fmla="*/ 2514 w 3920"/>
                  <a:gd name="T15" fmla="*/ 2041 h 2451"/>
                  <a:gd name="T16" fmla="*/ 2415 w 3920"/>
                  <a:gd name="T17" fmla="*/ 2034 h 2451"/>
                  <a:gd name="T18" fmla="*/ 2286 w 3920"/>
                  <a:gd name="T19" fmla="*/ 2002 h 2451"/>
                  <a:gd name="T20" fmla="*/ 2350 w 3920"/>
                  <a:gd name="T21" fmla="*/ 2054 h 2451"/>
                  <a:gd name="T22" fmla="*/ 2353 w 3920"/>
                  <a:gd name="T23" fmla="*/ 2087 h 2451"/>
                  <a:gd name="T24" fmla="*/ 2256 w 3920"/>
                  <a:gd name="T25" fmla="*/ 2044 h 2451"/>
                  <a:gd name="T26" fmla="*/ 2076 w 3920"/>
                  <a:gd name="T27" fmla="*/ 1928 h 2451"/>
                  <a:gd name="T28" fmla="*/ 1882 w 3920"/>
                  <a:gd name="T29" fmla="*/ 1811 h 2451"/>
                  <a:gd name="T30" fmla="*/ 1809 w 3920"/>
                  <a:gd name="T31" fmla="*/ 1801 h 2451"/>
                  <a:gd name="T32" fmla="*/ 1693 w 3920"/>
                  <a:gd name="T33" fmla="*/ 1781 h 2451"/>
                  <a:gd name="T34" fmla="*/ 1597 w 3920"/>
                  <a:gd name="T35" fmla="*/ 1758 h 2451"/>
                  <a:gd name="T36" fmla="*/ 1284 w 3920"/>
                  <a:gd name="T37" fmla="*/ 1654 h 2451"/>
                  <a:gd name="T38" fmla="*/ 1042 w 3920"/>
                  <a:gd name="T39" fmla="*/ 1552 h 2451"/>
                  <a:gd name="T40" fmla="*/ 1016 w 3920"/>
                  <a:gd name="T41" fmla="*/ 1511 h 2451"/>
                  <a:gd name="T42" fmla="*/ 889 w 3920"/>
                  <a:gd name="T43" fmla="*/ 1395 h 2451"/>
                  <a:gd name="T44" fmla="*/ 762 w 3920"/>
                  <a:gd name="T45" fmla="*/ 1285 h 2451"/>
                  <a:gd name="T46" fmla="*/ 543 w 3920"/>
                  <a:gd name="T47" fmla="*/ 1140 h 2451"/>
                  <a:gd name="T48" fmla="*/ 371 w 3920"/>
                  <a:gd name="T49" fmla="*/ 997 h 2451"/>
                  <a:gd name="T50" fmla="*/ 39 w 3920"/>
                  <a:gd name="T51" fmla="*/ 802 h 2451"/>
                  <a:gd name="T52" fmla="*/ 0 w 3920"/>
                  <a:gd name="T53" fmla="*/ 719 h 2451"/>
                  <a:gd name="T54" fmla="*/ 80 w 3920"/>
                  <a:gd name="T55" fmla="*/ 581 h 2451"/>
                  <a:gd name="T56" fmla="*/ 197 w 3920"/>
                  <a:gd name="T57" fmla="*/ 366 h 2451"/>
                  <a:gd name="T58" fmla="*/ 212 w 3920"/>
                  <a:gd name="T59" fmla="*/ 225 h 2451"/>
                  <a:gd name="T60" fmla="*/ 480 w 3920"/>
                  <a:gd name="T61" fmla="*/ 226 h 2451"/>
                  <a:gd name="T62" fmla="*/ 656 w 3920"/>
                  <a:gd name="T63" fmla="*/ 263 h 2451"/>
                  <a:gd name="T64" fmla="*/ 1444 w 3920"/>
                  <a:gd name="T65" fmla="*/ 326 h 2451"/>
                  <a:gd name="T66" fmla="*/ 1537 w 3920"/>
                  <a:gd name="T67" fmla="*/ 284 h 2451"/>
                  <a:gd name="T68" fmla="*/ 1548 w 3920"/>
                  <a:gd name="T69" fmla="*/ 148 h 2451"/>
                  <a:gd name="T70" fmla="*/ 1610 w 3920"/>
                  <a:gd name="T71" fmla="*/ 0 h 2451"/>
                  <a:gd name="T72" fmla="*/ 1722 w 3920"/>
                  <a:gd name="T73" fmla="*/ 271 h 2451"/>
                  <a:gd name="T74" fmla="*/ 1796 w 3920"/>
                  <a:gd name="T75" fmla="*/ 356 h 2451"/>
                  <a:gd name="T76" fmla="*/ 1945 w 3920"/>
                  <a:gd name="T77" fmla="*/ 286 h 2451"/>
                  <a:gd name="T78" fmla="*/ 2134 w 3920"/>
                  <a:gd name="T79" fmla="*/ 197 h 2451"/>
                  <a:gd name="T80" fmla="*/ 2284 w 3920"/>
                  <a:gd name="T81" fmla="*/ 118 h 2451"/>
                  <a:gd name="T82" fmla="*/ 2404 w 3920"/>
                  <a:gd name="T83" fmla="*/ 51 h 2451"/>
                  <a:gd name="T84" fmla="*/ 2609 w 3920"/>
                  <a:gd name="T85" fmla="*/ 222 h 2451"/>
                  <a:gd name="T86" fmla="*/ 2781 w 3920"/>
                  <a:gd name="T87" fmla="*/ 281 h 2451"/>
                  <a:gd name="T88" fmla="*/ 2822 w 3920"/>
                  <a:gd name="T89" fmla="*/ 273 h 2451"/>
                  <a:gd name="T90" fmla="*/ 3130 w 3920"/>
                  <a:gd name="T91" fmla="*/ 593 h 2451"/>
                  <a:gd name="T92" fmla="*/ 3195 w 3920"/>
                  <a:gd name="T93" fmla="*/ 642 h 2451"/>
                  <a:gd name="T94" fmla="*/ 3402 w 3920"/>
                  <a:gd name="T95" fmla="*/ 762 h 2451"/>
                  <a:gd name="T96" fmla="*/ 3518 w 3920"/>
                  <a:gd name="T97" fmla="*/ 835 h 2451"/>
                  <a:gd name="T98" fmla="*/ 3575 w 3920"/>
                  <a:gd name="T99" fmla="*/ 1124 h 2451"/>
                  <a:gd name="T100" fmla="*/ 3600 w 3920"/>
                  <a:gd name="T101" fmla="*/ 1395 h 2451"/>
                  <a:gd name="T102" fmla="*/ 3641 w 3920"/>
                  <a:gd name="T103" fmla="*/ 1501 h 2451"/>
                  <a:gd name="T104" fmla="*/ 3664 w 3920"/>
                  <a:gd name="T105" fmla="*/ 1552 h 2451"/>
                  <a:gd name="T106" fmla="*/ 3787 w 3920"/>
                  <a:gd name="T107" fmla="*/ 1644 h 2451"/>
                  <a:gd name="T108" fmla="*/ 3904 w 3920"/>
                  <a:gd name="T109" fmla="*/ 1867 h 2451"/>
                  <a:gd name="T110" fmla="*/ 3812 w 3920"/>
                  <a:gd name="T111" fmla="*/ 2098 h 2451"/>
                  <a:gd name="T112" fmla="*/ 3643 w 3920"/>
                  <a:gd name="T113" fmla="*/ 2228 h 2451"/>
                  <a:gd name="T114" fmla="*/ 3584 w 3920"/>
                  <a:gd name="T115" fmla="*/ 2296 h 2451"/>
                  <a:gd name="T116" fmla="*/ 3499 w 3920"/>
                  <a:gd name="T117" fmla="*/ 2395 h 2451"/>
                  <a:gd name="T118" fmla="*/ 3397 w 3920"/>
                  <a:gd name="T119" fmla="*/ 2414 h 2451"/>
                  <a:gd name="connsiteX0" fmla="*/ 8666 w 9977"/>
                  <a:gd name="connsiteY0" fmla="*/ 9849 h 9950"/>
                  <a:gd name="connsiteX1" fmla="*/ 8556 w 9977"/>
                  <a:gd name="connsiteY1" fmla="*/ 9674 h 9950"/>
                  <a:gd name="connsiteX2" fmla="*/ 8314 w 9977"/>
                  <a:gd name="connsiteY2" fmla="*/ 9343 h 9950"/>
                  <a:gd name="connsiteX3" fmla="*/ 7819 w 9977"/>
                  <a:gd name="connsiteY3" fmla="*/ 9009 h 9950"/>
                  <a:gd name="connsiteX4" fmla="*/ 7332 w 9977"/>
                  <a:gd name="connsiteY4" fmla="*/ 8756 h 9950"/>
                  <a:gd name="connsiteX5" fmla="*/ 7140 w 9977"/>
                  <a:gd name="connsiteY5" fmla="*/ 8629 h 9950"/>
                  <a:gd name="connsiteX6" fmla="*/ 6773 w 9977"/>
                  <a:gd name="connsiteY6" fmla="*/ 8507 h 9950"/>
                  <a:gd name="connsiteX7" fmla="*/ 6413 w 9977"/>
                  <a:gd name="connsiteY7" fmla="*/ 8327 h 9950"/>
                  <a:gd name="connsiteX8" fmla="*/ 6161 w 9977"/>
                  <a:gd name="connsiteY8" fmla="*/ 8299 h 9950"/>
                  <a:gd name="connsiteX9" fmla="*/ 5832 w 9977"/>
                  <a:gd name="connsiteY9" fmla="*/ 8168 h 9950"/>
                  <a:gd name="connsiteX10" fmla="*/ 5995 w 9977"/>
                  <a:gd name="connsiteY10" fmla="*/ 8380 h 9950"/>
                  <a:gd name="connsiteX11" fmla="*/ 6003 w 9977"/>
                  <a:gd name="connsiteY11" fmla="*/ 8515 h 9950"/>
                  <a:gd name="connsiteX12" fmla="*/ 5755 w 9977"/>
                  <a:gd name="connsiteY12" fmla="*/ 8339 h 9950"/>
                  <a:gd name="connsiteX13" fmla="*/ 5296 w 9977"/>
                  <a:gd name="connsiteY13" fmla="*/ 7866 h 9950"/>
                  <a:gd name="connsiteX14" fmla="*/ 4801 w 9977"/>
                  <a:gd name="connsiteY14" fmla="*/ 7389 h 9950"/>
                  <a:gd name="connsiteX15" fmla="*/ 4615 w 9977"/>
                  <a:gd name="connsiteY15" fmla="*/ 7348 h 9950"/>
                  <a:gd name="connsiteX16" fmla="*/ 4319 w 9977"/>
                  <a:gd name="connsiteY16" fmla="*/ 7266 h 9950"/>
                  <a:gd name="connsiteX17" fmla="*/ 4074 w 9977"/>
                  <a:gd name="connsiteY17" fmla="*/ 7173 h 9950"/>
                  <a:gd name="connsiteX18" fmla="*/ 3276 w 9977"/>
                  <a:gd name="connsiteY18" fmla="*/ 6748 h 9950"/>
                  <a:gd name="connsiteX19" fmla="*/ 2658 w 9977"/>
                  <a:gd name="connsiteY19" fmla="*/ 6332 h 9950"/>
                  <a:gd name="connsiteX20" fmla="*/ 2592 w 9977"/>
                  <a:gd name="connsiteY20" fmla="*/ 6165 h 9950"/>
                  <a:gd name="connsiteX21" fmla="*/ 2268 w 9977"/>
                  <a:gd name="connsiteY21" fmla="*/ 5692 h 9950"/>
                  <a:gd name="connsiteX22" fmla="*/ 1944 w 9977"/>
                  <a:gd name="connsiteY22" fmla="*/ 5243 h 9950"/>
                  <a:gd name="connsiteX23" fmla="*/ 1385 w 9977"/>
                  <a:gd name="connsiteY23" fmla="*/ 4651 h 9950"/>
                  <a:gd name="connsiteX24" fmla="*/ 946 w 9977"/>
                  <a:gd name="connsiteY24" fmla="*/ 4068 h 9950"/>
                  <a:gd name="connsiteX25" fmla="*/ 99 w 9977"/>
                  <a:gd name="connsiteY25" fmla="*/ 3272 h 9950"/>
                  <a:gd name="connsiteX26" fmla="*/ 0 w 9977"/>
                  <a:gd name="connsiteY26" fmla="*/ 2933 h 9950"/>
                  <a:gd name="connsiteX27" fmla="*/ 204 w 9977"/>
                  <a:gd name="connsiteY27" fmla="*/ 2370 h 9950"/>
                  <a:gd name="connsiteX28" fmla="*/ 503 w 9977"/>
                  <a:gd name="connsiteY28" fmla="*/ 1493 h 9950"/>
                  <a:gd name="connsiteX29" fmla="*/ 541 w 9977"/>
                  <a:gd name="connsiteY29" fmla="*/ 918 h 9950"/>
                  <a:gd name="connsiteX30" fmla="*/ 1224 w 9977"/>
                  <a:gd name="connsiteY30" fmla="*/ 922 h 9950"/>
                  <a:gd name="connsiteX31" fmla="*/ 1673 w 9977"/>
                  <a:gd name="connsiteY31" fmla="*/ 1073 h 9950"/>
                  <a:gd name="connsiteX32" fmla="*/ 3684 w 9977"/>
                  <a:gd name="connsiteY32" fmla="*/ 1330 h 9950"/>
                  <a:gd name="connsiteX33" fmla="*/ 3921 w 9977"/>
                  <a:gd name="connsiteY33" fmla="*/ 1159 h 9950"/>
                  <a:gd name="connsiteX34" fmla="*/ 3949 w 9977"/>
                  <a:gd name="connsiteY34" fmla="*/ 604 h 9950"/>
                  <a:gd name="connsiteX35" fmla="*/ 4107 w 9977"/>
                  <a:gd name="connsiteY35" fmla="*/ 0 h 9950"/>
                  <a:gd name="connsiteX36" fmla="*/ 4832 w 9977"/>
                  <a:gd name="connsiteY36" fmla="*/ 606 h 9950"/>
                  <a:gd name="connsiteX37" fmla="*/ 4582 w 9977"/>
                  <a:gd name="connsiteY37" fmla="*/ 1452 h 9950"/>
                  <a:gd name="connsiteX38" fmla="*/ 4962 w 9977"/>
                  <a:gd name="connsiteY38" fmla="*/ 1167 h 9950"/>
                  <a:gd name="connsiteX39" fmla="*/ 5444 w 9977"/>
                  <a:gd name="connsiteY39" fmla="*/ 804 h 9950"/>
                  <a:gd name="connsiteX40" fmla="*/ 5827 w 9977"/>
                  <a:gd name="connsiteY40" fmla="*/ 481 h 9950"/>
                  <a:gd name="connsiteX41" fmla="*/ 6133 w 9977"/>
                  <a:gd name="connsiteY41" fmla="*/ 208 h 9950"/>
                  <a:gd name="connsiteX42" fmla="*/ 6656 w 9977"/>
                  <a:gd name="connsiteY42" fmla="*/ 906 h 9950"/>
                  <a:gd name="connsiteX43" fmla="*/ 7094 w 9977"/>
                  <a:gd name="connsiteY43" fmla="*/ 1146 h 9950"/>
                  <a:gd name="connsiteX44" fmla="*/ 7199 w 9977"/>
                  <a:gd name="connsiteY44" fmla="*/ 1114 h 9950"/>
                  <a:gd name="connsiteX45" fmla="*/ 7985 w 9977"/>
                  <a:gd name="connsiteY45" fmla="*/ 2419 h 9950"/>
                  <a:gd name="connsiteX46" fmla="*/ 8151 w 9977"/>
                  <a:gd name="connsiteY46" fmla="*/ 2619 h 9950"/>
                  <a:gd name="connsiteX47" fmla="*/ 8679 w 9977"/>
                  <a:gd name="connsiteY47" fmla="*/ 3109 h 9950"/>
                  <a:gd name="connsiteX48" fmla="*/ 8974 w 9977"/>
                  <a:gd name="connsiteY48" fmla="*/ 3407 h 9950"/>
                  <a:gd name="connsiteX49" fmla="*/ 9120 w 9977"/>
                  <a:gd name="connsiteY49" fmla="*/ 4586 h 9950"/>
                  <a:gd name="connsiteX50" fmla="*/ 9184 w 9977"/>
                  <a:gd name="connsiteY50" fmla="*/ 5692 h 9950"/>
                  <a:gd name="connsiteX51" fmla="*/ 9288 w 9977"/>
                  <a:gd name="connsiteY51" fmla="*/ 6124 h 9950"/>
                  <a:gd name="connsiteX52" fmla="*/ 9347 w 9977"/>
                  <a:gd name="connsiteY52" fmla="*/ 6332 h 9950"/>
                  <a:gd name="connsiteX53" fmla="*/ 9661 w 9977"/>
                  <a:gd name="connsiteY53" fmla="*/ 6707 h 9950"/>
                  <a:gd name="connsiteX54" fmla="*/ 9959 w 9977"/>
                  <a:gd name="connsiteY54" fmla="*/ 7617 h 9950"/>
                  <a:gd name="connsiteX55" fmla="*/ 9724 w 9977"/>
                  <a:gd name="connsiteY55" fmla="*/ 8560 h 9950"/>
                  <a:gd name="connsiteX56" fmla="*/ 9293 w 9977"/>
                  <a:gd name="connsiteY56" fmla="*/ 9090 h 9950"/>
                  <a:gd name="connsiteX57" fmla="*/ 9143 w 9977"/>
                  <a:gd name="connsiteY57" fmla="*/ 9368 h 9950"/>
                  <a:gd name="connsiteX58" fmla="*/ 8926 w 9977"/>
                  <a:gd name="connsiteY58" fmla="*/ 9772 h 9950"/>
                  <a:gd name="connsiteX59" fmla="*/ 8666 w 9977"/>
                  <a:gd name="connsiteY59" fmla="*/ 9849 h 9950"/>
                  <a:gd name="connsiteX0" fmla="*/ 8694 w 10008"/>
                  <a:gd name="connsiteY0" fmla="*/ 9898 h 9999"/>
                  <a:gd name="connsiteX1" fmla="*/ 8584 w 10008"/>
                  <a:gd name="connsiteY1" fmla="*/ 9723 h 9999"/>
                  <a:gd name="connsiteX2" fmla="*/ 8341 w 10008"/>
                  <a:gd name="connsiteY2" fmla="*/ 9390 h 9999"/>
                  <a:gd name="connsiteX3" fmla="*/ 7845 w 10008"/>
                  <a:gd name="connsiteY3" fmla="*/ 9054 h 9999"/>
                  <a:gd name="connsiteX4" fmla="*/ 7357 w 10008"/>
                  <a:gd name="connsiteY4" fmla="*/ 8800 h 9999"/>
                  <a:gd name="connsiteX5" fmla="*/ 7164 w 10008"/>
                  <a:gd name="connsiteY5" fmla="*/ 8672 h 9999"/>
                  <a:gd name="connsiteX6" fmla="*/ 6797 w 10008"/>
                  <a:gd name="connsiteY6" fmla="*/ 8550 h 9999"/>
                  <a:gd name="connsiteX7" fmla="*/ 6436 w 10008"/>
                  <a:gd name="connsiteY7" fmla="*/ 8369 h 9999"/>
                  <a:gd name="connsiteX8" fmla="*/ 6183 w 10008"/>
                  <a:gd name="connsiteY8" fmla="*/ 8341 h 9999"/>
                  <a:gd name="connsiteX9" fmla="*/ 5853 w 10008"/>
                  <a:gd name="connsiteY9" fmla="*/ 8209 h 9999"/>
                  <a:gd name="connsiteX10" fmla="*/ 6017 w 10008"/>
                  <a:gd name="connsiteY10" fmla="*/ 8422 h 9999"/>
                  <a:gd name="connsiteX11" fmla="*/ 6025 w 10008"/>
                  <a:gd name="connsiteY11" fmla="*/ 8558 h 9999"/>
                  <a:gd name="connsiteX12" fmla="*/ 5776 w 10008"/>
                  <a:gd name="connsiteY12" fmla="*/ 8381 h 9999"/>
                  <a:gd name="connsiteX13" fmla="*/ 5316 w 10008"/>
                  <a:gd name="connsiteY13" fmla="*/ 7906 h 9999"/>
                  <a:gd name="connsiteX14" fmla="*/ 4820 w 10008"/>
                  <a:gd name="connsiteY14" fmla="*/ 7426 h 9999"/>
                  <a:gd name="connsiteX15" fmla="*/ 4634 w 10008"/>
                  <a:gd name="connsiteY15" fmla="*/ 7385 h 9999"/>
                  <a:gd name="connsiteX16" fmla="*/ 4337 w 10008"/>
                  <a:gd name="connsiteY16" fmla="*/ 7303 h 9999"/>
                  <a:gd name="connsiteX17" fmla="*/ 4091 w 10008"/>
                  <a:gd name="connsiteY17" fmla="*/ 7209 h 9999"/>
                  <a:gd name="connsiteX18" fmla="*/ 3292 w 10008"/>
                  <a:gd name="connsiteY18" fmla="*/ 6782 h 9999"/>
                  <a:gd name="connsiteX19" fmla="*/ 2672 w 10008"/>
                  <a:gd name="connsiteY19" fmla="*/ 6364 h 9999"/>
                  <a:gd name="connsiteX20" fmla="*/ 2606 w 10008"/>
                  <a:gd name="connsiteY20" fmla="*/ 6196 h 9999"/>
                  <a:gd name="connsiteX21" fmla="*/ 2281 w 10008"/>
                  <a:gd name="connsiteY21" fmla="*/ 5721 h 9999"/>
                  <a:gd name="connsiteX22" fmla="*/ 1956 w 10008"/>
                  <a:gd name="connsiteY22" fmla="*/ 5269 h 9999"/>
                  <a:gd name="connsiteX23" fmla="*/ 1396 w 10008"/>
                  <a:gd name="connsiteY23" fmla="*/ 4674 h 9999"/>
                  <a:gd name="connsiteX24" fmla="*/ 956 w 10008"/>
                  <a:gd name="connsiteY24" fmla="*/ 4088 h 9999"/>
                  <a:gd name="connsiteX25" fmla="*/ 107 w 10008"/>
                  <a:gd name="connsiteY25" fmla="*/ 3288 h 9999"/>
                  <a:gd name="connsiteX26" fmla="*/ 8 w 10008"/>
                  <a:gd name="connsiteY26" fmla="*/ 2948 h 9999"/>
                  <a:gd name="connsiteX27" fmla="*/ 212 w 10008"/>
                  <a:gd name="connsiteY27" fmla="*/ 2382 h 9999"/>
                  <a:gd name="connsiteX28" fmla="*/ 9 w 10008"/>
                  <a:gd name="connsiteY28" fmla="*/ 1401 h 9999"/>
                  <a:gd name="connsiteX29" fmla="*/ 550 w 10008"/>
                  <a:gd name="connsiteY29" fmla="*/ 923 h 9999"/>
                  <a:gd name="connsiteX30" fmla="*/ 1235 w 10008"/>
                  <a:gd name="connsiteY30" fmla="*/ 927 h 9999"/>
                  <a:gd name="connsiteX31" fmla="*/ 1685 w 10008"/>
                  <a:gd name="connsiteY31" fmla="*/ 1078 h 9999"/>
                  <a:gd name="connsiteX32" fmla="*/ 3700 w 10008"/>
                  <a:gd name="connsiteY32" fmla="*/ 1337 h 9999"/>
                  <a:gd name="connsiteX33" fmla="*/ 3938 w 10008"/>
                  <a:gd name="connsiteY33" fmla="*/ 1165 h 9999"/>
                  <a:gd name="connsiteX34" fmla="*/ 3966 w 10008"/>
                  <a:gd name="connsiteY34" fmla="*/ 607 h 9999"/>
                  <a:gd name="connsiteX35" fmla="*/ 4124 w 10008"/>
                  <a:gd name="connsiteY35" fmla="*/ 0 h 9999"/>
                  <a:gd name="connsiteX36" fmla="*/ 4851 w 10008"/>
                  <a:gd name="connsiteY36" fmla="*/ 609 h 9999"/>
                  <a:gd name="connsiteX37" fmla="*/ 4601 w 10008"/>
                  <a:gd name="connsiteY37" fmla="*/ 1459 h 9999"/>
                  <a:gd name="connsiteX38" fmla="*/ 4981 w 10008"/>
                  <a:gd name="connsiteY38" fmla="*/ 1173 h 9999"/>
                  <a:gd name="connsiteX39" fmla="*/ 5465 w 10008"/>
                  <a:gd name="connsiteY39" fmla="*/ 808 h 9999"/>
                  <a:gd name="connsiteX40" fmla="*/ 5848 w 10008"/>
                  <a:gd name="connsiteY40" fmla="*/ 483 h 9999"/>
                  <a:gd name="connsiteX41" fmla="*/ 6155 w 10008"/>
                  <a:gd name="connsiteY41" fmla="*/ 209 h 9999"/>
                  <a:gd name="connsiteX42" fmla="*/ 6679 w 10008"/>
                  <a:gd name="connsiteY42" fmla="*/ 911 h 9999"/>
                  <a:gd name="connsiteX43" fmla="*/ 7118 w 10008"/>
                  <a:gd name="connsiteY43" fmla="*/ 1152 h 9999"/>
                  <a:gd name="connsiteX44" fmla="*/ 7224 w 10008"/>
                  <a:gd name="connsiteY44" fmla="*/ 1120 h 9999"/>
                  <a:gd name="connsiteX45" fmla="*/ 8011 w 10008"/>
                  <a:gd name="connsiteY45" fmla="*/ 2431 h 9999"/>
                  <a:gd name="connsiteX46" fmla="*/ 8178 w 10008"/>
                  <a:gd name="connsiteY46" fmla="*/ 2632 h 9999"/>
                  <a:gd name="connsiteX47" fmla="*/ 8707 w 10008"/>
                  <a:gd name="connsiteY47" fmla="*/ 3125 h 9999"/>
                  <a:gd name="connsiteX48" fmla="*/ 9003 w 10008"/>
                  <a:gd name="connsiteY48" fmla="*/ 3424 h 9999"/>
                  <a:gd name="connsiteX49" fmla="*/ 9149 w 10008"/>
                  <a:gd name="connsiteY49" fmla="*/ 4609 h 9999"/>
                  <a:gd name="connsiteX50" fmla="*/ 9213 w 10008"/>
                  <a:gd name="connsiteY50" fmla="*/ 5721 h 9999"/>
                  <a:gd name="connsiteX51" fmla="*/ 9317 w 10008"/>
                  <a:gd name="connsiteY51" fmla="*/ 6155 h 9999"/>
                  <a:gd name="connsiteX52" fmla="*/ 9377 w 10008"/>
                  <a:gd name="connsiteY52" fmla="*/ 6364 h 9999"/>
                  <a:gd name="connsiteX53" fmla="*/ 9691 w 10008"/>
                  <a:gd name="connsiteY53" fmla="*/ 6741 h 9999"/>
                  <a:gd name="connsiteX54" fmla="*/ 9990 w 10008"/>
                  <a:gd name="connsiteY54" fmla="*/ 7655 h 9999"/>
                  <a:gd name="connsiteX55" fmla="*/ 9754 w 10008"/>
                  <a:gd name="connsiteY55" fmla="*/ 8603 h 9999"/>
                  <a:gd name="connsiteX56" fmla="*/ 9322 w 10008"/>
                  <a:gd name="connsiteY56" fmla="*/ 9136 h 9999"/>
                  <a:gd name="connsiteX57" fmla="*/ 9172 w 10008"/>
                  <a:gd name="connsiteY57" fmla="*/ 9415 h 9999"/>
                  <a:gd name="connsiteX58" fmla="*/ 8955 w 10008"/>
                  <a:gd name="connsiteY58" fmla="*/ 9821 h 9999"/>
                  <a:gd name="connsiteX59" fmla="*/ 8694 w 10008"/>
                  <a:gd name="connsiteY59" fmla="*/ 9898 h 9999"/>
                  <a:gd name="connsiteX0" fmla="*/ 8915 w 10228"/>
                  <a:gd name="connsiteY0" fmla="*/ 9899 h 10000"/>
                  <a:gd name="connsiteX1" fmla="*/ 8805 w 10228"/>
                  <a:gd name="connsiteY1" fmla="*/ 9724 h 10000"/>
                  <a:gd name="connsiteX2" fmla="*/ 8562 w 10228"/>
                  <a:gd name="connsiteY2" fmla="*/ 9391 h 10000"/>
                  <a:gd name="connsiteX3" fmla="*/ 8067 w 10228"/>
                  <a:gd name="connsiteY3" fmla="*/ 9055 h 10000"/>
                  <a:gd name="connsiteX4" fmla="*/ 7579 w 10228"/>
                  <a:gd name="connsiteY4" fmla="*/ 8801 h 10000"/>
                  <a:gd name="connsiteX5" fmla="*/ 7386 w 10228"/>
                  <a:gd name="connsiteY5" fmla="*/ 8673 h 10000"/>
                  <a:gd name="connsiteX6" fmla="*/ 7020 w 10228"/>
                  <a:gd name="connsiteY6" fmla="*/ 8551 h 10000"/>
                  <a:gd name="connsiteX7" fmla="*/ 6659 w 10228"/>
                  <a:gd name="connsiteY7" fmla="*/ 8370 h 10000"/>
                  <a:gd name="connsiteX8" fmla="*/ 6406 w 10228"/>
                  <a:gd name="connsiteY8" fmla="*/ 8342 h 10000"/>
                  <a:gd name="connsiteX9" fmla="*/ 6076 w 10228"/>
                  <a:gd name="connsiteY9" fmla="*/ 8210 h 10000"/>
                  <a:gd name="connsiteX10" fmla="*/ 6240 w 10228"/>
                  <a:gd name="connsiteY10" fmla="*/ 8423 h 10000"/>
                  <a:gd name="connsiteX11" fmla="*/ 6248 w 10228"/>
                  <a:gd name="connsiteY11" fmla="*/ 8559 h 10000"/>
                  <a:gd name="connsiteX12" fmla="*/ 5999 w 10228"/>
                  <a:gd name="connsiteY12" fmla="*/ 8382 h 10000"/>
                  <a:gd name="connsiteX13" fmla="*/ 5540 w 10228"/>
                  <a:gd name="connsiteY13" fmla="*/ 7907 h 10000"/>
                  <a:gd name="connsiteX14" fmla="*/ 5044 w 10228"/>
                  <a:gd name="connsiteY14" fmla="*/ 7427 h 10000"/>
                  <a:gd name="connsiteX15" fmla="*/ 4858 w 10228"/>
                  <a:gd name="connsiteY15" fmla="*/ 7386 h 10000"/>
                  <a:gd name="connsiteX16" fmla="*/ 4562 w 10228"/>
                  <a:gd name="connsiteY16" fmla="*/ 7304 h 10000"/>
                  <a:gd name="connsiteX17" fmla="*/ 4316 w 10228"/>
                  <a:gd name="connsiteY17" fmla="*/ 7210 h 10000"/>
                  <a:gd name="connsiteX18" fmla="*/ 3517 w 10228"/>
                  <a:gd name="connsiteY18" fmla="*/ 6783 h 10000"/>
                  <a:gd name="connsiteX19" fmla="*/ 2898 w 10228"/>
                  <a:gd name="connsiteY19" fmla="*/ 6365 h 10000"/>
                  <a:gd name="connsiteX20" fmla="*/ 2832 w 10228"/>
                  <a:gd name="connsiteY20" fmla="*/ 6197 h 10000"/>
                  <a:gd name="connsiteX21" fmla="*/ 2507 w 10228"/>
                  <a:gd name="connsiteY21" fmla="*/ 5722 h 10000"/>
                  <a:gd name="connsiteX22" fmla="*/ 2182 w 10228"/>
                  <a:gd name="connsiteY22" fmla="*/ 5270 h 10000"/>
                  <a:gd name="connsiteX23" fmla="*/ 1623 w 10228"/>
                  <a:gd name="connsiteY23" fmla="*/ 4674 h 10000"/>
                  <a:gd name="connsiteX24" fmla="*/ 1183 w 10228"/>
                  <a:gd name="connsiteY24" fmla="*/ 4088 h 10000"/>
                  <a:gd name="connsiteX25" fmla="*/ 335 w 10228"/>
                  <a:gd name="connsiteY25" fmla="*/ 3288 h 10000"/>
                  <a:gd name="connsiteX26" fmla="*/ 236 w 10228"/>
                  <a:gd name="connsiteY26" fmla="*/ 2948 h 10000"/>
                  <a:gd name="connsiteX27" fmla="*/ 0 w 10228"/>
                  <a:gd name="connsiteY27" fmla="*/ 2282 h 10000"/>
                  <a:gd name="connsiteX28" fmla="*/ 237 w 10228"/>
                  <a:gd name="connsiteY28" fmla="*/ 1401 h 10000"/>
                  <a:gd name="connsiteX29" fmla="*/ 778 w 10228"/>
                  <a:gd name="connsiteY29" fmla="*/ 923 h 10000"/>
                  <a:gd name="connsiteX30" fmla="*/ 1462 w 10228"/>
                  <a:gd name="connsiteY30" fmla="*/ 927 h 10000"/>
                  <a:gd name="connsiteX31" fmla="*/ 1912 w 10228"/>
                  <a:gd name="connsiteY31" fmla="*/ 1078 h 10000"/>
                  <a:gd name="connsiteX32" fmla="*/ 3925 w 10228"/>
                  <a:gd name="connsiteY32" fmla="*/ 1337 h 10000"/>
                  <a:gd name="connsiteX33" fmla="*/ 4163 w 10228"/>
                  <a:gd name="connsiteY33" fmla="*/ 1165 h 10000"/>
                  <a:gd name="connsiteX34" fmla="*/ 4191 w 10228"/>
                  <a:gd name="connsiteY34" fmla="*/ 607 h 10000"/>
                  <a:gd name="connsiteX35" fmla="*/ 4349 w 10228"/>
                  <a:gd name="connsiteY35" fmla="*/ 0 h 10000"/>
                  <a:gd name="connsiteX36" fmla="*/ 5075 w 10228"/>
                  <a:gd name="connsiteY36" fmla="*/ 609 h 10000"/>
                  <a:gd name="connsiteX37" fmla="*/ 4825 w 10228"/>
                  <a:gd name="connsiteY37" fmla="*/ 1459 h 10000"/>
                  <a:gd name="connsiteX38" fmla="*/ 5205 w 10228"/>
                  <a:gd name="connsiteY38" fmla="*/ 1173 h 10000"/>
                  <a:gd name="connsiteX39" fmla="*/ 5689 w 10228"/>
                  <a:gd name="connsiteY39" fmla="*/ 808 h 10000"/>
                  <a:gd name="connsiteX40" fmla="*/ 6071 w 10228"/>
                  <a:gd name="connsiteY40" fmla="*/ 483 h 10000"/>
                  <a:gd name="connsiteX41" fmla="*/ 6378 w 10228"/>
                  <a:gd name="connsiteY41" fmla="*/ 209 h 10000"/>
                  <a:gd name="connsiteX42" fmla="*/ 6902 w 10228"/>
                  <a:gd name="connsiteY42" fmla="*/ 911 h 10000"/>
                  <a:gd name="connsiteX43" fmla="*/ 7340 w 10228"/>
                  <a:gd name="connsiteY43" fmla="*/ 1152 h 10000"/>
                  <a:gd name="connsiteX44" fmla="*/ 7446 w 10228"/>
                  <a:gd name="connsiteY44" fmla="*/ 1120 h 10000"/>
                  <a:gd name="connsiteX45" fmla="*/ 8233 w 10228"/>
                  <a:gd name="connsiteY45" fmla="*/ 2431 h 10000"/>
                  <a:gd name="connsiteX46" fmla="*/ 8399 w 10228"/>
                  <a:gd name="connsiteY46" fmla="*/ 2632 h 10000"/>
                  <a:gd name="connsiteX47" fmla="*/ 8928 w 10228"/>
                  <a:gd name="connsiteY47" fmla="*/ 3125 h 10000"/>
                  <a:gd name="connsiteX48" fmla="*/ 9224 w 10228"/>
                  <a:gd name="connsiteY48" fmla="*/ 3424 h 10000"/>
                  <a:gd name="connsiteX49" fmla="*/ 9370 w 10228"/>
                  <a:gd name="connsiteY49" fmla="*/ 4609 h 10000"/>
                  <a:gd name="connsiteX50" fmla="*/ 9434 w 10228"/>
                  <a:gd name="connsiteY50" fmla="*/ 5722 h 10000"/>
                  <a:gd name="connsiteX51" fmla="*/ 9538 w 10228"/>
                  <a:gd name="connsiteY51" fmla="*/ 6156 h 10000"/>
                  <a:gd name="connsiteX52" fmla="*/ 9598 w 10228"/>
                  <a:gd name="connsiteY52" fmla="*/ 6365 h 10000"/>
                  <a:gd name="connsiteX53" fmla="*/ 9911 w 10228"/>
                  <a:gd name="connsiteY53" fmla="*/ 6742 h 10000"/>
                  <a:gd name="connsiteX54" fmla="*/ 10210 w 10228"/>
                  <a:gd name="connsiteY54" fmla="*/ 7656 h 10000"/>
                  <a:gd name="connsiteX55" fmla="*/ 9974 w 10228"/>
                  <a:gd name="connsiteY55" fmla="*/ 8604 h 10000"/>
                  <a:gd name="connsiteX56" fmla="*/ 9543 w 10228"/>
                  <a:gd name="connsiteY56" fmla="*/ 9137 h 10000"/>
                  <a:gd name="connsiteX57" fmla="*/ 9393 w 10228"/>
                  <a:gd name="connsiteY57" fmla="*/ 9416 h 10000"/>
                  <a:gd name="connsiteX58" fmla="*/ 9176 w 10228"/>
                  <a:gd name="connsiteY58" fmla="*/ 9822 h 10000"/>
                  <a:gd name="connsiteX59" fmla="*/ 8915 w 10228"/>
                  <a:gd name="connsiteY59" fmla="*/ 9899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</a:cxnLst>
                <a:rect l="l" t="t" r="r" b="b"/>
                <a:pathLst>
                  <a:path w="10228" h="10000">
                    <a:moveTo>
                      <a:pt x="8915" y="9899"/>
                    </a:moveTo>
                    <a:cubicBezTo>
                      <a:pt x="8892" y="9801"/>
                      <a:pt x="8841" y="9724"/>
                      <a:pt x="8805" y="9724"/>
                    </a:cubicBezTo>
                    <a:cubicBezTo>
                      <a:pt x="8767" y="9724"/>
                      <a:pt x="8656" y="9576"/>
                      <a:pt x="8562" y="9391"/>
                    </a:cubicBezTo>
                    <a:cubicBezTo>
                      <a:pt x="8421" y="9125"/>
                      <a:pt x="8331" y="9063"/>
                      <a:pt x="8067" y="9055"/>
                    </a:cubicBezTo>
                    <a:cubicBezTo>
                      <a:pt x="7842" y="9050"/>
                      <a:pt x="7693" y="8973"/>
                      <a:pt x="7579" y="8801"/>
                    </a:cubicBezTo>
                    <a:cubicBezTo>
                      <a:pt x="7487" y="8665"/>
                      <a:pt x="7402" y="8608"/>
                      <a:pt x="7386" y="8673"/>
                    </a:cubicBezTo>
                    <a:cubicBezTo>
                      <a:pt x="7345" y="8874"/>
                      <a:pt x="7172" y="8813"/>
                      <a:pt x="7020" y="8551"/>
                    </a:cubicBezTo>
                    <a:cubicBezTo>
                      <a:pt x="6912" y="8362"/>
                      <a:pt x="6825" y="8317"/>
                      <a:pt x="6659" y="8370"/>
                    </a:cubicBezTo>
                    <a:cubicBezTo>
                      <a:pt x="6542" y="8411"/>
                      <a:pt x="6426" y="8399"/>
                      <a:pt x="6406" y="8342"/>
                    </a:cubicBezTo>
                    <a:cubicBezTo>
                      <a:pt x="6355" y="8214"/>
                      <a:pt x="6076" y="8099"/>
                      <a:pt x="6076" y="8210"/>
                    </a:cubicBezTo>
                    <a:cubicBezTo>
                      <a:pt x="6076" y="8259"/>
                      <a:pt x="6151" y="8354"/>
                      <a:pt x="6240" y="8423"/>
                    </a:cubicBezTo>
                    <a:cubicBezTo>
                      <a:pt x="6398" y="8547"/>
                      <a:pt x="6398" y="8551"/>
                      <a:pt x="6248" y="8559"/>
                    </a:cubicBezTo>
                    <a:cubicBezTo>
                      <a:pt x="6163" y="8563"/>
                      <a:pt x="6050" y="8480"/>
                      <a:pt x="5999" y="8382"/>
                    </a:cubicBezTo>
                    <a:cubicBezTo>
                      <a:pt x="5948" y="8279"/>
                      <a:pt x="5742" y="8066"/>
                      <a:pt x="5540" y="7907"/>
                    </a:cubicBezTo>
                    <a:cubicBezTo>
                      <a:pt x="5341" y="7743"/>
                      <a:pt x="5115" y="7530"/>
                      <a:pt x="5044" y="7427"/>
                    </a:cubicBezTo>
                    <a:cubicBezTo>
                      <a:pt x="4945" y="7283"/>
                      <a:pt x="4901" y="7275"/>
                      <a:pt x="4858" y="7386"/>
                    </a:cubicBezTo>
                    <a:cubicBezTo>
                      <a:pt x="4804" y="7530"/>
                      <a:pt x="4562" y="7459"/>
                      <a:pt x="4562" y="7304"/>
                    </a:cubicBezTo>
                    <a:cubicBezTo>
                      <a:pt x="4562" y="7259"/>
                      <a:pt x="4452" y="7218"/>
                      <a:pt x="4316" y="7210"/>
                    </a:cubicBezTo>
                    <a:cubicBezTo>
                      <a:pt x="4183" y="7206"/>
                      <a:pt x="3823" y="7013"/>
                      <a:pt x="3517" y="6783"/>
                    </a:cubicBezTo>
                    <a:cubicBezTo>
                      <a:pt x="3213" y="6554"/>
                      <a:pt x="2934" y="6365"/>
                      <a:pt x="2898" y="6365"/>
                    </a:cubicBezTo>
                    <a:cubicBezTo>
                      <a:pt x="2862" y="6365"/>
                      <a:pt x="2832" y="6291"/>
                      <a:pt x="2832" y="6197"/>
                    </a:cubicBezTo>
                    <a:cubicBezTo>
                      <a:pt x="2832" y="6103"/>
                      <a:pt x="2686" y="5889"/>
                      <a:pt x="2507" y="5722"/>
                    </a:cubicBezTo>
                    <a:cubicBezTo>
                      <a:pt x="2328" y="5557"/>
                      <a:pt x="2182" y="5352"/>
                      <a:pt x="2182" y="5270"/>
                    </a:cubicBezTo>
                    <a:cubicBezTo>
                      <a:pt x="2182" y="5081"/>
                      <a:pt x="1882" y="4761"/>
                      <a:pt x="1623" y="4674"/>
                    </a:cubicBezTo>
                    <a:cubicBezTo>
                      <a:pt x="1501" y="4633"/>
                      <a:pt x="1335" y="4408"/>
                      <a:pt x="1183" y="4088"/>
                    </a:cubicBezTo>
                    <a:cubicBezTo>
                      <a:pt x="941" y="3568"/>
                      <a:pt x="525" y="3170"/>
                      <a:pt x="335" y="3288"/>
                    </a:cubicBezTo>
                    <a:cubicBezTo>
                      <a:pt x="262" y="3334"/>
                      <a:pt x="292" y="3116"/>
                      <a:pt x="236" y="2948"/>
                    </a:cubicBezTo>
                    <a:cubicBezTo>
                      <a:pt x="180" y="2780"/>
                      <a:pt x="0" y="2540"/>
                      <a:pt x="0" y="2282"/>
                    </a:cubicBezTo>
                    <a:cubicBezTo>
                      <a:pt x="0" y="2024"/>
                      <a:pt x="341" y="1807"/>
                      <a:pt x="237" y="1401"/>
                    </a:cubicBezTo>
                    <a:cubicBezTo>
                      <a:pt x="160" y="1097"/>
                      <a:pt x="574" y="1002"/>
                      <a:pt x="778" y="923"/>
                    </a:cubicBezTo>
                    <a:cubicBezTo>
                      <a:pt x="981" y="844"/>
                      <a:pt x="1278" y="631"/>
                      <a:pt x="1462" y="927"/>
                    </a:cubicBezTo>
                    <a:cubicBezTo>
                      <a:pt x="1582" y="1120"/>
                      <a:pt x="1661" y="1144"/>
                      <a:pt x="1912" y="1078"/>
                    </a:cubicBezTo>
                    <a:cubicBezTo>
                      <a:pt x="2469" y="935"/>
                      <a:pt x="3131" y="1017"/>
                      <a:pt x="3925" y="1337"/>
                    </a:cubicBezTo>
                    <a:cubicBezTo>
                      <a:pt x="4079" y="1398"/>
                      <a:pt x="4125" y="1366"/>
                      <a:pt x="4163" y="1165"/>
                    </a:cubicBezTo>
                    <a:cubicBezTo>
                      <a:pt x="4191" y="1033"/>
                      <a:pt x="4204" y="779"/>
                      <a:pt x="4191" y="607"/>
                    </a:cubicBezTo>
                    <a:cubicBezTo>
                      <a:pt x="4171" y="266"/>
                      <a:pt x="4202" y="0"/>
                      <a:pt x="4349" y="0"/>
                    </a:cubicBezTo>
                    <a:cubicBezTo>
                      <a:pt x="4497" y="0"/>
                      <a:pt x="5075" y="264"/>
                      <a:pt x="5075" y="609"/>
                    </a:cubicBezTo>
                    <a:cubicBezTo>
                      <a:pt x="5075" y="806"/>
                      <a:pt x="4803" y="1366"/>
                      <a:pt x="4825" y="1459"/>
                    </a:cubicBezTo>
                    <a:cubicBezTo>
                      <a:pt x="4847" y="1553"/>
                      <a:pt x="5049" y="1472"/>
                      <a:pt x="5205" y="1173"/>
                    </a:cubicBezTo>
                    <a:cubicBezTo>
                      <a:pt x="5359" y="869"/>
                      <a:pt x="5443" y="808"/>
                      <a:pt x="5689" y="808"/>
                    </a:cubicBezTo>
                    <a:cubicBezTo>
                      <a:pt x="5948" y="808"/>
                      <a:pt x="5997" y="767"/>
                      <a:pt x="6071" y="483"/>
                    </a:cubicBezTo>
                    <a:cubicBezTo>
                      <a:pt x="6143" y="205"/>
                      <a:pt x="6186" y="164"/>
                      <a:pt x="6378" y="209"/>
                    </a:cubicBezTo>
                    <a:cubicBezTo>
                      <a:pt x="6624" y="266"/>
                      <a:pt x="6830" y="542"/>
                      <a:pt x="6902" y="911"/>
                    </a:cubicBezTo>
                    <a:cubicBezTo>
                      <a:pt x="6960" y="1206"/>
                      <a:pt x="7203" y="1337"/>
                      <a:pt x="7340" y="1152"/>
                    </a:cubicBezTo>
                    <a:cubicBezTo>
                      <a:pt x="7399" y="1074"/>
                      <a:pt x="7446" y="1062"/>
                      <a:pt x="7446" y="1120"/>
                    </a:cubicBezTo>
                    <a:cubicBezTo>
                      <a:pt x="7446" y="1263"/>
                      <a:pt x="8149" y="2431"/>
                      <a:pt x="8233" y="2431"/>
                    </a:cubicBezTo>
                    <a:cubicBezTo>
                      <a:pt x="8271" y="2431"/>
                      <a:pt x="8346" y="2522"/>
                      <a:pt x="8399" y="2632"/>
                    </a:cubicBezTo>
                    <a:cubicBezTo>
                      <a:pt x="8516" y="2882"/>
                      <a:pt x="8777" y="3125"/>
                      <a:pt x="8928" y="3125"/>
                    </a:cubicBezTo>
                    <a:cubicBezTo>
                      <a:pt x="8989" y="3125"/>
                      <a:pt x="9121" y="3260"/>
                      <a:pt x="9224" y="3424"/>
                    </a:cubicBezTo>
                    <a:cubicBezTo>
                      <a:pt x="9401" y="3703"/>
                      <a:pt x="9408" y="3764"/>
                      <a:pt x="9370" y="4609"/>
                    </a:cubicBezTo>
                    <a:cubicBezTo>
                      <a:pt x="9339" y="5286"/>
                      <a:pt x="9355" y="5553"/>
                      <a:pt x="9434" y="5722"/>
                    </a:cubicBezTo>
                    <a:cubicBezTo>
                      <a:pt x="9490" y="5844"/>
                      <a:pt x="9538" y="6041"/>
                      <a:pt x="9538" y="6156"/>
                    </a:cubicBezTo>
                    <a:cubicBezTo>
                      <a:pt x="9538" y="6270"/>
                      <a:pt x="9564" y="6365"/>
                      <a:pt x="9598" y="6365"/>
                    </a:cubicBezTo>
                    <a:cubicBezTo>
                      <a:pt x="9628" y="6365"/>
                      <a:pt x="9770" y="6533"/>
                      <a:pt x="9911" y="6742"/>
                    </a:cubicBezTo>
                    <a:cubicBezTo>
                      <a:pt x="10113" y="7037"/>
                      <a:pt x="10177" y="7234"/>
                      <a:pt x="10210" y="7656"/>
                    </a:cubicBezTo>
                    <a:cubicBezTo>
                      <a:pt x="10251" y="8173"/>
                      <a:pt x="10241" y="8214"/>
                      <a:pt x="9974" y="8604"/>
                    </a:cubicBezTo>
                    <a:cubicBezTo>
                      <a:pt x="9819" y="8825"/>
                      <a:pt x="9628" y="9067"/>
                      <a:pt x="9543" y="9137"/>
                    </a:cubicBezTo>
                    <a:cubicBezTo>
                      <a:pt x="9462" y="9211"/>
                      <a:pt x="9393" y="9334"/>
                      <a:pt x="9393" y="9416"/>
                    </a:cubicBezTo>
                    <a:cubicBezTo>
                      <a:pt x="9393" y="9497"/>
                      <a:pt x="9296" y="9678"/>
                      <a:pt x="9176" y="9822"/>
                    </a:cubicBezTo>
                    <a:cubicBezTo>
                      <a:pt x="8989" y="10039"/>
                      <a:pt x="8953" y="10051"/>
                      <a:pt x="8915" y="9899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2" name="mexico">
                <a:extLst>
                  <a:ext uri="{FF2B5EF4-FFF2-40B4-BE49-F238E27FC236}">
                    <a16:creationId xmlns:a16="http://schemas.microsoft.com/office/drawing/2014/main" id="{7DACA2B1-3009-4ED3-85B7-BCECC74D3B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0277" y="5443539"/>
                <a:ext cx="471488" cy="493712"/>
              </a:xfrm>
              <a:custGeom>
                <a:avLst/>
                <a:gdLst>
                  <a:gd name="T0" fmla="*/ 107 w 1704"/>
                  <a:gd name="T1" fmla="*/ 1858 h 1898"/>
                  <a:gd name="T2" fmla="*/ 88 w 1704"/>
                  <a:gd name="T3" fmla="*/ 1782 h 1898"/>
                  <a:gd name="T4" fmla="*/ 43 w 1704"/>
                  <a:gd name="T5" fmla="*/ 1607 h 1898"/>
                  <a:gd name="T6" fmla="*/ 74 w 1704"/>
                  <a:gd name="T7" fmla="*/ 1342 h 1898"/>
                  <a:gd name="T8" fmla="*/ 176 w 1704"/>
                  <a:gd name="T9" fmla="*/ 921 h 1898"/>
                  <a:gd name="T10" fmla="*/ 289 w 1704"/>
                  <a:gd name="T11" fmla="*/ 494 h 1898"/>
                  <a:gd name="T12" fmla="*/ 314 w 1704"/>
                  <a:gd name="T13" fmla="*/ 369 h 1898"/>
                  <a:gd name="T14" fmla="*/ 355 w 1704"/>
                  <a:gd name="T15" fmla="*/ 203 h 1898"/>
                  <a:gd name="T16" fmla="*/ 377 w 1704"/>
                  <a:gd name="T17" fmla="*/ 144 h 1898"/>
                  <a:gd name="T18" fmla="*/ 422 w 1704"/>
                  <a:gd name="T19" fmla="*/ 109 h 1898"/>
                  <a:gd name="T20" fmla="*/ 472 w 1704"/>
                  <a:gd name="T21" fmla="*/ 53 h 1898"/>
                  <a:gd name="T22" fmla="*/ 582 w 1704"/>
                  <a:gd name="T23" fmla="*/ 71 h 1898"/>
                  <a:gd name="T24" fmla="*/ 757 w 1704"/>
                  <a:gd name="T25" fmla="*/ 127 h 1898"/>
                  <a:gd name="T26" fmla="*/ 921 w 1704"/>
                  <a:gd name="T27" fmla="*/ 333 h 1898"/>
                  <a:gd name="T28" fmla="*/ 1033 w 1704"/>
                  <a:gd name="T29" fmla="*/ 438 h 1898"/>
                  <a:gd name="T30" fmla="*/ 1140 w 1704"/>
                  <a:gd name="T31" fmla="*/ 382 h 1898"/>
                  <a:gd name="T32" fmla="*/ 1335 w 1704"/>
                  <a:gd name="T33" fmla="*/ 286 h 1898"/>
                  <a:gd name="T34" fmla="*/ 1348 w 1704"/>
                  <a:gd name="T35" fmla="*/ 380 h 1898"/>
                  <a:gd name="T36" fmla="*/ 1493 w 1704"/>
                  <a:gd name="T37" fmla="*/ 454 h 1898"/>
                  <a:gd name="T38" fmla="*/ 1680 w 1704"/>
                  <a:gd name="T39" fmla="*/ 530 h 1898"/>
                  <a:gd name="T40" fmla="*/ 1643 w 1704"/>
                  <a:gd name="T41" fmla="*/ 654 h 1898"/>
                  <a:gd name="T42" fmla="*/ 1616 w 1704"/>
                  <a:gd name="T43" fmla="*/ 723 h 1898"/>
                  <a:gd name="T44" fmla="*/ 1636 w 1704"/>
                  <a:gd name="T45" fmla="*/ 1344 h 1898"/>
                  <a:gd name="T46" fmla="*/ 1499 w 1704"/>
                  <a:gd name="T47" fmla="*/ 1313 h 1898"/>
                  <a:gd name="T48" fmla="*/ 1457 w 1704"/>
                  <a:gd name="T49" fmla="*/ 1256 h 1898"/>
                  <a:gd name="T50" fmla="*/ 1414 w 1704"/>
                  <a:gd name="T51" fmla="*/ 1151 h 1898"/>
                  <a:gd name="T52" fmla="*/ 1374 w 1704"/>
                  <a:gd name="T53" fmla="*/ 974 h 1898"/>
                  <a:gd name="T54" fmla="*/ 1286 w 1704"/>
                  <a:gd name="T55" fmla="*/ 812 h 1898"/>
                  <a:gd name="T56" fmla="*/ 1189 w 1704"/>
                  <a:gd name="T57" fmla="*/ 759 h 1898"/>
                  <a:gd name="T58" fmla="*/ 1100 w 1704"/>
                  <a:gd name="T59" fmla="*/ 893 h 1898"/>
                  <a:gd name="T60" fmla="*/ 1047 w 1704"/>
                  <a:gd name="T61" fmla="*/ 1123 h 1898"/>
                  <a:gd name="T62" fmla="*/ 908 w 1704"/>
                  <a:gd name="T63" fmla="*/ 1478 h 1898"/>
                  <a:gd name="T64" fmla="*/ 726 w 1704"/>
                  <a:gd name="T65" fmla="*/ 1555 h 1898"/>
                  <a:gd name="T66" fmla="*/ 596 w 1704"/>
                  <a:gd name="T67" fmla="*/ 1623 h 1898"/>
                  <a:gd name="T68" fmla="*/ 439 w 1704"/>
                  <a:gd name="T69" fmla="*/ 1708 h 1898"/>
                  <a:gd name="T70" fmla="*/ 257 w 1704"/>
                  <a:gd name="T71" fmla="*/ 1793 h 1898"/>
                  <a:gd name="T72" fmla="*/ 107 w 1704"/>
                  <a:gd name="T73" fmla="*/ 1858 h 1898"/>
                  <a:gd name="connsiteX0" fmla="*/ 994 w 10305"/>
                  <a:gd name="connsiteY0" fmla="*/ 9700 h 9800"/>
                  <a:gd name="connsiteX1" fmla="*/ 882 w 10305"/>
                  <a:gd name="connsiteY1" fmla="*/ 9300 h 9800"/>
                  <a:gd name="connsiteX2" fmla="*/ 618 w 10305"/>
                  <a:gd name="connsiteY2" fmla="*/ 8378 h 9800"/>
                  <a:gd name="connsiteX3" fmla="*/ 142 w 10305"/>
                  <a:gd name="connsiteY3" fmla="*/ 6783 h 9800"/>
                  <a:gd name="connsiteX4" fmla="*/ 1399 w 10305"/>
                  <a:gd name="connsiteY4" fmla="*/ 4763 h 9800"/>
                  <a:gd name="connsiteX5" fmla="*/ 2062 w 10305"/>
                  <a:gd name="connsiteY5" fmla="*/ 2514 h 9800"/>
                  <a:gd name="connsiteX6" fmla="*/ 2209 w 10305"/>
                  <a:gd name="connsiteY6" fmla="*/ 1855 h 9800"/>
                  <a:gd name="connsiteX7" fmla="*/ 2449 w 10305"/>
                  <a:gd name="connsiteY7" fmla="*/ 981 h 9800"/>
                  <a:gd name="connsiteX8" fmla="*/ 2578 w 10305"/>
                  <a:gd name="connsiteY8" fmla="*/ 670 h 9800"/>
                  <a:gd name="connsiteX9" fmla="*/ 2843 w 10305"/>
                  <a:gd name="connsiteY9" fmla="*/ 485 h 9800"/>
                  <a:gd name="connsiteX10" fmla="*/ 3136 w 10305"/>
                  <a:gd name="connsiteY10" fmla="*/ 190 h 9800"/>
                  <a:gd name="connsiteX11" fmla="*/ 3781 w 10305"/>
                  <a:gd name="connsiteY11" fmla="*/ 285 h 9800"/>
                  <a:gd name="connsiteX12" fmla="*/ 4808 w 10305"/>
                  <a:gd name="connsiteY12" fmla="*/ 580 h 9800"/>
                  <a:gd name="connsiteX13" fmla="*/ 5771 w 10305"/>
                  <a:gd name="connsiteY13" fmla="*/ 1665 h 9800"/>
                  <a:gd name="connsiteX14" fmla="*/ 6428 w 10305"/>
                  <a:gd name="connsiteY14" fmla="*/ 2219 h 9800"/>
                  <a:gd name="connsiteX15" fmla="*/ 7056 w 10305"/>
                  <a:gd name="connsiteY15" fmla="*/ 1924 h 9800"/>
                  <a:gd name="connsiteX16" fmla="*/ 8201 w 10305"/>
                  <a:gd name="connsiteY16" fmla="*/ 1418 h 9800"/>
                  <a:gd name="connsiteX17" fmla="*/ 8277 w 10305"/>
                  <a:gd name="connsiteY17" fmla="*/ 1913 h 9800"/>
                  <a:gd name="connsiteX18" fmla="*/ 9128 w 10305"/>
                  <a:gd name="connsiteY18" fmla="*/ 2303 h 9800"/>
                  <a:gd name="connsiteX19" fmla="*/ 10225 w 10305"/>
                  <a:gd name="connsiteY19" fmla="*/ 2703 h 9800"/>
                  <a:gd name="connsiteX20" fmla="*/ 10008 w 10305"/>
                  <a:gd name="connsiteY20" fmla="*/ 3357 h 9800"/>
                  <a:gd name="connsiteX21" fmla="*/ 9850 w 10305"/>
                  <a:gd name="connsiteY21" fmla="*/ 3720 h 9800"/>
                  <a:gd name="connsiteX22" fmla="*/ 9967 w 10305"/>
                  <a:gd name="connsiteY22" fmla="*/ 6992 h 9800"/>
                  <a:gd name="connsiteX23" fmla="*/ 9163 w 10305"/>
                  <a:gd name="connsiteY23" fmla="*/ 6829 h 9800"/>
                  <a:gd name="connsiteX24" fmla="*/ 8916 w 10305"/>
                  <a:gd name="connsiteY24" fmla="*/ 6528 h 9800"/>
                  <a:gd name="connsiteX25" fmla="*/ 8664 w 10305"/>
                  <a:gd name="connsiteY25" fmla="*/ 5975 h 9800"/>
                  <a:gd name="connsiteX26" fmla="*/ 8429 w 10305"/>
                  <a:gd name="connsiteY26" fmla="*/ 5043 h 9800"/>
                  <a:gd name="connsiteX27" fmla="*/ 7913 w 10305"/>
                  <a:gd name="connsiteY27" fmla="*/ 4189 h 9800"/>
                  <a:gd name="connsiteX28" fmla="*/ 7344 w 10305"/>
                  <a:gd name="connsiteY28" fmla="*/ 3910 h 9800"/>
                  <a:gd name="connsiteX29" fmla="*/ 6821 w 10305"/>
                  <a:gd name="connsiteY29" fmla="*/ 4616 h 9800"/>
                  <a:gd name="connsiteX30" fmla="*/ 6510 w 10305"/>
                  <a:gd name="connsiteY30" fmla="*/ 5828 h 9800"/>
                  <a:gd name="connsiteX31" fmla="*/ 5695 w 10305"/>
                  <a:gd name="connsiteY31" fmla="*/ 7698 h 9800"/>
                  <a:gd name="connsiteX32" fmla="*/ 4627 w 10305"/>
                  <a:gd name="connsiteY32" fmla="*/ 8104 h 9800"/>
                  <a:gd name="connsiteX33" fmla="*/ 3864 w 10305"/>
                  <a:gd name="connsiteY33" fmla="*/ 8462 h 9800"/>
                  <a:gd name="connsiteX34" fmla="*/ 2942 w 10305"/>
                  <a:gd name="connsiteY34" fmla="*/ 8910 h 9800"/>
                  <a:gd name="connsiteX35" fmla="*/ 1874 w 10305"/>
                  <a:gd name="connsiteY35" fmla="*/ 9358 h 9800"/>
                  <a:gd name="connsiteX36" fmla="*/ 994 w 10305"/>
                  <a:gd name="connsiteY36" fmla="*/ 9700 h 9800"/>
                  <a:gd name="connsiteX0" fmla="*/ 965 w 9999"/>
                  <a:gd name="connsiteY0" fmla="*/ 9898 h 10000"/>
                  <a:gd name="connsiteX1" fmla="*/ 856 w 9999"/>
                  <a:gd name="connsiteY1" fmla="*/ 9490 h 10000"/>
                  <a:gd name="connsiteX2" fmla="*/ 600 w 9999"/>
                  <a:gd name="connsiteY2" fmla="*/ 8549 h 10000"/>
                  <a:gd name="connsiteX3" fmla="*/ 138 w 9999"/>
                  <a:gd name="connsiteY3" fmla="*/ 6921 h 10000"/>
                  <a:gd name="connsiteX4" fmla="*/ 1039 w 9999"/>
                  <a:gd name="connsiteY4" fmla="*/ 4556 h 10000"/>
                  <a:gd name="connsiteX5" fmla="*/ 2001 w 9999"/>
                  <a:gd name="connsiteY5" fmla="*/ 2565 h 10000"/>
                  <a:gd name="connsiteX6" fmla="*/ 2144 w 9999"/>
                  <a:gd name="connsiteY6" fmla="*/ 1893 h 10000"/>
                  <a:gd name="connsiteX7" fmla="*/ 2377 w 9999"/>
                  <a:gd name="connsiteY7" fmla="*/ 1001 h 10000"/>
                  <a:gd name="connsiteX8" fmla="*/ 2502 w 9999"/>
                  <a:gd name="connsiteY8" fmla="*/ 684 h 10000"/>
                  <a:gd name="connsiteX9" fmla="*/ 2759 w 9999"/>
                  <a:gd name="connsiteY9" fmla="*/ 495 h 10000"/>
                  <a:gd name="connsiteX10" fmla="*/ 3043 w 9999"/>
                  <a:gd name="connsiteY10" fmla="*/ 194 h 10000"/>
                  <a:gd name="connsiteX11" fmla="*/ 3669 w 9999"/>
                  <a:gd name="connsiteY11" fmla="*/ 291 h 10000"/>
                  <a:gd name="connsiteX12" fmla="*/ 4666 w 9999"/>
                  <a:gd name="connsiteY12" fmla="*/ 592 h 10000"/>
                  <a:gd name="connsiteX13" fmla="*/ 5600 w 9999"/>
                  <a:gd name="connsiteY13" fmla="*/ 1699 h 10000"/>
                  <a:gd name="connsiteX14" fmla="*/ 6238 w 9999"/>
                  <a:gd name="connsiteY14" fmla="*/ 2264 h 10000"/>
                  <a:gd name="connsiteX15" fmla="*/ 6847 w 9999"/>
                  <a:gd name="connsiteY15" fmla="*/ 1963 h 10000"/>
                  <a:gd name="connsiteX16" fmla="*/ 7958 w 9999"/>
                  <a:gd name="connsiteY16" fmla="*/ 1447 h 10000"/>
                  <a:gd name="connsiteX17" fmla="*/ 8032 w 9999"/>
                  <a:gd name="connsiteY17" fmla="*/ 1952 h 10000"/>
                  <a:gd name="connsiteX18" fmla="*/ 8858 w 9999"/>
                  <a:gd name="connsiteY18" fmla="*/ 2350 h 10000"/>
                  <a:gd name="connsiteX19" fmla="*/ 9922 w 9999"/>
                  <a:gd name="connsiteY19" fmla="*/ 2758 h 10000"/>
                  <a:gd name="connsiteX20" fmla="*/ 9712 w 9999"/>
                  <a:gd name="connsiteY20" fmla="*/ 3426 h 10000"/>
                  <a:gd name="connsiteX21" fmla="*/ 9558 w 9999"/>
                  <a:gd name="connsiteY21" fmla="*/ 3796 h 10000"/>
                  <a:gd name="connsiteX22" fmla="*/ 9672 w 9999"/>
                  <a:gd name="connsiteY22" fmla="*/ 7135 h 10000"/>
                  <a:gd name="connsiteX23" fmla="*/ 8892 w 9999"/>
                  <a:gd name="connsiteY23" fmla="*/ 6968 h 10000"/>
                  <a:gd name="connsiteX24" fmla="*/ 8652 w 9999"/>
                  <a:gd name="connsiteY24" fmla="*/ 6661 h 10000"/>
                  <a:gd name="connsiteX25" fmla="*/ 8408 w 9999"/>
                  <a:gd name="connsiteY25" fmla="*/ 6097 h 10000"/>
                  <a:gd name="connsiteX26" fmla="*/ 8180 w 9999"/>
                  <a:gd name="connsiteY26" fmla="*/ 5146 h 10000"/>
                  <a:gd name="connsiteX27" fmla="*/ 7679 w 9999"/>
                  <a:gd name="connsiteY27" fmla="*/ 4274 h 10000"/>
                  <a:gd name="connsiteX28" fmla="*/ 7127 w 9999"/>
                  <a:gd name="connsiteY28" fmla="*/ 3990 h 10000"/>
                  <a:gd name="connsiteX29" fmla="*/ 6619 w 9999"/>
                  <a:gd name="connsiteY29" fmla="*/ 4710 h 10000"/>
                  <a:gd name="connsiteX30" fmla="*/ 6317 w 9999"/>
                  <a:gd name="connsiteY30" fmla="*/ 5947 h 10000"/>
                  <a:gd name="connsiteX31" fmla="*/ 5526 w 9999"/>
                  <a:gd name="connsiteY31" fmla="*/ 7855 h 10000"/>
                  <a:gd name="connsiteX32" fmla="*/ 4490 w 9999"/>
                  <a:gd name="connsiteY32" fmla="*/ 8269 h 10000"/>
                  <a:gd name="connsiteX33" fmla="*/ 3750 w 9999"/>
                  <a:gd name="connsiteY33" fmla="*/ 8635 h 10000"/>
                  <a:gd name="connsiteX34" fmla="*/ 2855 w 9999"/>
                  <a:gd name="connsiteY34" fmla="*/ 9092 h 10000"/>
                  <a:gd name="connsiteX35" fmla="*/ 1819 w 9999"/>
                  <a:gd name="connsiteY35" fmla="*/ 9549 h 10000"/>
                  <a:gd name="connsiteX36" fmla="*/ 965 w 9999"/>
                  <a:gd name="connsiteY36" fmla="*/ 9898 h 10000"/>
                  <a:gd name="connsiteX0" fmla="*/ 965 w 10000"/>
                  <a:gd name="connsiteY0" fmla="*/ 9898 h 10000"/>
                  <a:gd name="connsiteX1" fmla="*/ 856 w 10000"/>
                  <a:gd name="connsiteY1" fmla="*/ 9490 h 10000"/>
                  <a:gd name="connsiteX2" fmla="*/ 600 w 10000"/>
                  <a:gd name="connsiteY2" fmla="*/ 8549 h 10000"/>
                  <a:gd name="connsiteX3" fmla="*/ 138 w 10000"/>
                  <a:gd name="connsiteY3" fmla="*/ 6921 h 10000"/>
                  <a:gd name="connsiteX4" fmla="*/ 1039 w 10000"/>
                  <a:gd name="connsiteY4" fmla="*/ 4556 h 10000"/>
                  <a:gd name="connsiteX5" fmla="*/ 1256 w 10000"/>
                  <a:gd name="connsiteY5" fmla="*/ 2362 h 10000"/>
                  <a:gd name="connsiteX6" fmla="*/ 2144 w 10000"/>
                  <a:gd name="connsiteY6" fmla="*/ 1893 h 10000"/>
                  <a:gd name="connsiteX7" fmla="*/ 2377 w 10000"/>
                  <a:gd name="connsiteY7" fmla="*/ 1001 h 10000"/>
                  <a:gd name="connsiteX8" fmla="*/ 2502 w 10000"/>
                  <a:gd name="connsiteY8" fmla="*/ 684 h 10000"/>
                  <a:gd name="connsiteX9" fmla="*/ 2759 w 10000"/>
                  <a:gd name="connsiteY9" fmla="*/ 495 h 10000"/>
                  <a:gd name="connsiteX10" fmla="*/ 3043 w 10000"/>
                  <a:gd name="connsiteY10" fmla="*/ 194 h 10000"/>
                  <a:gd name="connsiteX11" fmla="*/ 3669 w 10000"/>
                  <a:gd name="connsiteY11" fmla="*/ 291 h 10000"/>
                  <a:gd name="connsiteX12" fmla="*/ 4666 w 10000"/>
                  <a:gd name="connsiteY12" fmla="*/ 592 h 10000"/>
                  <a:gd name="connsiteX13" fmla="*/ 5601 w 10000"/>
                  <a:gd name="connsiteY13" fmla="*/ 1699 h 10000"/>
                  <a:gd name="connsiteX14" fmla="*/ 6239 w 10000"/>
                  <a:gd name="connsiteY14" fmla="*/ 2264 h 10000"/>
                  <a:gd name="connsiteX15" fmla="*/ 6848 w 10000"/>
                  <a:gd name="connsiteY15" fmla="*/ 1963 h 10000"/>
                  <a:gd name="connsiteX16" fmla="*/ 7959 w 10000"/>
                  <a:gd name="connsiteY16" fmla="*/ 1447 h 10000"/>
                  <a:gd name="connsiteX17" fmla="*/ 8033 w 10000"/>
                  <a:gd name="connsiteY17" fmla="*/ 1952 h 10000"/>
                  <a:gd name="connsiteX18" fmla="*/ 8859 w 10000"/>
                  <a:gd name="connsiteY18" fmla="*/ 2350 h 10000"/>
                  <a:gd name="connsiteX19" fmla="*/ 9923 w 10000"/>
                  <a:gd name="connsiteY19" fmla="*/ 2758 h 10000"/>
                  <a:gd name="connsiteX20" fmla="*/ 9713 w 10000"/>
                  <a:gd name="connsiteY20" fmla="*/ 3426 h 10000"/>
                  <a:gd name="connsiteX21" fmla="*/ 9559 w 10000"/>
                  <a:gd name="connsiteY21" fmla="*/ 3796 h 10000"/>
                  <a:gd name="connsiteX22" fmla="*/ 9673 w 10000"/>
                  <a:gd name="connsiteY22" fmla="*/ 7135 h 10000"/>
                  <a:gd name="connsiteX23" fmla="*/ 8893 w 10000"/>
                  <a:gd name="connsiteY23" fmla="*/ 6968 h 10000"/>
                  <a:gd name="connsiteX24" fmla="*/ 8653 w 10000"/>
                  <a:gd name="connsiteY24" fmla="*/ 6661 h 10000"/>
                  <a:gd name="connsiteX25" fmla="*/ 8409 w 10000"/>
                  <a:gd name="connsiteY25" fmla="*/ 6097 h 10000"/>
                  <a:gd name="connsiteX26" fmla="*/ 8181 w 10000"/>
                  <a:gd name="connsiteY26" fmla="*/ 5146 h 10000"/>
                  <a:gd name="connsiteX27" fmla="*/ 7680 w 10000"/>
                  <a:gd name="connsiteY27" fmla="*/ 4274 h 10000"/>
                  <a:gd name="connsiteX28" fmla="*/ 7128 w 10000"/>
                  <a:gd name="connsiteY28" fmla="*/ 3990 h 10000"/>
                  <a:gd name="connsiteX29" fmla="*/ 6620 w 10000"/>
                  <a:gd name="connsiteY29" fmla="*/ 4710 h 10000"/>
                  <a:gd name="connsiteX30" fmla="*/ 6318 w 10000"/>
                  <a:gd name="connsiteY30" fmla="*/ 5947 h 10000"/>
                  <a:gd name="connsiteX31" fmla="*/ 5527 w 10000"/>
                  <a:gd name="connsiteY31" fmla="*/ 7855 h 10000"/>
                  <a:gd name="connsiteX32" fmla="*/ 4490 w 10000"/>
                  <a:gd name="connsiteY32" fmla="*/ 8269 h 10000"/>
                  <a:gd name="connsiteX33" fmla="*/ 3750 w 10000"/>
                  <a:gd name="connsiteY33" fmla="*/ 8635 h 10000"/>
                  <a:gd name="connsiteX34" fmla="*/ 2855 w 10000"/>
                  <a:gd name="connsiteY34" fmla="*/ 9092 h 10000"/>
                  <a:gd name="connsiteX35" fmla="*/ 1819 w 10000"/>
                  <a:gd name="connsiteY35" fmla="*/ 9549 h 10000"/>
                  <a:gd name="connsiteX36" fmla="*/ 965 w 10000"/>
                  <a:gd name="connsiteY36" fmla="*/ 9898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10000" h="10000">
                    <a:moveTo>
                      <a:pt x="965" y="9898"/>
                    </a:moveTo>
                    <a:cubicBezTo>
                      <a:pt x="902" y="9845"/>
                      <a:pt x="856" y="9661"/>
                      <a:pt x="856" y="9490"/>
                    </a:cubicBezTo>
                    <a:cubicBezTo>
                      <a:pt x="856" y="9317"/>
                      <a:pt x="742" y="8893"/>
                      <a:pt x="600" y="8549"/>
                    </a:cubicBezTo>
                    <a:cubicBezTo>
                      <a:pt x="355" y="7936"/>
                      <a:pt x="-278" y="7695"/>
                      <a:pt x="138" y="6921"/>
                    </a:cubicBezTo>
                    <a:cubicBezTo>
                      <a:pt x="451" y="6330"/>
                      <a:pt x="924" y="5637"/>
                      <a:pt x="1039" y="4556"/>
                    </a:cubicBezTo>
                    <a:cubicBezTo>
                      <a:pt x="1192" y="3089"/>
                      <a:pt x="1072" y="2806"/>
                      <a:pt x="1256" y="2362"/>
                    </a:cubicBezTo>
                    <a:cubicBezTo>
                      <a:pt x="1440" y="1918"/>
                      <a:pt x="1957" y="2120"/>
                      <a:pt x="2144" y="1893"/>
                    </a:cubicBezTo>
                    <a:cubicBezTo>
                      <a:pt x="2331" y="1666"/>
                      <a:pt x="2240" y="1130"/>
                      <a:pt x="2377" y="1001"/>
                    </a:cubicBezTo>
                    <a:cubicBezTo>
                      <a:pt x="2502" y="883"/>
                      <a:pt x="2559" y="737"/>
                      <a:pt x="2502" y="684"/>
                    </a:cubicBezTo>
                    <a:cubicBezTo>
                      <a:pt x="2445" y="630"/>
                      <a:pt x="2559" y="544"/>
                      <a:pt x="2759" y="495"/>
                    </a:cubicBezTo>
                    <a:cubicBezTo>
                      <a:pt x="2980" y="436"/>
                      <a:pt x="3095" y="323"/>
                      <a:pt x="3043" y="194"/>
                    </a:cubicBezTo>
                    <a:cubicBezTo>
                      <a:pt x="2924" y="-91"/>
                      <a:pt x="3100" y="-64"/>
                      <a:pt x="3669" y="291"/>
                    </a:cubicBezTo>
                    <a:cubicBezTo>
                      <a:pt x="3931" y="457"/>
                      <a:pt x="4381" y="592"/>
                      <a:pt x="4666" y="592"/>
                    </a:cubicBezTo>
                    <a:cubicBezTo>
                      <a:pt x="5242" y="592"/>
                      <a:pt x="5425" y="807"/>
                      <a:pt x="5601" y="1699"/>
                    </a:cubicBezTo>
                    <a:cubicBezTo>
                      <a:pt x="5704" y="2215"/>
                      <a:pt x="5760" y="2264"/>
                      <a:pt x="6239" y="2264"/>
                    </a:cubicBezTo>
                    <a:cubicBezTo>
                      <a:pt x="6632" y="2264"/>
                      <a:pt x="6786" y="2184"/>
                      <a:pt x="6848" y="1963"/>
                    </a:cubicBezTo>
                    <a:cubicBezTo>
                      <a:pt x="6939" y="1641"/>
                      <a:pt x="7691" y="1291"/>
                      <a:pt x="7959" y="1447"/>
                    </a:cubicBezTo>
                    <a:cubicBezTo>
                      <a:pt x="8050" y="1501"/>
                      <a:pt x="8084" y="1727"/>
                      <a:pt x="8033" y="1952"/>
                    </a:cubicBezTo>
                    <a:cubicBezTo>
                      <a:pt x="7948" y="2361"/>
                      <a:pt x="7953" y="2361"/>
                      <a:pt x="8859" y="2350"/>
                    </a:cubicBezTo>
                    <a:cubicBezTo>
                      <a:pt x="9707" y="2339"/>
                      <a:pt x="9776" y="2366"/>
                      <a:pt x="9923" y="2758"/>
                    </a:cubicBezTo>
                    <a:cubicBezTo>
                      <a:pt x="10060" y="3118"/>
                      <a:pt x="10032" y="3215"/>
                      <a:pt x="9713" y="3426"/>
                    </a:cubicBezTo>
                    <a:cubicBezTo>
                      <a:pt x="9423" y="3613"/>
                      <a:pt x="9389" y="3694"/>
                      <a:pt x="9559" y="3796"/>
                    </a:cubicBezTo>
                    <a:cubicBezTo>
                      <a:pt x="9878" y="3979"/>
                      <a:pt x="9975" y="6957"/>
                      <a:pt x="9673" y="7135"/>
                    </a:cubicBezTo>
                    <a:cubicBezTo>
                      <a:pt x="9280" y="7371"/>
                      <a:pt x="8893" y="7286"/>
                      <a:pt x="8893" y="6968"/>
                    </a:cubicBezTo>
                    <a:cubicBezTo>
                      <a:pt x="8893" y="6796"/>
                      <a:pt x="8784" y="6661"/>
                      <a:pt x="8653" y="6661"/>
                    </a:cubicBezTo>
                    <a:cubicBezTo>
                      <a:pt x="8482" y="6661"/>
                      <a:pt x="8409" y="6500"/>
                      <a:pt x="8409" y="6097"/>
                    </a:cubicBezTo>
                    <a:cubicBezTo>
                      <a:pt x="8409" y="5780"/>
                      <a:pt x="8306" y="5355"/>
                      <a:pt x="8181" y="5146"/>
                    </a:cubicBezTo>
                    <a:cubicBezTo>
                      <a:pt x="8055" y="4936"/>
                      <a:pt x="7833" y="4544"/>
                      <a:pt x="7680" y="4274"/>
                    </a:cubicBezTo>
                    <a:cubicBezTo>
                      <a:pt x="7400" y="3764"/>
                      <a:pt x="7128" y="3624"/>
                      <a:pt x="7128" y="3990"/>
                    </a:cubicBezTo>
                    <a:cubicBezTo>
                      <a:pt x="7128" y="4108"/>
                      <a:pt x="6900" y="4431"/>
                      <a:pt x="6620" y="4710"/>
                    </a:cubicBezTo>
                    <a:cubicBezTo>
                      <a:pt x="6131" y="5210"/>
                      <a:pt x="6125" y="5232"/>
                      <a:pt x="6318" y="5947"/>
                    </a:cubicBezTo>
                    <a:cubicBezTo>
                      <a:pt x="6535" y="6753"/>
                      <a:pt x="6478" y="6893"/>
                      <a:pt x="5527" y="7855"/>
                    </a:cubicBezTo>
                    <a:cubicBezTo>
                      <a:pt x="5089" y="8296"/>
                      <a:pt x="4951" y="8350"/>
                      <a:pt x="4490" y="8269"/>
                    </a:cubicBezTo>
                    <a:cubicBezTo>
                      <a:pt x="4006" y="8184"/>
                      <a:pt x="3931" y="8220"/>
                      <a:pt x="3750" y="8635"/>
                    </a:cubicBezTo>
                    <a:cubicBezTo>
                      <a:pt x="3573" y="9044"/>
                      <a:pt x="3476" y="9092"/>
                      <a:pt x="2855" y="9092"/>
                    </a:cubicBezTo>
                    <a:cubicBezTo>
                      <a:pt x="2269" y="9092"/>
                      <a:pt x="2110" y="9161"/>
                      <a:pt x="1819" y="9549"/>
                    </a:cubicBezTo>
                    <a:cubicBezTo>
                      <a:pt x="1489" y="9985"/>
                      <a:pt x="1187" y="10113"/>
                      <a:pt x="965" y="9898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3" name="veracruz">
                <a:extLst>
                  <a:ext uri="{FF2B5EF4-FFF2-40B4-BE49-F238E27FC236}">
                    <a16:creationId xmlns:a16="http://schemas.microsoft.com/office/drawing/2014/main" id="{50B167B7-4092-4F63-BD5A-7A615F4725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46840" y="4848227"/>
                <a:ext cx="1295400" cy="1400175"/>
              </a:xfrm>
              <a:custGeom>
                <a:avLst/>
                <a:gdLst>
                  <a:gd name="T0" fmla="*/ 3546 w 4809"/>
                  <a:gd name="T1" fmla="*/ 5057 h 5212"/>
                  <a:gd name="T2" fmla="*/ 3296 w 4809"/>
                  <a:gd name="T3" fmla="*/ 4789 h 5212"/>
                  <a:gd name="T4" fmla="*/ 3186 w 4809"/>
                  <a:gd name="T5" fmla="*/ 4717 h 5212"/>
                  <a:gd name="T6" fmla="*/ 2987 w 4809"/>
                  <a:gd name="T7" fmla="*/ 4832 h 5212"/>
                  <a:gd name="T8" fmla="*/ 2706 w 4809"/>
                  <a:gd name="T9" fmla="*/ 4378 h 5212"/>
                  <a:gd name="T10" fmla="*/ 2368 w 4809"/>
                  <a:gd name="T11" fmla="*/ 4223 h 5212"/>
                  <a:gd name="T12" fmla="*/ 2255 w 4809"/>
                  <a:gd name="T13" fmla="*/ 4153 h 5212"/>
                  <a:gd name="T14" fmla="*/ 2141 w 4809"/>
                  <a:gd name="T15" fmla="*/ 3962 h 5212"/>
                  <a:gd name="T16" fmla="*/ 1815 w 4809"/>
                  <a:gd name="T17" fmla="*/ 3821 h 5212"/>
                  <a:gd name="T18" fmla="*/ 1713 w 4809"/>
                  <a:gd name="T19" fmla="*/ 4093 h 5212"/>
                  <a:gd name="T20" fmla="*/ 1514 w 4809"/>
                  <a:gd name="T21" fmla="*/ 4010 h 5212"/>
                  <a:gd name="T22" fmla="*/ 1352 w 4809"/>
                  <a:gd name="T23" fmla="*/ 3903 h 5212"/>
                  <a:gd name="T24" fmla="*/ 1208 w 4809"/>
                  <a:gd name="T25" fmla="*/ 3663 h 5212"/>
                  <a:gd name="T26" fmla="*/ 1387 w 4809"/>
                  <a:gd name="T27" fmla="*/ 3372 h 5212"/>
                  <a:gd name="T28" fmla="*/ 1175 w 4809"/>
                  <a:gd name="T29" fmla="*/ 3049 h 5212"/>
                  <a:gd name="T30" fmla="*/ 1405 w 4809"/>
                  <a:gd name="T31" fmla="*/ 2415 h 5212"/>
                  <a:gd name="T32" fmla="*/ 1231 w 4809"/>
                  <a:gd name="T33" fmla="*/ 2332 h 5212"/>
                  <a:gd name="T34" fmla="*/ 957 w 4809"/>
                  <a:gd name="T35" fmla="*/ 2390 h 5212"/>
                  <a:gd name="T36" fmla="*/ 872 w 4809"/>
                  <a:gd name="T37" fmla="*/ 2191 h 5212"/>
                  <a:gd name="T38" fmla="*/ 984 w 4809"/>
                  <a:gd name="T39" fmla="*/ 2051 h 5212"/>
                  <a:gd name="T40" fmla="*/ 867 w 4809"/>
                  <a:gd name="T41" fmla="*/ 1735 h 5212"/>
                  <a:gd name="T42" fmla="*/ 618 w 4809"/>
                  <a:gd name="T43" fmla="*/ 1814 h 5212"/>
                  <a:gd name="T44" fmla="*/ 434 w 4809"/>
                  <a:gd name="T45" fmla="*/ 1865 h 5212"/>
                  <a:gd name="T46" fmla="*/ 179 w 4809"/>
                  <a:gd name="T47" fmla="*/ 2102 h 5212"/>
                  <a:gd name="T48" fmla="*/ 109 w 4809"/>
                  <a:gd name="T49" fmla="*/ 1890 h 5212"/>
                  <a:gd name="T50" fmla="*/ 103 w 4809"/>
                  <a:gd name="T51" fmla="*/ 1769 h 5212"/>
                  <a:gd name="T52" fmla="*/ 171 w 4809"/>
                  <a:gd name="T53" fmla="*/ 1679 h 5212"/>
                  <a:gd name="T54" fmla="*/ 364 w 4809"/>
                  <a:gd name="T55" fmla="*/ 1581 h 5212"/>
                  <a:gd name="T56" fmla="*/ 393 w 4809"/>
                  <a:gd name="T57" fmla="*/ 1332 h 5212"/>
                  <a:gd name="T58" fmla="*/ 308 w 4809"/>
                  <a:gd name="T59" fmla="*/ 1274 h 5212"/>
                  <a:gd name="T60" fmla="*/ 102 w 4809"/>
                  <a:gd name="T61" fmla="*/ 1118 h 5212"/>
                  <a:gd name="T62" fmla="*/ 0 w 4809"/>
                  <a:gd name="T63" fmla="*/ 841 h 5212"/>
                  <a:gd name="T64" fmla="*/ 96 w 4809"/>
                  <a:gd name="T65" fmla="*/ 611 h 5212"/>
                  <a:gd name="T66" fmla="*/ 166 w 4809"/>
                  <a:gd name="T67" fmla="*/ 354 h 5212"/>
                  <a:gd name="T68" fmla="*/ 146 w 4809"/>
                  <a:gd name="T69" fmla="*/ 146 h 5212"/>
                  <a:gd name="T70" fmla="*/ 264 w 4809"/>
                  <a:gd name="T71" fmla="*/ 48 h 5212"/>
                  <a:gd name="T72" fmla="*/ 634 w 4809"/>
                  <a:gd name="T73" fmla="*/ 244 h 5212"/>
                  <a:gd name="T74" fmla="*/ 956 w 4809"/>
                  <a:gd name="T75" fmla="*/ 906 h 5212"/>
                  <a:gd name="T76" fmla="*/ 1136 w 4809"/>
                  <a:gd name="T77" fmla="*/ 1232 h 5212"/>
                  <a:gd name="T78" fmla="*/ 1008 w 4809"/>
                  <a:gd name="T79" fmla="*/ 752 h 5212"/>
                  <a:gd name="T80" fmla="*/ 949 w 4809"/>
                  <a:gd name="T81" fmla="*/ 780 h 5212"/>
                  <a:gd name="T82" fmla="*/ 888 w 4809"/>
                  <a:gd name="T83" fmla="*/ 664 h 5212"/>
                  <a:gd name="T84" fmla="*/ 731 w 4809"/>
                  <a:gd name="T85" fmla="*/ 319 h 5212"/>
                  <a:gd name="T86" fmla="*/ 1084 w 4809"/>
                  <a:gd name="T87" fmla="*/ 728 h 5212"/>
                  <a:gd name="T88" fmla="*/ 1269 w 4809"/>
                  <a:gd name="T89" fmla="*/ 1533 h 5212"/>
                  <a:gd name="T90" fmla="*/ 1485 w 4809"/>
                  <a:gd name="T91" fmla="*/ 1876 h 5212"/>
                  <a:gd name="T92" fmla="*/ 2034 w 4809"/>
                  <a:gd name="T93" fmla="*/ 2615 h 5212"/>
                  <a:gd name="T94" fmla="*/ 2218 w 4809"/>
                  <a:gd name="T95" fmla="*/ 3089 h 5212"/>
                  <a:gd name="T96" fmla="*/ 2448 w 4809"/>
                  <a:gd name="T97" fmla="*/ 3333 h 5212"/>
                  <a:gd name="T98" fmla="*/ 2635 w 4809"/>
                  <a:gd name="T99" fmla="*/ 3518 h 5212"/>
                  <a:gd name="T100" fmla="*/ 2594 w 4809"/>
                  <a:gd name="T101" fmla="*/ 3572 h 5212"/>
                  <a:gd name="T102" fmla="*/ 2643 w 4809"/>
                  <a:gd name="T103" fmla="*/ 3637 h 5212"/>
                  <a:gd name="T104" fmla="*/ 2839 w 4809"/>
                  <a:gd name="T105" fmla="*/ 3692 h 5212"/>
                  <a:gd name="T106" fmla="*/ 2796 w 4809"/>
                  <a:gd name="T107" fmla="*/ 3636 h 5212"/>
                  <a:gd name="T108" fmla="*/ 2846 w 4809"/>
                  <a:gd name="T109" fmla="*/ 3616 h 5212"/>
                  <a:gd name="T110" fmla="*/ 3369 w 4809"/>
                  <a:gd name="T111" fmla="*/ 3714 h 5212"/>
                  <a:gd name="T112" fmla="*/ 3684 w 4809"/>
                  <a:gd name="T113" fmla="*/ 3909 h 5212"/>
                  <a:gd name="T114" fmla="*/ 3758 w 4809"/>
                  <a:gd name="T115" fmla="*/ 4079 h 5212"/>
                  <a:gd name="T116" fmla="*/ 3829 w 4809"/>
                  <a:gd name="T117" fmla="*/ 4142 h 5212"/>
                  <a:gd name="T118" fmla="*/ 4277 w 4809"/>
                  <a:gd name="T119" fmla="*/ 4163 h 5212"/>
                  <a:gd name="T120" fmla="*/ 4344 w 4809"/>
                  <a:gd name="T121" fmla="*/ 4438 h 5212"/>
                  <a:gd name="T122" fmla="*/ 4755 w 4809"/>
                  <a:gd name="T123" fmla="*/ 4944 h 5212"/>
                  <a:gd name="T124" fmla="*/ 4115 w 4809"/>
                  <a:gd name="T125" fmla="*/ 5210 h 52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809" h="5212">
                    <a:moveTo>
                      <a:pt x="3638" y="5151"/>
                    </a:moveTo>
                    <a:cubicBezTo>
                      <a:pt x="3638" y="5115"/>
                      <a:pt x="3606" y="5082"/>
                      <a:pt x="3546" y="5057"/>
                    </a:cubicBezTo>
                    <a:cubicBezTo>
                      <a:pt x="3496" y="5035"/>
                      <a:pt x="3410" y="4972"/>
                      <a:pt x="3356" y="4916"/>
                    </a:cubicBezTo>
                    <a:cubicBezTo>
                      <a:pt x="3279" y="4836"/>
                      <a:pt x="3266" y="4808"/>
                      <a:pt x="3296" y="4789"/>
                    </a:cubicBezTo>
                    <a:cubicBezTo>
                      <a:pt x="3343" y="4760"/>
                      <a:pt x="3317" y="4675"/>
                      <a:pt x="3261" y="4675"/>
                    </a:cubicBezTo>
                    <a:cubicBezTo>
                      <a:pt x="3239" y="4675"/>
                      <a:pt x="3206" y="4694"/>
                      <a:pt x="3186" y="4717"/>
                    </a:cubicBezTo>
                    <a:cubicBezTo>
                      <a:pt x="3167" y="4740"/>
                      <a:pt x="3131" y="4760"/>
                      <a:pt x="3107" y="4760"/>
                    </a:cubicBezTo>
                    <a:cubicBezTo>
                      <a:pt x="3082" y="4760"/>
                      <a:pt x="3028" y="4792"/>
                      <a:pt x="2987" y="4832"/>
                    </a:cubicBezTo>
                    <a:cubicBezTo>
                      <a:pt x="2804" y="5007"/>
                      <a:pt x="2549" y="4775"/>
                      <a:pt x="2695" y="4566"/>
                    </a:cubicBezTo>
                    <a:cubicBezTo>
                      <a:pt x="2734" y="4511"/>
                      <a:pt x="2736" y="4483"/>
                      <a:pt x="2706" y="4378"/>
                    </a:cubicBezTo>
                    <a:cubicBezTo>
                      <a:pt x="2667" y="4237"/>
                      <a:pt x="2645" y="4224"/>
                      <a:pt x="2484" y="4239"/>
                    </a:cubicBezTo>
                    <a:cubicBezTo>
                      <a:pt x="2419" y="4245"/>
                      <a:pt x="2368" y="4238"/>
                      <a:pt x="2368" y="4223"/>
                    </a:cubicBezTo>
                    <a:cubicBezTo>
                      <a:pt x="2368" y="4208"/>
                      <a:pt x="2342" y="4195"/>
                      <a:pt x="2311" y="4195"/>
                    </a:cubicBezTo>
                    <a:cubicBezTo>
                      <a:pt x="2280" y="4195"/>
                      <a:pt x="2255" y="4176"/>
                      <a:pt x="2255" y="4153"/>
                    </a:cubicBezTo>
                    <a:cubicBezTo>
                      <a:pt x="2255" y="4129"/>
                      <a:pt x="2229" y="4085"/>
                      <a:pt x="2198" y="4054"/>
                    </a:cubicBezTo>
                    <a:cubicBezTo>
                      <a:pt x="2167" y="4023"/>
                      <a:pt x="2142" y="3982"/>
                      <a:pt x="2141" y="3962"/>
                    </a:cubicBezTo>
                    <a:cubicBezTo>
                      <a:pt x="2139" y="3900"/>
                      <a:pt x="2072" y="3835"/>
                      <a:pt x="1961" y="3789"/>
                    </a:cubicBezTo>
                    <a:cubicBezTo>
                      <a:pt x="1814" y="3727"/>
                      <a:pt x="1796" y="3731"/>
                      <a:pt x="1815" y="3821"/>
                    </a:cubicBezTo>
                    <a:cubicBezTo>
                      <a:pt x="1827" y="3874"/>
                      <a:pt x="1813" y="3930"/>
                      <a:pt x="1772" y="3996"/>
                    </a:cubicBezTo>
                    <a:lnTo>
                      <a:pt x="1713" y="4093"/>
                    </a:lnTo>
                    <a:lnTo>
                      <a:pt x="1665" y="4030"/>
                    </a:lnTo>
                    <a:cubicBezTo>
                      <a:pt x="1620" y="3970"/>
                      <a:pt x="1614" y="3969"/>
                      <a:pt x="1514" y="4010"/>
                    </a:cubicBezTo>
                    <a:cubicBezTo>
                      <a:pt x="1416" y="4051"/>
                      <a:pt x="1408" y="4051"/>
                      <a:pt x="1381" y="3999"/>
                    </a:cubicBezTo>
                    <a:cubicBezTo>
                      <a:pt x="1365" y="3969"/>
                      <a:pt x="1352" y="3926"/>
                      <a:pt x="1352" y="3903"/>
                    </a:cubicBezTo>
                    <a:cubicBezTo>
                      <a:pt x="1352" y="3879"/>
                      <a:pt x="1314" y="3853"/>
                      <a:pt x="1265" y="3842"/>
                    </a:cubicBezTo>
                    <a:cubicBezTo>
                      <a:pt x="1152" y="3817"/>
                      <a:pt x="1135" y="3765"/>
                      <a:pt x="1208" y="3663"/>
                    </a:cubicBezTo>
                    <a:cubicBezTo>
                      <a:pt x="1240" y="3617"/>
                      <a:pt x="1267" y="3541"/>
                      <a:pt x="1267" y="3495"/>
                    </a:cubicBezTo>
                    <a:cubicBezTo>
                      <a:pt x="1267" y="3420"/>
                      <a:pt x="1281" y="3406"/>
                      <a:pt x="1387" y="3372"/>
                    </a:cubicBezTo>
                    <a:cubicBezTo>
                      <a:pt x="1549" y="3321"/>
                      <a:pt x="1555" y="3234"/>
                      <a:pt x="1399" y="3202"/>
                    </a:cubicBezTo>
                    <a:cubicBezTo>
                      <a:pt x="1243" y="3169"/>
                      <a:pt x="1191" y="3134"/>
                      <a:pt x="1175" y="3049"/>
                    </a:cubicBezTo>
                    <a:cubicBezTo>
                      <a:pt x="1156" y="2950"/>
                      <a:pt x="1280" y="2617"/>
                      <a:pt x="1372" y="2517"/>
                    </a:cubicBezTo>
                    <a:cubicBezTo>
                      <a:pt x="1430" y="2454"/>
                      <a:pt x="1437" y="2435"/>
                      <a:pt x="1405" y="2415"/>
                    </a:cubicBezTo>
                    <a:cubicBezTo>
                      <a:pt x="1383" y="2401"/>
                      <a:pt x="1352" y="2390"/>
                      <a:pt x="1334" y="2389"/>
                    </a:cubicBezTo>
                    <a:cubicBezTo>
                      <a:pt x="1317" y="2389"/>
                      <a:pt x="1271" y="2363"/>
                      <a:pt x="1231" y="2332"/>
                    </a:cubicBezTo>
                    <a:cubicBezTo>
                      <a:pt x="1158" y="2275"/>
                      <a:pt x="1070" y="2282"/>
                      <a:pt x="1070" y="2344"/>
                    </a:cubicBezTo>
                    <a:cubicBezTo>
                      <a:pt x="1070" y="2417"/>
                      <a:pt x="1009" y="2441"/>
                      <a:pt x="957" y="2390"/>
                    </a:cubicBezTo>
                    <a:cubicBezTo>
                      <a:pt x="930" y="2362"/>
                      <a:pt x="895" y="2335"/>
                      <a:pt x="879" y="2329"/>
                    </a:cubicBezTo>
                    <a:cubicBezTo>
                      <a:pt x="862" y="2322"/>
                      <a:pt x="860" y="2269"/>
                      <a:pt x="872" y="2191"/>
                    </a:cubicBezTo>
                    <a:cubicBezTo>
                      <a:pt x="884" y="2121"/>
                      <a:pt x="895" y="2075"/>
                      <a:pt x="897" y="2087"/>
                    </a:cubicBezTo>
                    <a:cubicBezTo>
                      <a:pt x="899" y="2100"/>
                      <a:pt x="938" y="2084"/>
                      <a:pt x="984" y="2051"/>
                    </a:cubicBezTo>
                    <a:cubicBezTo>
                      <a:pt x="1080" y="1983"/>
                      <a:pt x="1074" y="1942"/>
                      <a:pt x="958" y="1876"/>
                    </a:cubicBezTo>
                    <a:cubicBezTo>
                      <a:pt x="898" y="1842"/>
                      <a:pt x="874" y="1804"/>
                      <a:pt x="867" y="1735"/>
                    </a:cubicBezTo>
                    <a:cubicBezTo>
                      <a:pt x="859" y="1655"/>
                      <a:pt x="848" y="1642"/>
                      <a:pt x="792" y="1650"/>
                    </a:cubicBezTo>
                    <a:cubicBezTo>
                      <a:pt x="713" y="1661"/>
                      <a:pt x="618" y="1751"/>
                      <a:pt x="618" y="1814"/>
                    </a:cubicBezTo>
                    <a:cubicBezTo>
                      <a:pt x="618" y="1851"/>
                      <a:pt x="610" y="1853"/>
                      <a:pt x="576" y="1824"/>
                    </a:cubicBezTo>
                    <a:cubicBezTo>
                      <a:pt x="541" y="1796"/>
                      <a:pt x="516" y="1803"/>
                      <a:pt x="434" y="1865"/>
                    </a:cubicBezTo>
                    <a:cubicBezTo>
                      <a:pt x="379" y="1907"/>
                      <a:pt x="316" y="1970"/>
                      <a:pt x="292" y="2005"/>
                    </a:cubicBezTo>
                    <a:cubicBezTo>
                      <a:pt x="269" y="2041"/>
                      <a:pt x="218" y="2084"/>
                      <a:pt x="179" y="2102"/>
                    </a:cubicBezTo>
                    <a:cubicBezTo>
                      <a:pt x="115" y="2131"/>
                      <a:pt x="106" y="2127"/>
                      <a:pt x="80" y="2060"/>
                    </a:cubicBezTo>
                    <a:cubicBezTo>
                      <a:pt x="58" y="2002"/>
                      <a:pt x="64" y="1966"/>
                      <a:pt x="109" y="1890"/>
                    </a:cubicBezTo>
                    <a:lnTo>
                      <a:pt x="166" y="1794"/>
                    </a:lnTo>
                    <a:lnTo>
                      <a:pt x="103" y="1769"/>
                    </a:lnTo>
                    <a:cubicBezTo>
                      <a:pt x="60" y="1751"/>
                      <a:pt x="54" y="1743"/>
                      <a:pt x="85" y="1742"/>
                    </a:cubicBezTo>
                    <a:cubicBezTo>
                      <a:pt x="111" y="1741"/>
                      <a:pt x="149" y="1713"/>
                      <a:pt x="171" y="1679"/>
                    </a:cubicBezTo>
                    <a:cubicBezTo>
                      <a:pt x="205" y="1629"/>
                      <a:pt x="221" y="1624"/>
                      <a:pt x="270" y="1650"/>
                    </a:cubicBezTo>
                    <a:cubicBezTo>
                      <a:pt x="339" y="1687"/>
                      <a:pt x="364" y="1669"/>
                      <a:pt x="364" y="1581"/>
                    </a:cubicBezTo>
                    <a:cubicBezTo>
                      <a:pt x="364" y="1546"/>
                      <a:pt x="379" y="1485"/>
                      <a:pt x="396" y="1446"/>
                    </a:cubicBezTo>
                    <a:cubicBezTo>
                      <a:pt x="421" y="1391"/>
                      <a:pt x="421" y="1365"/>
                      <a:pt x="393" y="1332"/>
                    </a:cubicBezTo>
                    <a:cubicBezTo>
                      <a:pt x="374" y="1308"/>
                      <a:pt x="346" y="1296"/>
                      <a:pt x="333" y="1304"/>
                    </a:cubicBezTo>
                    <a:cubicBezTo>
                      <a:pt x="319" y="1313"/>
                      <a:pt x="308" y="1299"/>
                      <a:pt x="308" y="1274"/>
                    </a:cubicBezTo>
                    <a:cubicBezTo>
                      <a:pt x="308" y="1240"/>
                      <a:pt x="292" y="1233"/>
                      <a:pt x="249" y="1246"/>
                    </a:cubicBezTo>
                    <a:cubicBezTo>
                      <a:pt x="173" y="1271"/>
                      <a:pt x="83" y="1191"/>
                      <a:pt x="102" y="1118"/>
                    </a:cubicBezTo>
                    <a:cubicBezTo>
                      <a:pt x="110" y="1088"/>
                      <a:pt x="90" y="1013"/>
                      <a:pt x="58" y="952"/>
                    </a:cubicBezTo>
                    <a:lnTo>
                      <a:pt x="0" y="841"/>
                    </a:lnTo>
                    <a:lnTo>
                      <a:pt x="57" y="768"/>
                    </a:lnTo>
                    <a:cubicBezTo>
                      <a:pt x="99" y="714"/>
                      <a:pt x="109" y="673"/>
                      <a:pt x="96" y="611"/>
                    </a:cubicBezTo>
                    <a:cubicBezTo>
                      <a:pt x="84" y="556"/>
                      <a:pt x="92" y="506"/>
                      <a:pt x="122" y="464"/>
                    </a:cubicBezTo>
                    <a:cubicBezTo>
                      <a:pt x="146" y="429"/>
                      <a:pt x="166" y="380"/>
                      <a:pt x="166" y="354"/>
                    </a:cubicBezTo>
                    <a:cubicBezTo>
                      <a:pt x="166" y="328"/>
                      <a:pt x="185" y="299"/>
                      <a:pt x="209" y="290"/>
                    </a:cubicBezTo>
                    <a:cubicBezTo>
                      <a:pt x="277" y="264"/>
                      <a:pt x="258" y="223"/>
                      <a:pt x="146" y="146"/>
                    </a:cubicBezTo>
                    <a:cubicBezTo>
                      <a:pt x="38" y="73"/>
                      <a:pt x="41" y="65"/>
                      <a:pt x="171" y="73"/>
                    </a:cubicBezTo>
                    <a:cubicBezTo>
                      <a:pt x="212" y="76"/>
                      <a:pt x="254" y="65"/>
                      <a:pt x="264" y="48"/>
                    </a:cubicBezTo>
                    <a:cubicBezTo>
                      <a:pt x="294" y="0"/>
                      <a:pt x="321" y="11"/>
                      <a:pt x="466" y="131"/>
                    </a:cubicBezTo>
                    <a:cubicBezTo>
                      <a:pt x="541" y="193"/>
                      <a:pt x="617" y="244"/>
                      <a:pt x="634" y="244"/>
                    </a:cubicBezTo>
                    <a:cubicBezTo>
                      <a:pt x="667" y="244"/>
                      <a:pt x="719" y="355"/>
                      <a:pt x="834" y="666"/>
                    </a:cubicBezTo>
                    <a:cubicBezTo>
                      <a:pt x="871" y="766"/>
                      <a:pt x="925" y="874"/>
                      <a:pt x="956" y="906"/>
                    </a:cubicBezTo>
                    <a:cubicBezTo>
                      <a:pt x="986" y="938"/>
                      <a:pt x="1044" y="1047"/>
                      <a:pt x="1084" y="1148"/>
                    </a:cubicBezTo>
                    <a:cubicBezTo>
                      <a:pt x="1127" y="1256"/>
                      <a:pt x="1148" y="1290"/>
                      <a:pt x="1136" y="1232"/>
                    </a:cubicBezTo>
                    <a:cubicBezTo>
                      <a:pt x="1125" y="1177"/>
                      <a:pt x="1117" y="1076"/>
                      <a:pt x="1119" y="1006"/>
                    </a:cubicBezTo>
                    <a:cubicBezTo>
                      <a:pt x="1122" y="895"/>
                      <a:pt x="1108" y="863"/>
                      <a:pt x="1008" y="752"/>
                    </a:cubicBezTo>
                    <a:cubicBezTo>
                      <a:pt x="945" y="682"/>
                      <a:pt x="903" y="650"/>
                      <a:pt x="914" y="681"/>
                    </a:cubicBezTo>
                    <a:cubicBezTo>
                      <a:pt x="925" y="712"/>
                      <a:pt x="941" y="757"/>
                      <a:pt x="949" y="780"/>
                    </a:cubicBezTo>
                    <a:cubicBezTo>
                      <a:pt x="961" y="812"/>
                      <a:pt x="957" y="815"/>
                      <a:pt x="930" y="791"/>
                    </a:cubicBezTo>
                    <a:cubicBezTo>
                      <a:pt x="912" y="773"/>
                      <a:pt x="893" y="716"/>
                      <a:pt x="888" y="664"/>
                    </a:cubicBezTo>
                    <a:cubicBezTo>
                      <a:pt x="884" y="611"/>
                      <a:pt x="847" y="519"/>
                      <a:pt x="806" y="459"/>
                    </a:cubicBezTo>
                    <a:cubicBezTo>
                      <a:pt x="765" y="398"/>
                      <a:pt x="731" y="336"/>
                      <a:pt x="731" y="319"/>
                    </a:cubicBezTo>
                    <a:cubicBezTo>
                      <a:pt x="731" y="279"/>
                      <a:pt x="756" y="310"/>
                      <a:pt x="885" y="508"/>
                    </a:cubicBezTo>
                    <a:cubicBezTo>
                      <a:pt x="944" y="599"/>
                      <a:pt x="1033" y="698"/>
                      <a:pt x="1084" y="728"/>
                    </a:cubicBezTo>
                    <a:cubicBezTo>
                      <a:pt x="1190" y="790"/>
                      <a:pt x="1220" y="869"/>
                      <a:pt x="1176" y="966"/>
                    </a:cubicBezTo>
                    <a:cubicBezTo>
                      <a:pt x="1137" y="1052"/>
                      <a:pt x="1191" y="1379"/>
                      <a:pt x="1269" y="1533"/>
                    </a:cubicBezTo>
                    <a:cubicBezTo>
                      <a:pt x="1299" y="1591"/>
                      <a:pt x="1324" y="1656"/>
                      <a:pt x="1324" y="1677"/>
                    </a:cubicBezTo>
                    <a:cubicBezTo>
                      <a:pt x="1324" y="1698"/>
                      <a:pt x="1396" y="1787"/>
                      <a:pt x="1485" y="1876"/>
                    </a:cubicBezTo>
                    <a:cubicBezTo>
                      <a:pt x="1677" y="2066"/>
                      <a:pt x="1799" y="2221"/>
                      <a:pt x="1900" y="2401"/>
                    </a:cubicBezTo>
                    <a:cubicBezTo>
                      <a:pt x="1940" y="2474"/>
                      <a:pt x="2001" y="2570"/>
                      <a:pt x="2034" y="2615"/>
                    </a:cubicBezTo>
                    <a:cubicBezTo>
                      <a:pt x="2073" y="2668"/>
                      <a:pt x="2100" y="2754"/>
                      <a:pt x="2108" y="2855"/>
                    </a:cubicBezTo>
                    <a:cubicBezTo>
                      <a:pt x="2119" y="2994"/>
                      <a:pt x="2132" y="3022"/>
                      <a:pt x="2218" y="3089"/>
                    </a:cubicBezTo>
                    <a:cubicBezTo>
                      <a:pt x="2272" y="3131"/>
                      <a:pt x="2333" y="3199"/>
                      <a:pt x="2355" y="3241"/>
                    </a:cubicBezTo>
                    <a:cubicBezTo>
                      <a:pt x="2377" y="3282"/>
                      <a:pt x="2419" y="3324"/>
                      <a:pt x="2448" y="3333"/>
                    </a:cubicBezTo>
                    <a:cubicBezTo>
                      <a:pt x="2477" y="3342"/>
                      <a:pt x="2515" y="3381"/>
                      <a:pt x="2532" y="3420"/>
                    </a:cubicBezTo>
                    <a:cubicBezTo>
                      <a:pt x="2550" y="3459"/>
                      <a:pt x="2597" y="3503"/>
                      <a:pt x="2635" y="3518"/>
                    </a:cubicBezTo>
                    <a:cubicBezTo>
                      <a:pt x="2719" y="3549"/>
                      <a:pt x="2732" y="3586"/>
                      <a:pt x="2650" y="3560"/>
                    </a:cubicBezTo>
                    <a:cubicBezTo>
                      <a:pt x="2618" y="3550"/>
                      <a:pt x="2594" y="3555"/>
                      <a:pt x="2594" y="3572"/>
                    </a:cubicBezTo>
                    <a:cubicBezTo>
                      <a:pt x="2594" y="3589"/>
                      <a:pt x="2606" y="3602"/>
                      <a:pt x="2622" y="3602"/>
                    </a:cubicBezTo>
                    <a:cubicBezTo>
                      <a:pt x="2637" y="3602"/>
                      <a:pt x="2647" y="3618"/>
                      <a:pt x="2643" y="3637"/>
                    </a:cubicBezTo>
                    <a:cubicBezTo>
                      <a:pt x="2638" y="3660"/>
                      <a:pt x="2663" y="3669"/>
                      <a:pt x="2715" y="3663"/>
                    </a:cubicBezTo>
                    <a:cubicBezTo>
                      <a:pt x="2758" y="3658"/>
                      <a:pt x="2815" y="3671"/>
                      <a:pt x="2839" y="3692"/>
                    </a:cubicBezTo>
                    <a:cubicBezTo>
                      <a:pt x="2878" y="3724"/>
                      <a:pt x="2883" y="3723"/>
                      <a:pt x="2871" y="3687"/>
                    </a:cubicBezTo>
                    <a:cubicBezTo>
                      <a:pt x="2863" y="3664"/>
                      <a:pt x="2830" y="3641"/>
                      <a:pt x="2796" y="3636"/>
                    </a:cubicBezTo>
                    <a:cubicBezTo>
                      <a:pt x="2762" y="3631"/>
                      <a:pt x="2735" y="3615"/>
                      <a:pt x="2735" y="3602"/>
                    </a:cubicBezTo>
                    <a:cubicBezTo>
                      <a:pt x="2735" y="3588"/>
                      <a:pt x="2785" y="3594"/>
                      <a:pt x="2846" y="3616"/>
                    </a:cubicBezTo>
                    <a:cubicBezTo>
                      <a:pt x="2918" y="3641"/>
                      <a:pt x="3013" y="3649"/>
                      <a:pt x="3115" y="3639"/>
                    </a:cubicBezTo>
                    <a:cubicBezTo>
                      <a:pt x="3266" y="3623"/>
                      <a:pt x="3279" y="3627"/>
                      <a:pt x="3369" y="3714"/>
                    </a:cubicBezTo>
                    <a:cubicBezTo>
                      <a:pt x="3421" y="3765"/>
                      <a:pt x="3506" y="3815"/>
                      <a:pt x="3557" y="3825"/>
                    </a:cubicBezTo>
                    <a:cubicBezTo>
                      <a:pt x="3615" y="3837"/>
                      <a:pt x="3664" y="3870"/>
                      <a:pt x="3684" y="3909"/>
                    </a:cubicBezTo>
                    <a:cubicBezTo>
                      <a:pt x="3701" y="3945"/>
                      <a:pt x="3729" y="3987"/>
                      <a:pt x="3745" y="4003"/>
                    </a:cubicBezTo>
                    <a:cubicBezTo>
                      <a:pt x="3761" y="4019"/>
                      <a:pt x="3767" y="4053"/>
                      <a:pt x="3758" y="4079"/>
                    </a:cubicBezTo>
                    <a:cubicBezTo>
                      <a:pt x="3749" y="4104"/>
                      <a:pt x="3752" y="4115"/>
                      <a:pt x="3765" y="4104"/>
                    </a:cubicBezTo>
                    <a:cubicBezTo>
                      <a:pt x="3777" y="4092"/>
                      <a:pt x="3807" y="4109"/>
                      <a:pt x="3829" y="4142"/>
                    </a:cubicBezTo>
                    <a:cubicBezTo>
                      <a:pt x="3867" y="4196"/>
                      <a:pt x="3888" y="4199"/>
                      <a:pt x="4074" y="4182"/>
                    </a:cubicBezTo>
                    <a:lnTo>
                      <a:pt x="4277" y="4163"/>
                    </a:lnTo>
                    <a:lnTo>
                      <a:pt x="4310" y="4274"/>
                    </a:lnTo>
                    <a:cubicBezTo>
                      <a:pt x="4328" y="4335"/>
                      <a:pt x="4344" y="4409"/>
                      <a:pt x="4344" y="4438"/>
                    </a:cubicBezTo>
                    <a:cubicBezTo>
                      <a:pt x="4344" y="4467"/>
                      <a:pt x="4403" y="4542"/>
                      <a:pt x="4474" y="4604"/>
                    </a:cubicBezTo>
                    <a:cubicBezTo>
                      <a:pt x="4679" y="4783"/>
                      <a:pt x="4713" y="4824"/>
                      <a:pt x="4755" y="4944"/>
                    </a:cubicBezTo>
                    <a:cubicBezTo>
                      <a:pt x="4807" y="5092"/>
                      <a:pt x="4809" y="5084"/>
                      <a:pt x="4694" y="5152"/>
                    </a:cubicBezTo>
                    <a:cubicBezTo>
                      <a:pt x="4601" y="5207"/>
                      <a:pt x="4553" y="5212"/>
                      <a:pt x="4115" y="5210"/>
                    </a:cubicBezTo>
                    <a:cubicBezTo>
                      <a:pt x="3659" y="5207"/>
                      <a:pt x="3638" y="5205"/>
                      <a:pt x="3638" y="5151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4" name="tabasco">
                <a:extLst>
                  <a:ext uri="{FF2B5EF4-FFF2-40B4-BE49-F238E27FC236}">
                    <a16:creationId xmlns:a16="http://schemas.microsoft.com/office/drawing/2014/main" id="{9FCA1F31-FA09-4B47-978A-C41D79A057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10478" y="5819778"/>
                <a:ext cx="808038" cy="392114"/>
              </a:xfrm>
              <a:custGeom>
                <a:avLst/>
                <a:gdLst>
                  <a:gd name="T0" fmla="*/ 2643 w 3028"/>
                  <a:gd name="T1" fmla="*/ 1420 h 1439"/>
                  <a:gd name="T2" fmla="*/ 2624 w 3028"/>
                  <a:gd name="T3" fmla="*/ 1355 h 1439"/>
                  <a:gd name="T4" fmla="*/ 2504 w 3028"/>
                  <a:gd name="T5" fmla="*/ 1265 h 1439"/>
                  <a:gd name="T6" fmla="*/ 2391 w 3028"/>
                  <a:gd name="T7" fmla="*/ 1159 h 1439"/>
                  <a:gd name="T8" fmla="*/ 2306 w 3028"/>
                  <a:gd name="T9" fmla="*/ 986 h 1439"/>
                  <a:gd name="T10" fmla="*/ 2174 w 3028"/>
                  <a:gd name="T11" fmla="*/ 902 h 1439"/>
                  <a:gd name="T12" fmla="*/ 1880 w 3028"/>
                  <a:gd name="T13" fmla="*/ 859 h 1439"/>
                  <a:gd name="T14" fmla="*/ 1786 w 3028"/>
                  <a:gd name="T15" fmla="*/ 883 h 1439"/>
                  <a:gd name="T16" fmla="*/ 1540 w 3028"/>
                  <a:gd name="T17" fmla="*/ 1129 h 1439"/>
                  <a:gd name="T18" fmla="*/ 1333 w 3028"/>
                  <a:gd name="T19" fmla="*/ 1354 h 1439"/>
                  <a:gd name="T20" fmla="*/ 1269 w 3028"/>
                  <a:gd name="T21" fmla="*/ 1312 h 1439"/>
                  <a:gd name="T22" fmla="*/ 1169 w 3028"/>
                  <a:gd name="T23" fmla="*/ 1270 h 1439"/>
                  <a:gd name="T24" fmla="*/ 1053 w 3028"/>
                  <a:gd name="T25" fmla="*/ 1066 h 1439"/>
                  <a:gd name="T26" fmla="*/ 820 w 3028"/>
                  <a:gd name="T27" fmla="*/ 790 h 1439"/>
                  <a:gd name="T28" fmla="*/ 689 w 3028"/>
                  <a:gd name="T29" fmla="*/ 878 h 1439"/>
                  <a:gd name="T30" fmla="*/ 658 w 3028"/>
                  <a:gd name="T31" fmla="*/ 1044 h 1439"/>
                  <a:gd name="T32" fmla="*/ 608 w 3028"/>
                  <a:gd name="T33" fmla="*/ 1183 h 1439"/>
                  <a:gd name="T34" fmla="*/ 522 w 3028"/>
                  <a:gd name="T35" fmla="*/ 1335 h 1439"/>
                  <a:gd name="T36" fmla="*/ 503 w 3028"/>
                  <a:gd name="T37" fmla="*/ 1425 h 1439"/>
                  <a:gd name="T38" fmla="*/ 474 w 3028"/>
                  <a:gd name="T39" fmla="*/ 1354 h 1439"/>
                  <a:gd name="T40" fmla="*/ 311 w 3028"/>
                  <a:gd name="T41" fmla="*/ 1111 h 1439"/>
                  <a:gd name="T42" fmla="*/ 48 w 3028"/>
                  <a:gd name="T43" fmla="*/ 783 h 1439"/>
                  <a:gd name="T44" fmla="*/ 14 w 3028"/>
                  <a:gd name="T45" fmla="*/ 632 h 1439"/>
                  <a:gd name="T46" fmla="*/ 73 w 3028"/>
                  <a:gd name="T47" fmla="*/ 522 h 1439"/>
                  <a:gd name="T48" fmla="*/ 163 w 3028"/>
                  <a:gd name="T49" fmla="*/ 503 h 1439"/>
                  <a:gd name="T50" fmla="*/ 282 w 3028"/>
                  <a:gd name="T51" fmla="*/ 479 h 1439"/>
                  <a:gd name="T52" fmla="*/ 397 w 3028"/>
                  <a:gd name="T53" fmla="*/ 423 h 1439"/>
                  <a:gd name="T54" fmla="*/ 468 w 3028"/>
                  <a:gd name="T55" fmla="*/ 391 h 1439"/>
                  <a:gd name="T56" fmla="*/ 291 w 3028"/>
                  <a:gd name="T57" fmla="*/ 411 h 1439"/>
                  <a:gd name="T58" fmla="*/ 294 w 3028"/>
                  <a:gd name="T59" fmla="*/ 393 h 1439"/>
                  <a:gd name="T60" fmla="*/ 818 w 3028"/>
                  <a:gd name="T61" fmla="*/ 282 h 1439"/>
                  <a:gd name="T62" fmla="*/ 850 w 3028"/>
                  <a:gd name="T63" fmla="*/ 307 h 1439"/>
                  <a:gd name="T64" fmla="*/ 850 w 3028"/>
                  <a:gd name="T65" fmla="*/ 344 h 1439"/>
                  <a:gd name="T66" fmla="*/ 925 w 3028"/>
                  <a:gd name="T67" fmla="*/ 320 h 1439"/>
                  <a:gd name="T68" fmla="*/ 1066 w 3028"/>
                  <a:gd name="T69" fmla="*/ 255 h 1439"/>
                  <a:gd name="T70" fmla="*/ 1256 w 3028"/>
                  <a:gd name="T71" fmla="*/ 148 h 1439"/>
                  <a:gd name="T72" fmla="*/ 1479 w 3028"/>
                  <a:gd name="T73" fmla="*/ 0 h 1439"/>
                  <a:gd name="T74" fmla="*/ 1500 w 3028"/>
                  <a:gd name="T75" fmla="*/ 91 h 1439"/>
                  <a:gd name="T76" fmla="*/ 1622 w 3028"/>
                  <a:gd name="T77" fmla="*/ 192 h 1439"/>
                  <a:gd name="T78" fmla="*/ 1806 w 3028"/>
                  <a:gd name="T79" fmla="*/ 407 h 1439"/>
                  <a:gd name="T80" fmla="*/ 1966 w 3028"/>
                  <a:gd name="T81" fmla="*/ 645 h 1439"/>
                  <a:gd name="T82" fmla="*/ 2102 w 3028"/>
                  <a:gd name="T83" fmla="*/ 733 h 1439"/>
                  <a:gd name="T84" fmla="*/ 2365 w 3028"/>
                  <a:gd name="T85" fmla="*/ 737 h 1439"/>
                  <a:gd name="T86" fmla="*/ 2394 w 3028"/>
                  <a:gd name="T87" fmla="*/ 646 h 1439"/>
                  <a:gd name="T88" fmla="*/ 2460 w 3028"/>
                  <a:gd name="T89" fmla="*/ 569 h 1439"/>
                  <a:gd name="T90" fmla="*/ 2649 w 3028"/>
                  <a:gd name="T91" fmla="*/ 619 h 1439"/>
                  <a:gd name="T92" fmla="*/ 2860 w 3028"/>
                  <a:gd name="T93" fmla="*/ 677 h 1439"/>
                  <a:gd name="T94" fmla="*/ 2973 w 3028"/>
                  <a:gd name="T95" fmla="*/ 720 h 1439"/>
                  <a:gd name="T96" fmla="*/ 3008 w 3028"/>
                  <a:gd name="T97" fmla="*/ 1101 h 1439"/>
                  <a:gd name="T98" fmla="*/ 3028 w 3028"/>
                  <a:gd name="T99" fmla="*/ 1439 h 1439"/>
                  <a:gd name="T100" fmla="*/ 2845 w 3028"/>
                  <a:gd name="T101" fmla="*/ 1439 h 1439"/>
                  <a:gd name="T102" fmla="*/ 2643 w 3028"/>
                  <a:gd name="T103" fmla="*/ 1420 h 1439"/>
                  <a:gd name="connsiteX0" fmla="*/ 8700 w 9971"/>
                  <a:gd name="connsiteY0" fmla="*/ 9868 h 10000"/>
                  <a:gd name="connsiteX1" fmla="*/ 8637 w 9971"/>
                  <a:gd name="connsiteY1" fmla="*/ 9416 h 10000"/>
                  <a:gd name="connsiteX2" fmla="*/ 8240 w 9971"/>
                  <a:gd name="connsiteY2" fmla="*/ 8791 h 10000"/>
                  <a:gd name="connsiteX3" fmla="*/ 7867 w 9971"/>
                  <a:gd name="connsiteY3" fmla="*/ 8054 h 10000"/>
                  <a:gd name="connsiteX4" fmla="*/ 7587 w 9971"/>
                  <a:gd name="connsiteY4" fmla="*/ 6852 h 10000"/>
                  <a:gd name="connsiteX5" fmla="*/ 7151 w 9971"/>
                  <a:gd name="connsiteY5" fmla="*/ 6268 h 10000"/>
                  <a:gd name="connsiteX6" fmla="*/ 6180 w 9971"/>
                  <a:gd name="connsiteY6" fmla="*/ 5969 h 10000"/>
                  <a:gd name="connsiteX7" fmla="*/ 5869 w 9971"/>
                  <a:gd name="connsiteY7" fmla="*/ 6136 h 10000"/>
                  <a:gd name="connsiteX8" fmla="*/ 5057 w 9971"/>
                  <a:gd name="connsiteY8" fmla="*/ 7846 h 10000"/>
                  <a:gd name="connsiteX9" fmla="*/ 4373 w 9971"/>
                  <a:gd name="connsiteY9" fmla="*/ 9409 h 10000"/>
                  <a:gd name="connsiteX10" fmla="*/ 4162 w 9971"/>
                  <a:gd name="connsiteY10" fmla="*/ 9117 h 10000"/>
                  <a:gd name="connsiteX11" fmla="*/ 3832 w 9971"/>
                  <a:gd name="connsiteY11" fmla="*/ 8826 h 10000"/>
                  <a:gd name="connsiteX12" fmla="*/ 2933 w 9971"/>
                  <a:gd name="connsiteY12" fmla="*/ 7763 h 10000"/>
                  <a:gd name="connsiteX13" fmla="*/ 2679 w 9971"/>
                  <a:gd name="connsiteY13" fmla="*/ 5490 h 10000"/>
                  <a:gd name="connsiteX14" fmla="*/ 2246 w 9971"/>
                  <a:gd name="connsiteY14" fmla="*/ 6101 h 10000"/>
                  <a:gd name="connsiteX15" fmla="*/ 2144 w 9971"/>
                  <a:gd name="connsiteY15" fmla="*/ 7255 h 10000"/>
                  <a:gd name="connsiteX16" fmla="*/ 1979 w 9971"/>
                  <a:gd name="connsiteY16" fmla="*/ 8221 h 10000"/>
                  <a:gd name="connsiteX17" fmla="*/ 1695 w 9971"/>
                  <a:gd name="connsiteY17" fmla="*/ 9277 h 10000"/>
                  <a:gd name="connsiteX18" fmla="*/ 1632 w 9971"/>
                  <a:gd name="connsiteY18" fmla="*/ 9903 h 10000"/>
                  <a:gd name="connsiteX19" fmla="*/ 1536 w 9971"/>
                  <a:gd name="connsiteY19" fmla="*/ 9409 h 10000"/>
                  <a:gd name="connsiteX20" fmla="*/ 998 w 9971"/>
                  <a:gd name="connsiteY20" fmla="*/ 7721 h 10000"/>
                  <a:gd name="connsiteX21" fmla="*/ 130 w 9971"/>
                  <a:gd name="connsiteY21" fmla="*/ 5441 h 10000"/>
                  <a:gd name="connsiteX22" fmla="*/ 17 w 9971"/>
                  <a:gd name="connsiteY22" fmla="*/ 4392 h 10000"/>
                  <a:gd name="connsiteX23" fmla="*/ 212 w 9971"/>
                  <a:gd name="connsiteY23" fmla="*/ 3628 h 10000"/>
                  <a:gd name="connsiteX24" fmla="*/ 509 w 9971"/>
                  <a:gd name="connsiteY24" fmla="*/ 3495 h 10000"/>
                  <a:gd name="connsiteX25" fmla="*/ 902 w 9971"/>
                  <a:gd name="connsiteY25" fmla="*/ 3329 h 10000"/>
                  <a:gd name="connsiteX26" fmla="*/ 1282 w 9971"/>
                  <a:gd name="connsiteY26" fmla="*/ 2940 h 10000"/>
                  <a:gd name="connsiteX27" fmla="*/ 1517 w 9971"/>
                  <a:gd name="connsiteY27" fmla="*/ 2717 h 10000"/>
                  <a:gd name="connsiteX28" fmla="*/ 932 w 9971"/>
                  <a:gd name="connsiteY28" fmla="*/ 2856 h 10000"/>
                  <a:gd name="connsiteX29" fmla="*/ 942 w 9971"/>
                  <a:gd name="connsiteY29" fmla="*/ 2731 h 10000"/>
                  <a:gd name="connsiteX30" fmla="*/ 2672 w 9971"/>
                  <a:gd name="connsiteY30" fmla="*/ 1960 h 10000"/>
                  <a:gd name="connsiteX31" fmla="*/ 2778 w 9971"/>
                  <a:gd name="connsiteY31" fmla="*/ 2133 h 10000"/>
                  <a:gd name="connsiteX32" fmla="*/ 2778 w 9971"/>
                  <a:gd name="connsiteY32" fmla="*/ 2391 h 10000"/>
                  <a:gd name="connsiteX33" fmla="*/ 3026 w 9971"/>
                  <a:gd name="connsiteY33" fmla="*/ 2224 h 10000"/>
                  <a:gd name="connsiteX34" fmla="*/ 3491 w 9971"/>
                  <a:gd name="connsiteY34" fmla="*/ 1772 h 10000"/>
                  <a:gd name="connsiteX35" fmla="*/ 4119 w 9971"/>
                  <a:gd name="connsiteY35" fmla="*/ 1028 h 10000"/>
                  <a:gd name="connsiteX36" fmla="*/ 4855 w 9971"/>
                  <a:gd name="connsiteY36" fmla="*/ 0 h 10000"/>
                  <a:gd name="connsiteX37" fmla="*/ 4925 w 9971"/>
                  <a:gd name="connsiteY37" fmla="*/ 632 h 10000"/>
                  <a:gd name="connsiteX38" fmla="*/ 5328 w 9971"/>
                  <a:gd name="connsiteY38" fmla="*/ 1334 h 10000"/>
                  <a:gd name="connsiteX39" fmla="*/ 5935 w 9971"/>
                  <a:gd name="connsiteY39" fmla="*/ 2828 h 10000"/>
                  <a:gd name="connsiteX40" fmla="*/ 6464 w 9971"/>
                  <a:gd name="connsiteY40" fmla="*/ 4482 h 10000"/>
                  <a:gd name="connsiteX41" fmla="*/ 6913 w 9971"/>
                  <a:gd name="connsiteY41" fmla="*/ 5094 h 10000"/>
                  <a:gd name="connsiteX42" fmla="*/ 7781 w 9971"/>
                  <a:gd name="connsiteY42" fmla="*/ 5122 h 10000"/>
                  <a:gd name="connsiteX43" fmla="*/ 7877 w 9971"/>
                  <a:gd name="connsiteY43" fmla="*/ 4489 h 10000"/>
                  <a:gd name="connsiteX44" fmla="*/ 8095 w 9971"/>
                  <a:gd name="connsiteY44" fmla="*/ 3954 h 10000"/>
                  <a:gd name="connsiteX45" fmla="*/ 8719 w 9971"/>
                  <a:gd name="connsiteY45" fmla="*/ 4302 h 10000"/>
                  <a:gd name="connsiteX46" fmla="*/ 9416 w 9971"/>
                  <a:gd name="connsiteY46" fmla="*/ 4705 h 10000"/>
                  <a:gd name="connsiteX47" fmla="*/ 9789 w 9971"/>
                  <a:gd name="connsiteY47" fmla="*/ 5003 h 10000"/>
                  <a:gd name="connsiteX48" fmla="*/ 9905 w 9971"/>
                  <a:gd name="connsiteY48" fmla="*/ 7651 h 10000"/>
                  <a:gd name="connsiteX49" fmla="*/ 9971 w 9971"/>
                  <a:gd name="connsiteY49" fmla="*/ 10000 h 10000"/>
                  <a:gd name="connsiteX50" fmla="*/ 9367 w 9971"/>
                  <a:gd name="connsiteY50" fmla="*/ 10000 h 10000"/>
                  <a:gd name="connsiteX51" fmla="*/ 8700 w 9971"/>
                  <a:gd name="connsiteY51" fmla="*/ 9868 h 10000"/>
                  <a:gd name="connsiteX0" fmla="*/ 8725 w 10000"/>
                  <a:gd name="connsiteY0" fmla="*/ 9868 h 10000"/>
                  <a:gd name="connsiteX1" fmla="*/ 8662 w 10000"/>
                  <a:gd name="connsiteY1" fmla="*/ 9416 h 10000"/>
                  <a:gd name="connsiteX2" fmla="*/ 8264 w 10000"/>
                  <a:gd name="connsiteY2" fmla="*/ 8791 h 10000"/>
                  <a:gd name="connsiteX3" fmla="*/ 7890 w 10000"/>
                  <a:gd name="connsiteY3" fmla="*/ 8054 h 10000"/>
                  <a:gd name="connsiteX4" fmla="*/ 7264 w 10000"/>
                  <a:gd name="connsiteY4" fmla="*/ 7326 h 10000"/>
                  <a:gd name="connsiteX5" fmla="*/ 7172 w 10000"/>
                  <a:gd name="connsiteY5" fmla="*/ 6268 h 10000"/>
                  <a:gd name="connsiteX6" fmla="*/ 6198 w 10000"/>
                  <a:gd name="connsiteY6" fmla="*/ 5969 h 10000"/>
                  <a:gd name="connsiteX7" fmla="*/ 5886 w 10000"/>
                  <a:gd name="connsiteY7" fmla="*/ 6136 h 10000"/>
                  <a:gd name="connsiteX8" fmla="*/ 5072 w 10000"/>
                  <a:gd name="connsiteY8" fmla="*/ 7846 h 10000"/>
                  <a:gd name="connsiteX9" fmla="*/ 4386 w 10000"/>
                  <a:gd name="connsiteY9" fmla="*/ 9409 h 10000"/>
                  <a:gd name="connsiteX10" fmla="*/ 4174 w 10000"/>
                  <a:gd name="connsiteY10" fmla="*/ 9117 h 10000"/>
                  <a:gd name="connsiteX11" fmla="*/ 3843 w 10000"/>
                  <a:gd name="connsiteY11" fmla="*/ 8826 h 10000"/>
                  <a:gd name="connsiteX12" fmla="*/ 2942 w 10000"/>
                  <a:gd name="connsiteY12" fmla="*/ 7763 h 10000"/>
                  <a:gd name="connsiteX13" fmla="*/ 2687 w 10000"/>
                  <a:gd name="connsiteY13" fmla="*/ 5490 h 10000"/>
                  <a:gd name="connsiteX14" fmla="*/ 2253 w 10000"/>
                  <a:gd name="connsiteY14" fmla="*/ 6101 h 10000"/>
                  <a:gd name="connsiteX15" fmla="*/ 2150 w 10000"/>
                  <a:gd name="connsiteY15" fmla="*/ 7255 h 10000"/>
                  <a:gd name="connsiteX16" fmla="*/ 1985 w 10000"/>
                  <a:gd name="connsiteY16" fmla="*/ 8221 h 10000"/>
                  <a:gd name="connsiteX17" fmla="*/ 1700 w 10000"/>
                  <a:gd name="connsiteY17" fmla="*/ 9277 h 10000"/>
                  <a:gd name="connsiteX18" fmla="*/ 1637 w 10000"/>
                  <a:gd name="connsiteY18" fmla="*/ 9903 h 10000"/>
                  <a:gd name="connsiteX19" fmla="*/ 1540 w 10000"/>
                  <a:gd name="connsiteY19" fmla="*/ 9409 h 10000"/>
                  <a:gd name="connsiteX20" fmla="*/ 1001 w 10000"/>
                  <a:gd name="connsiteY20" fmla="*/ 7721 h 10000"/>
                  <a:gd name="connsiteX21" fmla="*/ 130 w 10000"/>
                  <a:gd name="connsiteY21" fmla="*/ 5441 h 10000"/>
                  <a:gd name="connsiteX22" fmla="*/ 17 w 10000"/>
                  <a:gd name="connsiteY22" fmla="*/ 4392 h 10000"/>
                  <a:gd name="connsiteX23" fmla="*/ 213 w 10000"/>
                  <a:gd name="connsiteY23" fmla="*/ 3628 h 10000"/>
                  <a:gd name="connsiteX24" fmla="*/ 510 w 10000"/>
                  <a:gd name="connsiteY24" fmla="*/ 3495 h 10000"/>
                  <a:gd name="connsiteX25" fmla="*/ 905 w 10000"/>
                  <a:gd name="connsiteY25" fmla="*/ 3329 h 10000"/>
                  <a:gd name="connsiteX26" fmla="*/ 1286 w 10000"/>
                  <a:gd name="connsiteY26" fmla="*/ 2940 h 10000"/>
                  <a:gd name="connsiteX27" fmla="*/ 1521 w 10000"/>
                  <a:gd name="connsiteY27" fmla="*/ 2717 h 10000"/>
                  <a:gd name="connsiteX28" fmla="*/ 935 w 10000"/>
                  <a:gd name="connsiteY28" fmla="*/ 2856 h 10000"/>
                  <a:gd name="connsiteX29" fmla="*/ 945 w 10000"/>
                  <a:gd name="connsiteY29" fmla="*/ 2731 h 10000"/>
                  <a:gd name="connsiteX30" fmla="*/ 2680 w 10000"/>
                  <a:gd name="connsiteY30" fmla="*/ 1960 h 10000"/>
                  <a:gd name="connsiteX31" fmla="*/ 2786 w 10000"/>
                  <a:gd name="connsiteY31" fmla="*/ 2133 h 10000"/>
                  <a:gd name="connsiteX32" fmla="*/ 2786 w 10000"/>
                  <a:gd name="connsiteY32" fmla="*/ 2391 h 10000"/>
                  <a:gd name="connsiteX33" fmla="*/ 3035 w 10000"/>
                  <a:gd name="connsiteY33" fmla="*/ 2224 h 10000"/>
                  <a:gd name="connsiteX34" fmla="*/ 3501 w 10000"/>
                  <a:gd name="connsiteY34" fmla="*/ 1772 h 10000"/>
                  <a:gd name="connsiteX35" fmla="*/ 4131 w 10000"/>
                  <a:gd name="connsiteY35" fmla="*/ 1028 h 10000"/>
                  <a:gd name="connsiteX36" fmla="*/ 4869 w 10000"/>
                  <a:gd name="connsiteY36" fmla="*/ 0 h 10000"/>
                  <a:gd name="connsiteX37" fmla="*/ 4939 w 10000"/>
                  <a:gd name="connsiteY37" fmla="*/ 632 h 10000"/>
                  <a:gd name="connsiteX38" fmla="*/ 5343 w 10000"/>
                  <a:gd name="connsiteY38" fmla="*/ 1334 h 10000"/>
                  <a:gd name="connsiteX39" fmla="*/ 5952 w 10000"/>
                  <a:gd name="connsiteY39" fmla="*/ 2828 h 10000"/>
                  <a:gd name="connsiteX40" fmla="*/ 6483 w 10000"/>
                  <a:gd name="connsiteY40" fmla="*/ 4482 h 10000"/>
                  <a:gd name="connsiteX41" fmla="*/ 6933 w 10000"/>
                  <a:gd name="connsiteY41" fmla="*/ 5094 h 10000"/>
                  <a:gd name="connsiteX42" fmla="*/ 7804 w 10000"/>
                  <a:gd name="connsiteY42" fmla="*/ 5122 h 10000"/>
                  <a:gd name="connsiteX43" fmla="*/ 7900 w 10000"/>
                  <a:gd name="connsiteY43" fmla="*/ 4489 h 10000"/>
                  <a:gd name="connsiteX44" fmla="*/ 8119 w 10000"/>
                  <a:gd name="connsiteY44" fmla="*/ 3954 h 10000"/>
                  <a:gd name="connsiteX45" fmla="*/ 8744 w 10000"/>
                  <a:gd name="connsiteY45" fmla="*/ 4302 h 10000"/>
                  <a:gd name="connsiteX46" fmla="*/ 9443 w 10000"/>
                  <a:gd name="connsiteY46" fmla="*/ 4705 h 10000"/>
                  <a:gd name="connsiteX47" fmla="*/ 9817 w 10000"/>
                  <a:gd name="connsiteY47" fmla="*/ 5003 h 10000"/>
                  <a:gd name="connsiteX48" fmla="*/ 9934 w 10000"/>
                  <a:gd name="connsiteY48" fmla="*/ 7651 h 10000"/>
                  <a:gd name="connsiteX49" fmla="*/ 10000 w 10000"/>
                  <a:gd name="connsiteY49" fmla="*/ 10000 h 10000"/>
                  <a:gd name="connsiteX50" fmla="*/ 9394 w 10000"/>
                  <a:gd name="connsiteY50" fmla="*/ 10000 h 10000"/>
                  <a:gd name="connsiteX51" fmla="*/ 8725 w 10000"/>
                  <a:gd name="connsiteY51" fmla="*/ 9868 h 10000"/>
                  <a:gd name="connsiteX0" fmla="*/ 8725 w 10000"/>
                  <a:gd name="connsiteY0" fmla="*/ 9868 h 10000"/>
                  <a:gd name="connsiteX1" fmla="*/ 8662 w 10000"/>
                  <a:gd name="connsiteY1" fmla="*/ 9416 h 10000"/>
                  <a:gd name="connsiteX2" fmla="*/ 8264 w 10000"/>
                  <a:gd name="connsiteY2" fmla="*/ 8791 h 10000"/>
                  <a:gd name="connsiteX3" fmla="*/ 7602 w 10000"/>
                  <a:gd name="connsiteY3" fmla="*/ 8646 h 10000"/>
                  <a:gd name="connsiteX4" fmla="*/ 7264 w 10000"/>
                  <a:gd name="connsiteY4" fmla="*/ 7326 h 10000"/>
                  <a:gd name="connsiteX5" fmla="*/ 7172 w 10000"/>
                  <a:gd name="connsiteY5" fmla="*/ 6268 h 10000"/>
                  <a:gd name="connsiteX6" fmla="*/ 6198 w 10000"/>
                  <a:gd name="connsiteY6" fmla="*/ 5969 h 10000"/>
                  <a:gd name="connsiteX7" fmla="*/ 5886 w 10000"/>
                  <a:gd name="connsiteY7" fmla="*/ 6136 h 10000"/>
                  <a:gd name="connsiteX8" fmla="*/ 5072 w 10000"/>
                  <a:gd name="connsiteY8" fmla="*/ 7846 h 10000"/>
                  <a:gd name="connsiteX9" fmla="*/ 4386 w 10000"/>
                  <a:gd name="connsiteY9" fmla="*/ 9409 h 10000"/>
                  <a:gd name="connsiteX10" fmla="*/ 4174 w 10000"/>
                  <a:gd name="connsiteY10" fmla="*/ 9117 h 10000"/>
                  <a:gd name="connsiteX11" fmla="*/ 3843 w 10000"/>
                  <a:gd name="connsiteY11" fmla="*/ 8826 h 10000"/>
                  <a:gd name="connsiteX12" fmla="*/ 2942 w 10000"/>
                  <a:gd name="connsiteY12" fmla="*/ 7763 h 10000"/>
                  <a:gd name="connsiteX13" fmla="*/ 2687 w 10000"/>
                  <a:gd name="connsiteY13" fmla="*/ 5490 h 10000"/>
                  <a:gd name="connsiteX14" fmla="*/ 2253 w 10000"/>
                  <a:gd name="connsiteY14" fmla="*/ 6101 h 10000"/>
                  <a:gd name="connsiteX15" fmla="*/ 2150 w 10000"/>
                  <a:gd name="connsiteY15" fmla="*/ 7255 h 10000"/>
                  <a:gd name="connsiteX16" fmla="*/ 1985 w 10000"/>
                  <a:gd name="connsiteY16" fmla="*/ 8221 h 10000"/>
                  <a:gd name="connsiteX17" fmla="*/ 1700 w 10000"/>
                  <a:gd name="connsiteY17" fmla="*/ 9277 h 10000"/>
                  <a:gd name="connsiteX18" fmla="*/ 1637 w 10000"/>
                  <a:gd name="connsiteY18" fmla="*/ 9903 h 10000"/>
                  <a:gd name="connsiteX19" fmla="*/ 1540 w 10000"/>
                  <a:gd name="connsiteY19" fmla="*/ 9409 h 10000"/>
                  <a:gd name="connsiteX20" fmla="*/ 1001 w 10000"/>
                  <a:gd name="connsiteY20" fmla="*/ 7721 h 10000"/>
                  <a:gd name="connsiteX21" fmla="*/ 130 w 10000"/>
                  <a:gd name="connsiteY21" fmla="*/ 5441 h 10000"/>
                  <a:gd name="connsiteX22" fmla="*/ 17 w 10000"/>
                  <a:gd name="connsiteY22" fmla="*/ 4392 h 10000"/>
                  <a:gd name="connsiteX23" fmla="*/ 213 w 10000"/>
                  <a:gd name="connsiteY23" fmla="*/ 3628 h 10000"/>
                  <a:gd name="connsiteX24" fmla="*/ 510 w 10000"/>
                  <a:gd name="connsiteY24" fmla="*/ 3495 h 10000"/>
                  <a:gd name="connsiteX25" fmla="*/ 905 w 10000"/>
                  <a:gd name="connsiteY25" fmla="*/ 3329 h 10000"/>
                  <a:gd name="connsiteX26" fmla="*/ 1286 w 10000"/>
                  <a:gd name="connsiteY26" fmla="*/ 2940 h 10000"/>
                  <a:gd name="connsiteX27" fmla="*/ 1521 w 10000"/>
                  <a:gd name="connsiteY27" fmla="*/ 2717 h 10000"/>
                  <a:gd name="connsiteX28" fmla="*/ 935 w 10000"/>
                  <a:gd name="connsiteY28" fmla="*/ 2856 h 10000"/>
                  <a:gd name="connsiteX29" fmla="*/ 945 w 10000"/>
                  <a:gd name="connsiteY29" fmla="*/ 2731 h 10000"/>
                  <a:gd name="connsiteX30" fmla="*/ 2680 w 10000"/>
                  <a:gd name="connsiteY30" fmla="*/ 1960 h 10000"/>
                  <a:gd name="connsiteX31" fmla="*/ 2786 w 10000"/>
                  <a:gd name="connsiteY31" fmla="*/ 2133 h 10000"/>
                  <a:gd name="connsiteX32" fmla="*/ 2786 w 10000"/>
                  <a:gd name="connsiteY32" fmla="*/ 2391 h 10000"/>
                  <a:gd name="connsiteX33" fmla="*/ 3035 w 10000"/>
                  <a:gd name="connsiteY33" fmla="*/ 2224 h 10000"/>
                  <a:gd name="connsiteX34" fmla="*/ 3501 w 10000"/>
                  <a:gd name="connsiteY34" fmla="*/ 1772 h 10000"/>
                  <a:gd name="connsiteX35" fmla="*/ 4131 w 10000"/>
                  <a:gd name="connsiteY35" fmla="*/ 1028 h 10000"/>
                  <a:gd name="connsiteX36" fmla="*/ 4869 w 10000"/>
                  <a:gd name="connsiteY36" fmla="*/ 0 h 10000"/>
                  <a:gd name="connsiteX37" fmla="*/ 4939 w 10000"/>
                  <a:gd name="connsiteY37" fmla="*/ 632 h 10000"/>
                  <a:gd name="connsiteX38" fmla="*/ 5343 w 10000"/>
                  <a:gd name="connsiteY38" fmla="*/ 1334 h 10000"/>
                  <a:gd name="connsiteX39" fmla="*/ 5952 w 10000"/>
                  <a:gd name="connsiteY39" fmla="*/ 2828 h 10000"/>
                  <a:gd name="connsiteX40" fmla="*/ 6483 w 10000"/>
                  <a:gd name="connsiteY40" fmla="*/ 4482 h 10000"/>
                  <a:gd name="connsiteX41" fmla="*/ 6933 w 10000"/>
                  <a:gd name="connsiteY41" fmla="*/ 5094 h 10000"/>
                  <a:gd name="connsiteX42" fmla="*/ 7804 w 10000"/>
                  <a:gd name="connsiteY42" fmla="*/ 5122 h 10000"/>
                  <a:gd name="connsiteX43" fmla="*/ 7900 w 10000"/>
                  <a:gd name="connsiteY43" fmla="*/ 4489 h 10000"/>
                  <a:gd name="connsiteX44" fmla="*/ 8119 w 10000"/>
                  <a:gd name="connsiteY44" fmla="*/ 3954 h 10000"/>
                  <a:gd name="connsiteX45" fmla="*/ 8744 w 10000"/>
                  <a:gd name="connsiteY45" fmla="*/ 4302 h 10000"/>
                  <a:gd name="connsiteX46" fmla="*/ 9443 w 10000"/>
                  <a:gd name="connsiteY46" fmla="*/ 4705 h 10000"/>
                  <a:gd name="connsiteX47" fmla="*/ 9817 w 10000"/>
                  <a:gd name="connsiteY47" fmla="*/ 5003 h 10000"/>
                  <a:gd name="connsiteX48" fmla="*/ 9934 w 10000"/>
                  <a:gd name="connsiteY48" fmla="*/ 7651 h 10000"/>
                  <a:gd name="connsiteX49" fmla="*/ 10000 w 10000"/>
                  <a:gd name="connsiteY49" fmla="*/ 10000 h 10000"/>
                  <a:gd name="connsiteX50" fmla="*/ 9394 w 10000"/>
                  <a:gd name="connsiteY50" fmla="*/ 10000 h 10000"/>
                  <a:gd name="connsiteX51" fmla="*/ 8725 w 10000"/>
                  <a:gd name="connsiteY51" fmla="*/ 9868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10000" h="10000">
                    <a:moveTo>
                      <a:pt x="8725" y="9868"/>
                    </a:moveTo>
                    <a:cubicBezTo>
                      <a:pt x="8692" y="9798"/>
                      <a:pt x="8662" y="9597"/>
                      <a:pt x="8662" y="9416"/>
                    </a:cubicBezTo>
                    <a:cubicBezTo>
                      <a:pt x="8662" y="9222"/>
                      <a:pt x="8441" y="8919"/>
                      <a:pt x="8264" y="8791"/>
                    </a:cubicBezTo>
                    <a:cubicBezTo>
                      <a:pt x="8087" y="8663"/>
                      <a:pt x="7586" y="8987"/>
                      <a:pt x="7602" y="8646"/>
                    </a:cubicBezTo>
                    <a:cubicBezTo>
                      <a:pt x="7632" y="8118"/>
                      <a:pt x="7417" y="7340"/>
                      <a:pt x="7264" y="7326"/>
                    </a:cubicBezTo>
                    <a:cubicBezTo>
                      <a:pt x="7201" y="7326"/>
                      <a:pt x="7350" y="6494"/>
                      <a:pt x="7172" y="6268"/>
                    </a:cubicBezTo>
                    <a:cubicBezTo>
                      <a:pt x="6994" y="6042"/>
                      <a:pt x="6476" y="5532"/>
                      <a:pt x="6198" y="5969"/>
                    </a:cubicBezTo>
                    <a:cubicBezTo>
                      <a:pt x="6105" y="6122"/>
                      <a:pt x="5962" y="6199"/>
                      <a:pt x="5886" y="6136"/>
                    </a:cubicBezTo>
                    <a:cubicBezTo>
                      <a:pt x="5741" y="6018"/>
                      <a:pt x="5479" y="6567"/>
                      <a:pt x="5072" y="7846"/>
                    </a:cubicBezTo>
                    <a:cubicBezTo>
                      <a:pt x="4767" y="8798"/>
                      <a:pt x="4499" y="9409"/>
                      <a:pt x="4386" y="9409"/>
                    </a:cubicBezTo>
                    <a:cubicBezTo>
                      <a:pt x="4333" y="9409"/>
                      <a:pt x="4240" y="9277"/>
                      <a:pt x="4174" y="9117"/>
                    </a:cubicBezTo>
                    <a:cubicBezTo>
                      <a:pt x="4111" y="8958"/>
                      <a:pt x="4049" y="9052"/>
                      <a:pt x="3843" y="8826"/>
                    </a:cubicBezTo>
                    <a:cubicBezTo>
                      <a:pt x="3638" y="8600"/>
                      <a:pt x="3008" y="9021"/>
                      <a:pt x="2942" y="7763"/>
                    </a:cubicBezTo>
                    <a:cubicBezTo>
                      <a:pt x="2874" y="6533"/>
                      <a:pt x="2802" y="5767"/>
                      <a:pt x="2687" y="5490"/>
                    </a:cubicBezTo>
                    <a:cubicBezTo>
                      <a:pt x="2572" y="5213"/>
                      <a:pt x="2372" y="5622"/>
                      <a:pt x="2253" y="6101"/>
                    </a:cubicBezTo>
                    <a:cubicBezTo>
                      <a:pt x="2163" y="6463"/>
                      <a:pt x="2120" y="6942"/>
                      <a:pt x="2150" y="7255"/>
                    </a:cubicBezTo>
                    <a:cubicBezTo>
                      <a:pt x="2190" y="7658"/>
                      <a:pt x="2147" y="7901"/>
                      <a:pt x="1985" y="8221"/>
                    </a:cubicBezTo>
                    <a:cubicBezTo>
                      <a:pt x="1865" y="8457"/>
                      <a:pt x="1736" y="8937"/>
                      <a:pt x="1700" y="9277"/>
                    </a:cubicBezTo>
                    <a:cubicBezTo>
                      <a:pt x="1679" y="9486"/>
                      <a:pt x="1658" y="9694"/>
                      <a:pt x="1637" y="9903"/>
                    </a:cubicBezTo>
                    <a:cubicBezTo>
                      <a:pt x="1605" y="9738"/>
                      <a:pt x="1573" y="9574"/>
                      <a:pt x="1540" y="9409"/>
                    </a:cubicBezTo>
                    <a:cubicBezTo>
                      <a:pt x="1342" y="8395"/>
                      <a:pt x="1196" y="7936"/>
                      <a:pt x="1001" y="7721"/>
                    </a:cubicBezTo>
                    <a:cubicBezTo>
                      <a:pt x="650" y="7338"/>
                      <a:pt x="180" y="6101"/>
                      <a:pt x="130" y="5441"/>
                    </a:cubicBezTo>
                    <a:cubicBezTo>
                      <a:pt x="103" y="5087"/>
                      <a:pt x="54" y="4621"/>
                      <a:pt x="17" y="4392"/>
                    </a:cubicBezTo>
                    <a:cubicBezTo>
                      <a:pt x="-29" y="4079"/>
                      <a:pt x="17" y="3899"/>
                      <a:pt x="213" y="3628"/>
                    </a:cubicBezTo>
                    <a:cubicBezTo>
                      <a:pt x="391" y="3384"/>
                      <a:pt x="484" y="3343"/>
                      <a:pt x="510" y="3495"/>
                    </a:cubicBezTo>
                    <a:cubicBezTo>
                      <a:pt x="561" y="3822"/>
                      <a:pt x="657" y="3780"/>
                      <a:pt x="905" y="3329"/>
                    </a:cubicBezTo>
                    <a:cubicBezTo>
                      <a:pt x="1021" y="3113"/>
                      <a:pt x="1193" y="2940"/>
                      <a:pt x="1286" y="2940"/>
                    </a:cubicBezTo>
                    <a:cubicBezTo>
                      <a:pt x="1379" y="2940"/>
                      <a:pt x="1484" y="2835"/>
                      <a:pt x="1521" y="2717"/>
                    </a:cubicBezTo>
                    <a:cubicBezTo>
                      <a:pt x="1584" y="2495"/>
                      <a:pt x="1418" y="2536"/>
                      <a:pt x="935" y="2856"/>
                    </a:cubicBezTo>
                    <a:cubicBezTo>
                      <a:pt x="779" y="2960"/>
                      <a:pt x="779" y="2946"/>
                      <a:pt x="945" y="2731"/>
                    </a:cubicBezTo>
                    <a:cubicBezTo>
                      <a:pt x="1136" y="2467"/>
                      <a:pt x="2296" y="1960"/>
                      <a:pt x="2680" y="1960"/>
                    </a:cubicBezTo>
                    <a:cubicBezTo>
                      <a:pt x="2846" y="1967"/>
                      <a:pt x="2875" y="2015"/>
                      <a:pt x="2786" y="2133"/>
                    </a:cubicBezTo>
                    <a:cubicBezTo>
                      <a:pt x="2680" y="2279"/>
                      <a:pt x="2680" y="2321"/>
                      <a:pt x="2786" y="2391"/>
                    </a:cubicBezTo>
                    <a:cubicBezTo>
                      <a:pt x="2855" y="2439"/>
                      <a:pt x="2965" y="2363"/>
                      <a:pt x="3035" y="2224"/>
                    </a:cubicBezTo>
                    <a:cubicBezTo>
                      <a:pt x="3101" y="2085"/>
                      <a:pt x="3313" y="1883"/>
                      <a:pt x="3501" y="1772"/>
                    </a:cubicBezTo>
                    <a:cubicBezTo>
                      <a:pt x="3694" y="1661"/>
                      <a:pt x="3976" y="1327"/>
                      <a:pt x="4131" y="1028"/>
                    </a:cubicBezTo>
                    <a:cubicBezTo>
                      <a:pt x="4399" y="521"/>
                      <a:pt x="4774" y="0"/>
                      <a:pt x="4869" y="0"/>
                    </a:cubicBezTo>
                    <a:cubicBezTo>
                      <a:pt x="4893" y="0"/>
                      <a:pt x="4926" y="285"/>
                      <a:pt x="4939" y="632"/>
                    </a:cubicBezTo>
                    <a:cubicBezTo>
                      <a:pt x="4968" y="1223"/>
                      <a:pt x="4995" y="1279"/>
                      <a:pt x="5343" y="1334"/>
                    </a:cubicBezTo>
                    <a:cubicBezTo>
                      <a:pt x="5797" y="1404"/>
                      <a:pt x="5949" y="1779"/>
                      <a:pt x="5952" y="2828"/>
                    </a:cubicBezTo>
                    <a:cubicBezTo>
                      <a:pt x="5956" y="3822"/>
                      <a:pt x="5999" y="3968"/>
                      <a:pt x="6483" y="4482"/>
                    </a:cubicBezTo>
                    <a:cubicBezTo>
                      <a:pt x="6697" y="4705"/>
                      <a:pt x="6900" y="4983"/>
                      <a:pt x="6933" y="5094"/>
                    </a:cubicBezTo>
                    <a:cubicBezTo>
                      <a:pt x="7002" y="5337"/>
                      <a:pt x="7632" y="5351"/>
                      <a:pt x="7804" y="5122"/>
                    </a:cubicBezTo>
                    <a:cubicBezTo>
                      <a:pt x="7874" y="5031"/>
                      <a:pt x="7917" y="4746"/>
                      <a:pt x="7900" y="4489"/>
                    </a:cubicBezTo>
                    <a:cubicBezTo>
                      <a:pt x="7874" y="4107"/>
                      <a:pt x="7913" y="4010"/>
                      <a:pt x="8119" y="3954"/>
                    </a:cubicBezTo>
                    <a:cubicBezTo>
                      <a:pt x="8255" y="3926"/>
                      <a:pt x="8536" y="4079"/>
                      <a:pt x="8744" y="4302"/>
                    </a:cubicBezTo>
                    <a:cubicBezTo>
                      <a:pt x="8953" y="4524"/>
                      <a:pt x="9265" y="4705"/>
                      <a:pt x="9443" y="4705"/>
                    </a:cubicBezTo>
                    <a:cubicBezTo>
                      <a:pt x="9642" y="4705"/>
                      <a:pt x="9784" y="4816"/>
                      <a:pt x="9817" y="5003"/>
                    </a:cubicBezTo>
                    <a:cubicBezTo>
                      <a:pt x="9848" y="5163"/>
                      <a:pt x="9901" y="6359"/>
                      <a:pt x="9934" y="7651"/>
                    </a:cubicBezTo>
                    <a:lnTo>
                      <a:pt x="10000" y="10000"/>
                    </a:lnTo>
                    <a:lnTo>
                      <a:pt x="9394" y="10000"/>
                    </a:lnTo>
                    <a:cubicBezTo>
                      <a:pt x="9059" y="10000"/>
                      <a:pt x="8758" y="9944"/>
                      <a:pt x="8725" y="9868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5" name="campeche1">
                <a:extLst>
                  <a:ext uri="{FF2B5EF4-FFF2-40B4-BE49-F238E27FC236}">
                    <a16:creationId xmlns:a16="http://schemas.microsoft.com/office/drawing/2014/main" id="{BDBD28BC-1523-4E71-A27C-0DD6DC459C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10527" y="5256215"/>
                <a:ext cx="808038" cy="806450"/>
              </a:xfrm>
              <a:custGeom>
                <a:avLst/>
                <a:gdLst>
                  <a:gd name="T0" fmla="*/ 1857 w 3032"/>
                  <a:gd name="T1" fmla="*/ 245 h 3024"/>
                  <a:gd name="T2" fmla="*/ 1993 w 3032"/>
                  <a:gd name="T3" fmla="*/ 337 h 3024"/>
                  <a:gd name="T4" fmla="*/ 2156 w 3032"/>
                  <a:gd name="T5" fmla="*/ 311 h 3024"/>
                  <a:gd name="T6" fmla="*/ 2511 w 3032"/>
                  <a:gd name="T7" fmla="*/ 659 h 3024"/>
                  <a:gd name="T8" fmla="*/ 2839 w 3032"/>
                  <a:gd name="T9" fmla="*/ 1034 h 3024"/>
                  <a:gd name="T10" fmla="*/ 2884 w 3032"/>
                  <a:gd name="T11" fmla="*/ 1356 h 3024"/>
                  <a:gd name="T12" fmla="*/ 3013 w 3032"/>
                  <a:gd name="T13" fmla="*/ 2915 h 3024"/>
                  <a:gd name="T14" fmla="*/ 2408 w 3032"/>
                  <a:gd name="T15" fmla="*/ 2959 h 3024"/>
                  <a:gd name="T16" fmla="*/ 1669 w 3032"/>
                  <a:gd name="T17" fmla="*/ 3008 h 3024"/>
                  <a:gd name="T18" fmla="*/ 1523 w 3032"/>
                  <a:gd name="T19" fmla="*/ 3024 h 3024"/>
                  <a:gd name="T20" fmla="*/ 1514 w 3032"/>
                  <a:gd name="T21" fmla="*/ 2929 h 3024"/>
                  <a:gd name="T22" fmla="*/ 1378 w 3032"/>
                  <a:gd name="T23" fmla="*/ 2818 h 3024"/>
                  <a:gd name="T24" fmla="*/ 1118 w 3032"/>
                  <a:gd name="T25" fmla="*/ 2736 h 3024"/>
                  <a:gd name="T26" fmla="*/ 911 w 3032"/>
                  <a:gd name="T27" fmla="*/ 2703 h 3024"/>
                  <a:gd name="T28" fmla="*/ 854 w 3032"/>
                  <a:gd name="T29" fmla="*/ 2807 h 3024"/>
                  <a:gd name="T30" fmla="*/ 765 w 3032"/>
                  <a:gd name="T31" fmla="*/ 2877 h 3024"/>
                  <a:gd name="T32" fmla="*/ 350 w 3032"/>
                  <a:gd name="T33" fmla="*/ 2666 h 3024"/>
                  <a:gd name="T34" fmla="*/ 334 w 3032"/>
                  <a:gd name="T35" fmla="*/ 2509 h 3024"/>
                  <a:gd name="T36" fmla="*/ 159 w 3032"/>
                  <a:gd name="T37" fmla="*/ 2341 h 3024"/>
                  <a:gd name="T38" fmla="*/ 35 w 3032"/>
                  <a:gd name="T39" fmla="*/ 2270 h 3024"/>
                  <a:gd name="T40" fmla="*/ 292 w 3032"/>
                  <a:gd name="T41" fmla="*/ 2119 h 3024"/>
                  <a:gd name="T42" fmla="*/ 563 w 3032"/>
                  <a:gd name="T43" fmla="*/ 2161 h 3024"/>
                  <a:gd name="T44" fmla="*/ 388 w 3032"/>
                  <a:gd name="T45" fmla="*/ 2239 h 3024"/>
                  <a:gd name="T46" fmla="*/ 221 w 3032"/>
                  <a:gd name="T47" fmla="*/ 2254 h 3024"/>
                  <a:gd name="T48" fmla="*/ 279 w 3032"/>
                  <a:gd name="T49" fmla="*/ 2270 h 3024"/>
                  <a:gd name="T50" fmla="*/ 486 w 3032"/>
                  <a:gd name="T51" fmla="*/ 2299 h 3024"/>
                  <a:gd name="T52" fmla="*/ 622 w 3032"/>
                  <a:gd name="T53" fmla="*/ 2421 h 3024"/>
                  <a:gd name="T54" fmla="*/ 609 w 3032"/>
                  <a:gd name="T55" fmla="*/ 2496 h 3024"/>
                  <a:gd name="T56" fmla="*/ 665 w 3032"/>
                  <a:gd name="T57" fmla="*/ 2439 h 3024"/>
                  <a:gd name="T58" fmla="*/ 710 w 3032"/>
                  <a:gd name="T59" fmla="*/ 2362 h 3024"/>
                  <a:gd name="T60" fmla="*/ 886 w 3032"/>
                  <a:gd name="T61" fmla="*/ 2370 h 3024"/>
                  <a:gd name="T62" fmla="*/ 947 w 3032"/>
                  <a:gd name="T63" fmla="*/ 2342 h 3024"/>
                  <a:gd name="T64" fmla="*/ 1026 w 3032"/>
                  <a:gd name="T65" fmla="*/ 2256 h 3024"/>
                  <a:gd name="T66" fmla="*/ 1121 w 3032"/>
                  <a:gd name="T67" fmla="*/ 1991 h 3024"/>
                  <a:gd name="T68" fmla="*/ 1080 w 3032"/>
                  <a:gd name="T69" fmla="*/ 1920 h 3024"/>
                  <a:gd name="T70" fmla="*/ 1055 w 3032"/>
                  <a:gd name="T71" fmla="*/ 1907 h 3024"/>
                  <a:gd name="T72" fmla="*/ 1011 w 3032"/>
                  <a:gd name="T73" fmla="*/ 1949 h 3024"/>
                  <a:gd name="T74" fmla="*/ 983 w 3032"/>
                  <a:gd name="T75" fmla="*/ 1974 h 3024"/>
                  <a:gd name="T76" fmla="*/ 1125 w 3032"/>
                  <a:gd name="T77" fmla="*/ 1808 h 3024"/>
                  <a:gd name="T78" fmla="*/ 1321 w 3032"/>
                  <a:gd name="T79" fmla="*/ 1692 h 3024"/>
                  <a:gd name="T80" fmla="*/ 1484 w 3032"/>
                  <a:gd name="T81" fmla="*/ 1555 h 3024"/>
                  <a:gd name="T82" fmla="*/ 1652 w 3032"/>
                  <a:gd name="T83" fmla="*/ 1183 h 3024"/>
                  <a:gd name="T84" fmla="*/ 1747 w 3032"/>
                  <a:gd name="T85" fmla="*/ 900 h 3024"/>
                  <a:gd name="T86" fmla="*/ 1808 w 3032"/>
                  <a:gd name="T87" fmla="*/ 544 h 3024"/>
                  <a:gd name="T88" fmla="*/ 1830 w 3032"/>
                  <a:gd name="T89" fmla="*/ 195 h 3024"/>
                  <a:gd name="T90" fmla="*/ 1834 w 3032"/>
                  <a:gd name="T91" fmla="*/ 55 h 3024"/>
                  <a:gd name="T92" fmla="*/ 1848 w 3032"/>
                  <a:gd name="T93" fmla="*/ 19 h 3024"/>
                  <a:gd name="T94" fmla="*/ 1857 w 3032"/>
                  <a:gd name="T95" fmla="*/ 245 h 3024"/>
                  <a:gd name="connsiteX0" fmla="*/ 6050 w 9870"/>
                  <a:gd name="connsiteY0" fmla="*/ 774 h 9964"/>
                  <a:gd name="connsiteX1" fmla="*/ 6498 w 9870"/>
                  <a:gd name="connsiteY1" fmla="*/ 1078 h 9964"/>
                  <a:gd name="connsiteX2" fmla="*/ 7036 w 9870"/>
                  <a:gd name="connsiteY2" fmla="*/ 992 h 9964"/>
                  <a:gd name="connsiteX3" fmla="*/ 8207 w 9870"/>
                  <a:gd name="connsiteY3" fmla="*/ 2143 h 9964"/>
                  <a:gd name="connsiteX4" fmla="*/ 9288 w 9870"/>
                  <a:gd name="connsiteY4" fmla="*/ 3383 h 9964"/>
                  <a:gd name="connsiteX5" fmla="*/ 9437 w 9870"/>
                  <a:gd name="connsiteY5" fmla="*/ 4448 h 9964"/>
                  <a:gd name="connsiteX6" fmla="*/ 9862 w 9870"/>
                  <a:gd name="connsiteY6" fmla="*/ 9604 h 9964"/>
                  <a:gd name="connsiteX7" fmla="*/ 7867 w 9870"/>
                  <a:gd name="connsiteY7" fmla="*/ 9749 h 9964"/>
                  <a:gd name="connsiteX8" fmla="*/ 5430 w 9870"/>
                  <a:gd name="connsiteY8" fmla="*/ 9911 h 9964"/>
                  <a:gd name="connsiteX9" fmla="*/ 4948 w 9870"/>
                  <a:gd name="connsiteY9" fmla="*/ 9964 h 9964"/>
                  <a:gd name="connsiteX10" fmla="*/ 4918 w 9870"/>
                  <a:gd name="connsiteY10" fmla="*/ 9650 h 9964"/>
                  <a:gd name="connsiteX11" fmla="*/ 4470 w 9870"/>
                  <a:gd name="connsiteY11" fmla="*/ 9283 h 9964"/>
                  <a:gd name="connsiteX12" fmla="*/ 3612 w 9870"/>
                  <a:gd name="connsiteY12" fmla="*/ 9012 h 9964"/>
                  <a:gd name="connsiteX13" fmla="*/ 2930 w 9870"/>
                  <a:gd name="connsiteY13" fmla="*/ 8902 h 9964"/>
                  <a:gd name="connsiteX14" fmla="*/ 2742 w 9870"/>
                  <a:gd name="connsiteY14" fmla="*/ 9246 h 9964"/>
                  <a:gd name="connsiteX15" fmla="*/ 2732 w 9870"/>
                  <a:gd name="connsiteY15" fmla="*/ 9765 h 9964"/>
                  <a:gd name="connsiteX16" fmla="*/ 1079 w 9870"/>
                  <a:gd name="connsiteY16" fmla="*/ 8780 h 9964"/>
                  <a:gd name="connsiteX17" fmla="*/ 1027 w 9870"/>
                  <a:gd name="connsiteY17" fmla="*/ 8261 h 9964"/>
                  <a:gd name="connsiteX18" fmla="*/ 449 w 9870"/>
                  <a:gd name="connsiteY18" fmla="*/ 7705 h 9964"/>
                  <a:gd name="connsiteX19" fmla="*/ 40 w 9870"/>
                  <a:gd name="connsiteY19" fmla="*/ 7471 h 9964"/>
                  <a:gd name="connsiteX20" fmla="*/ 888 w 9870"/>
                  <a:gd name="connsiteY20" fmla="*/ 6971 h 9964"/>
                  <a:gd name="connsiteX21" fmla="*/ 1782 w 9870"/>
                  <a:gd name="connsiteY21" fmla="*/ 7110 h 9964"/>
                  <a:gd name="connsiteX22" fmla="*/ 1205 w 9870"/>
                  <a:gd name="connsiteY22" fmla="*/ 7368 h 9964"/>
                  <a:gd name="connsiteX23" fmla="*/ 654 w 9870"/>
                  <a:gd name="connsiteY23" fmla="*/ 7418 h 9964"/>
                  <a:gd name="connsiteX24" fmla="*/ 845 w 9870"/>
                  <a:gd name="connsiteY24" fmla="*/ 7471 h 9964"/>
                  <a:gd name="connsiteX25" fmla="*/ 1528 w 9870"/>
                  <a:gd name="connsiteY25" fmla="*/ 7567 h 9964"/>
                  <a:gd name="connsiteX26" fmla="*/ 1976 w 9870"/>
                  <a:gd name="connsiteY26" fmla="*/ 7970 h 9964"/>
                  <a:gd name="connsiteX27" fmla="*/ 1934 w 9870"/>
                  <a:gd name="connsiteY27" fmla="*/ 8218 h 9964"/>
                  <a:gd name="connsiteX28" fmla="*/ 2118 w 9870"/>
                  <a:gd name="connsiteY28" fmla="*/ 8029 h 9964"/>
                  <a:gd name="connsiteX29" fmla="*/ 2267 w 9870"/>
                  <a:gd name="connsiteY29" fmla="*/ 7775 h 9964"/>
                  <a:gd name="connsiteX30" fmla="*/ 2847 w 9870"/>
                  <a:gd name="connsiteY30" fmla="*/ 7801 h 9964"/>
                  <a:gd name="connsiteX31" fmla="*/ 3048 w 9870"/>
                  <a:gd name="connsiteY31" fmla="*/ 7709 h 9964"/>
                  <a:gd name="connsiteX32" fmla="*/ 3309 w 9870"/>
                  <a:gd name="connsiteY32" fmla="*/ 7424 h 9964"/>
                  <a:gd name="connsiteX33" fmla="*/ 3622 w 9870"/>
                  <a:gd name="connsiteY33" fmla="*/ 6548 h 9964"/>
                  <a:gd name="connsiteX34" fmla="*/ 3487 w 9870"/>
                  <a:gd name="connsiteY34" fmla="*/ 6313 h 9964"/>
                  <a:gd name="connsiteX35" fmla="*/ 3405 w 9870"/>
                  <a:gd name="connsiteY35" fmla="*/ 6270 h 9964"/>
                  <a:gd name="connsiteX36" fmla="*/ 3259 w 9870"/>
                  <a:gd name="connsiteY36" fmla="*/ 6409 h 9964"/>
                  <a:gd name="connsiteX37" fmla="*/ 3167 w 9870"/>
                  <a:gd name="connsiteY37" fmla="*/ 6492 h 9964"/>
                  <a:gd name="connsiteX38" fmla="*/ 3635 w 9870"/>
                  <a:gd name="connsiteY38" fmla="*/ 5943 h 9964"/>
                  <a:gd name="connsiteX39" fmla="*/ 4282 w 9870"/>
                  <a:gd name="connsiteY39" fmla="*/ 5559 h 9964"/>
                  <a:gd name="connsiteX40" fmla="*/ 4819 w 9870"/>
                  <a:gd name="connsiteY40" fmla="*/ 5106 h 9964"/>
                  <a:gd name="connsiteX41" fmla="*/ 5374 w 9870"/>
                  <a:gd name="connsiteY41" fmla="*/ 3876 h 9964"/>
                  <a:gd name="connsiteX42" fmla="*/ 5687 w 9870"/>
                  <a:gd name="connsiteY42" fmla="*/ 2940 h 9964"/>
                  <a:gd name="connsiteX43" fmla="*/ 5888 w 9870"/>
                  <a:gd name="connsiteY43" fmla="*/ 1763 h 9964"/>
                  <a:gd name="connsiteX44" fmla="*/ 5961 w 9870"/>
                  <a:gd name="connsiteY44" fmla="*/ 609 h 9964"/>
                  <a:gd name="connsiteX45" fmla="*/ 5974 w 9870"/>
                  <a:gd name="connsiteY45" fmla="*/ 146 h 9964"/>
                  <a:gd name="connsiteX46" fmla="*/ 6020 w 9870"/>
                  <a:gd name="connsiteY46" fmla="*/ 27 h 9964"/>
                  <a:gd name="connsiteX47" fmla="*/ 6050 w 9870"/>
                  <a:gd name="connsiteY47" fmla="*/ 774 h 9964"/>
                  <a:gd name="connsiteX0" fmla="*/ 6130 w 10000"/>
                  <a:gd name="connsiteY0" fmla="*/ 777 h 10000"/>
                  <a:gd name="connsiteX1" fmla="*/ 6584 w 10000"/>
                  <a:gd name="connsiteY1" fmla="*/ 1082 h 10000"/>
                  <a:gd name="connsiteX2" fmla="*/ 7129 w 10000"/>
                  <a:gd name="connsiteY2" fmla="*/ 996 h 10000"/>
                  <a:gd name="connsiteX3" fmla="*/ 8315 w 10000"/>
                  <a:gd name="connsiteY3" fmla="*/ 2151 h 10000"/>
                  <a:gd name="connsiteX4" fmla="*/ 9410 w 10000"/>
                  <a:gd name="connsiteY4" fmla="*/ 3395 h 10000"/>
                  <a:gd name="connsiteX5" fmla="*/ 9561 w 10000"/>
                  <a:gd name="connsiteY5" fmla="*/ 4464 h 10000"/>
                  <a:gd name="connsiteX6" fmla="*/ 9992 w 10000"/>
                  <a:gd name="connsiteY6" fmla="*/ 9639 h 10000"/>
                  <a:gd name="connsiteX7" fmla="*/ 7971 w 10000"/>
                  <a:gd name="connsiteY7" fmla="*/ 9784 h 10000"/>
                  <a:gd name="connsiteX8" fmla="*/ 5502 w 10000"/>
                  <a:gd name="connsiteY8" fmla="*/ 9947 h 10000"/>
                  <a:gd name="connsiteX9" fmla="*/ 5013 w 10000"/>
                  <a:gd name="connsiteY9" fmla="*/ 10000 h 10000"/>
                  <a:gd name="connsiteX10" fmla="*/ 4983 w 10000"/>
                  <a:gd name="connsiteY10" fmla="*/ 9685 h 10000"/>
                  <a:gd name="connsiteX11" fmla="*/ 4529 w 10000"/>
                  <a:gd name="connsiteY11" fmla="*/ 9317 h 10000"/>
                  <a:gd name="connsiteX12" fmla="*/ 3660 w 10000"/>
                  <a:gd name="connsiteY12" fmla="*/ 9045 h 10000"/>
                  <a:gd name="connsiteX13" fmla="*/ 3429 w 10000"/>
                  <a:gd name="connsiteY13" fmla="*/ 9279 h 10000"/>
                  <a:gd name="connsiteX14" fmla="*/ 2778 w 10000"/>
                  <a:gd name="connsiteY14" fmla="*/ 9279 h 10000"/>
                  <a:gd name="connsiteX15" fmla="*/ 2768 w 10000"/>
                  <a:gd name="connsiteY15" fmla="*/ 9800 h 10000"/>
                  <a:gd name="connsiteX16" fmla="*/ 1093 w 10000"/>
                  <a:gd name="connsiteY16" fmla="*/ 8812 h 10000"/>
                  <a:gd name="connsiteX17" fmla="*/ 1041 w 10000"/>
                  <a:gd name="connsiteY17" fmla="*/ 8291 h 10000"/>
                  <a:gd name="connsiteX18" fmla="*/ 455 w 10000"/>
                  <a:gd name="connsiteY18" fmla="*/ 7733 h 10000"/>
                  <a:gd name="connsiteX19" fmla="*/ 41 w 10000"/>
                  <a:gd name="connsiteY19" fmla="*/ 7498 h 10000"/>
                  <a:gd name="connsiteX20" fmla="*/ 900 w 10000"/>
                  <a:gd name="connsiteY20" fmla="*/ 6996 h 10000"/>
                  <a:gd name="connsiteX21" fmla="*/ 1805 w 10000"/>
                  <a:gd name="connsiteY21" fmla="*/ 7136 h 10000"/>
                  <a:gd name="connsiteX22" fmla="*/ 1221 w 10000"/>
                  <a:gd name="connsiteY22" fmla="*/ 7395 h 10000"/>
                  <a:gd name="connsiteX23" fmla="*/ 663 w 10000"/>
                  <a:gd name="connsiteY23" fmla="*/ 7445 h 10000"/>
                  <a:gd name="connsiteX24" fmla="*/ 856 w 10000"/>
                  <a:gd name="connsiteY24" fmla="*/ 7498 h 10000"/>
                  <a:gd name="connsiteX25" fmla="*/ 1548 w 10000"/>
                  <a:gd name="connsiteY25" fmla="*/ 7594 h 10000"/>
                  <a:gd name="connsiteX26" fmla="*/ 2002 w 10000"/>
                  <a:gd name="connsiteY26" fmla="*/ 7999 h 10000"/>
                  <a:gd name="connsiteX27" fmla="*/ 1959 w 10000"/>
                  <a:gd name="connsiteY27" fmla="*/ 8248 h 10000"/>
                  <a:gd name="connsiteX28" fmla="*/ 2146 w 10000"/>
                  <a:gd name="connsiteY28" fmla="*/ 8058 h 10000"/>
                  <a:gd name="connsiteX29" fmla="*/ 2297 w 10000"/>
                  <a:gd name="connsiteY29" fmla="*/ 7803 h 10000"/>
                  <a:gd name="connsiteX30" fmla="*/ 2884 w 10000"/>
                  <a:gd name="connsiteY30" fmla="*/ 7829 h 10000"/>
                  <a:gd name="connsiteX31" fmla="*/ 3088 w 10000"/>
                  <a:gd name="connsiteY31" fmla="*/ 7737 h 10000"/>
                  <a:gd name="connsiteX32" fmla="*/ 3353 w 10000"/>
                  <a:gd name="connsiteY32" fmla="*/ 7451 h 10000"/>
                  <a:gd name="connsiteX33" fmla="*/ 3670 w 10000"/>
                  <a:gd name="connsiteY33" fmla="*/ 6572 h 10000"/>
                  <a:gd name="connsiteX34" fmla="*/ 3533 w 10000"/>
                  <a:gd name="connsiteY34" fmla="*/ 6336 h 10000"/>
                  <a:gd name="connsiteX35" fmla="*/ 3450 w 10000"/>
                  <a:gd name="connsiteY35" fmla="*/ 6293 h 10000"/>
                  <a:gd name="connsiteX36" fmla="*/ 3302 w 10000"/>
                  <a:gd name="connsiteY36" fmla="*/ 6432 h 10000"/>
                  <a:gd name="connsiteX37" fmla="*/ 3209 w 10000"/>
                  <a:gd name="connsiteY37" fmla="*/ 6515 h 10000"/>
                  <a:gd name="connsiteX38" fmla="*/ 3683 w 10000"/>
                  <a:gd name="connsiteY38" fmla="*/ 5964 h 10000"/>
                  <a:gd name="connsiteX39" fmla="*/ 4338 w 10000"/>
                  <a:gd name="connsiteY39" fmla="*/ 5579 h 10000"/>
                  <a:gd name="connsiteX40" fmla="*/ 4882 w 10000"/>
                  <a:gd name="connsiteY40" fmla="*/ 5124 h 10000"/>
                  <a:gd name="connsiteX41" fmla="*/ 5445 w 10000"/>
                  <a:gd name="connsiteY41" fmla="*/ 3890 h 10000"/>
                  <a:gd name="connsiteX42" fmla="*/ 5762 w 10000"/>
                  <a:gd name="connsiteY42" fmla="*/ 2951 h 10000"/>
                  <a:gd name="connsiteX43" fmla="*/ 5966 w 10000"/>
                  <a:gd name="connsiteY43" fmla="*/ 1769 h 10000"/>
                  <a:gd name="connsiteX44" fmla="*/ 6040 w 10000"/>
                  <a:gd name="connsiteY44" fmla="*/ 611 h 10000"/>
                  <a:gd name="connsiteX45" fmla="*/ 6053 w 10000"/>
                  <a:gd name="connsiteY45" fmla="*/ 147 h 10000"/>
                  <a:gd name="connsiteX46" fmla="*/ 6099 w 10000"/>
                  <a:gd name="connsiteY46" fmla="*/ 27 h 10000"/>
                  <a:gd name="connsiteX47" fmla="*/ 6130 w 10000"/>
                  <a:gd name="connsiteY47" fmla="*/ 777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10000" h="10000">
                    <a:moveTo>
                      <a:pt x="6130" y="777"/>
                    </a:moveTo>
                    <a:cubicBezTo>
                      <a:pt x="6133" y="1079"/>
                      <a:pt x="6136" y="1082"/>
                      <a:pt x="6584" y="1082"/>
                    </a:cubicBezTo>
                    <a:cubicBezTo>
                      <a:pt x="6835" y="1082"/>
                      <a:pt x="7078" y="1043"/>
                      <a:pt x="7129" y="996"/>
                    </a:cubicBezTo>
                    <a:cubicBezTo>
                      <a:pt x="7182" y="939"/>
                      <a:pt x="7630" y="1378"/>
                      <a:pt x="8315" y="2151"/>
                    </a:cubicBezTo>
                    <a:lnTo>
                      <a:pt x="9410" y="3395"/>
                    </a:lnTo>
                    <a:cubicBezTo>
                      <a:pt x="9461" y="3752"/>
                      <a:pt x="9511" y="4108"/>
                      <a:pt x="9561" y="4464"/>
                    </a:cubicBezTo>
                    <a:cubicBezTo>
                      <a:pt x="9728" y="5655"/>
                      <a:pt x="10056" y="9581"/>
                      <a:pt x="9992" y="9639"/>
                    </a:cubicBezTo>
                    <a:cubicBezTo>
                      <a:pt x="9969" y="9658"/>
                      <a:pt x="9060" y="9725"/>
                      <a:pt x="7971" y="9784"/>
                    </a:cubicBezTo>
                    <a:cubicBezTo>
                      <a:pt x="6881" y="9844"/>
                      <a:pt x="5772" y="9917"/>
                      <a:pt x="5502" y="9947"/>
                    </a:cubicBezTo>
                    <a:lnTo>
                      <a:pt x="5013" y="10000"/>
                    </a:lnTo>
                    <a:lnTo>
                      <a:pt x="4983" y="9685"/>
                    </a:lnTo>
                    <a:cubicBezTo>
                      <a:pt x="4956" y="9390"/>
                      <a:pt x="4930" y="9370"/>
                      <a:pt x="4529" y="9317"/>
                    </a:cubicBezTo>
                    <a:cubicBezTo>
                      <a:pt x="4295" y="9286"/>
                      <a:pt x="3843" y="9051"/>
                      <a:pt x="3660" y="9045"/>
                    </a:cubicBezTo>
                    <a:cubicBezTo>
                      <a:pt x="3477" y="9039"/>
                      <a:pt x="3642" y="9184"/>
                      <a:pt x="3429" y="9279"/>
                    </a:cubicBezTo>
                    <a:cubicBezTo>
                      <a:pt x="3224" y="9372"/>
                      <a:pt x="2727" y="9091"/>
                      <a:pt x="2778" y="9279"/>
                    </a:cubicBezTo>
                    <a:cubicBezTo>
                      <a:pt x="2831" y="9495"/>
                      <a:pt x="3099" y="9800"/>
                      <a:pt x="2768" y="9800"/>
                    </a:cubicBezTo>
                    <a:cubicBezTo>
                      <a:pt x="2327" y="9800"/>
                      <a:pt x="1164" y="9071"/>
                      <a:pt x="1093" y="8812"/>
                    </a:cubicBezTo>
                    <a:cubicBezTo>
                      <a:pt x="1067" y="8705"/>
                      <a:pt x="1041" y="8474"/>
                      <a:pt x="1041" y="8291"/>
                    </a:cubicBezTo>
                    <a:cubicBezTo>
                      <a:pt x="1041" y="7866"/>
                      <a:pt x="900" y="7733"/>
                      <a:pt x="455" y="7733"/>
                    </a:cubicBezTo>
                    <a:cubicBezTo>
                      <a:pt x="155" y="7733"/>
                      <a:pt x="91" y="7697"/>
                      <a:pt x="41" y="7498"/>
                    </a:cubicBezTo>
                    <a:cubicBezTo>
                      <a:pt x="-76" y="7033"/>
                      <a:pt x="21" y="6976"/>
                      <a:pt x="900" y="6996"/>
                    </a:cubicBezTo>
                    <a:cubicBezTo>
                      <a:pt x="1417" y="7006"/>
                      <a:pt x="1739" y="7056"/>
                      <a:pt x="1805" y="7136"/>
                    </a:cubicBezTo>
                    <a:cubicBezTo>
                      <a:pt x="1999" y="7372"/>
                      <a:pt x="1798" y="7461"/>
                      <a:pt x="1221" y="7395"/>
                    </a:cubicBezTo>
                    <a:cubicBezTo>
                      <a:pt x="817" y="7351"/>
                      <a:pt x="663" y="7365"/>
                      <a:pt x="663" y="7445"/>
                    </a:cubicBezTo>
                    <a:cubicBezTo>
                      <a:pt x="663" y="7514"/>
                      <a:pt x="736" y="7534"/>
                      <a:pt x="856" y="7498"/>
                    </a:cubicBezTo>
                    <a:cubicBezTo>
                      <a:pt x="959" y="7465"/>
                      <a:pt x="1274" y="7508"/>
                      <a:pt x="1548" y="7594"/>
                    </a:cubicBezTo>
                    <a:cubicBezTo>
                      <a:pt x="2009" y="7737"/>
                      <a:pt x="2046" y="7766"/>
                      <a:pt x="2002" y="7999"/>
                    </a:cubicBezTo>
                    <a:cubicBezTo>
                      <a:pt x="1988" y="8082"/>
                      <a:pt x="1974" y="8164"/>
                      <a:pt x="1959" y="8248"/>
                    </a:cubicBezTo>
                    <a:lnTo>
                      <a:pt x="2146" y="8058"/>
                    </a:lnTo>
                    <a:cubicBezTo>
                      <a:pt x="2250" y="7956"/>
                      <a:pt x="2316" y="7839"/>
                      <a:pt x="2297" y="7803"/>
                    </a:cubicBezTo>
                    <a:cubicBezTo>
                      <a:pt x="2236" y="7700"/>
                      <a:pt x="2588" y="7717"/>
                      <a:pt x="2884" y="7829"/>
                    </a:cubicBezTo>
                    <a:cubicBezTo>
                      <a:pt x="3111" y="7912"/>
                      <a:pt x="3132" y="7905"/>
                      <a:pt x="3088" y="7737"/>
                    </a:cubicBezTo>
                    <a:cubicBezTo>
                      <a:pt x="3052" y="7594"/>
                      <a:pt x="3108" y="7531"/>
                      <a:pt x="3353" y="7451"/>
                    </a:cubicBezTo>
                    <a:cubicBezTo>
                      <a:pt x="3814" y="7298"/>
                      <a:pt x="3994" y="6800"/>
                      <a:pt x="3670" y="6572"/>
                    </a:cubicBezTo>
                    <a:cubicBezTo>
                      <a:pt x="3559" y="6498"/>
                      <a:pt x="3499" y="6389"/>
                      <a:pt x="3533" y="6336"/>
                    </a:cubicBezTo>
                    <a:cubicBezTo>
                      <a:pt x="3573" y="6273"/>
                      <a:pt x="3540" y="6257"/>
                      <a:pt x="3450" y="6293"/>
                    </a:cubicBezTo>
                    <a:cubicBezTo>
                      <a:pt x="3369" y="6323"/>
                      <a:pt x="3302" y="6386"/>
                      <a:pt x="3302" y="6432"/>
                    </a:cubicBezTo>
                    <a:cubicBezTo>
                      <a:pt x="3302" y="6475"/>
                      <a:pt x="3262" y="6515"/>
                      <a:pt x="3209" y="6515"/>
                    </a:cubicBezTo>
                    <a:cubicBezTo>
                      <a:pt x="2988" y="6515"/>
                      <a:pt x="3149" y="6330"/>
                      <a:pt x="3683" y="5964"/>
                    </a:cubicBezTo>
                    <a:cubicBezTo>
                      <a:pt x="3997" y="5752"/>
                      <a:pt x="4292" y="5579"/>
                      <a:pt x="4338" y="5579"/>
                    </a:cubicBezTo>
                    <a:cubicBezTo>
                      <a:pt x="4388" y="5579"/>
                      <a:pt x="4632" y="5373"/>
                      <a:pt x="4882" y="5124"/>
                    </a:cubicBezTo>
                    <a:cubicBezTo>
                      <a:pt x="5327" y="4683"/>
                      <a:pt x="5344" y="4647"/>
                      <a:pt x="5445" y="3890"/>
                    </a:cubicBezTo>
                    <a:cubicBezTo>
                      <a:pt x="5528" y="3260"/>
                      <a:pt x="5588" y="3080"/>
                      <a:pt x="5762" y="2951"/>
                    </a:cubicBezTo>
                    <a:cubicBezTo>
                      <a:pt x="5966" y="2798"/>
                      <a:pt x="5976" y="2729"/>
                      <a:pt x="5966" y="1769"/>
                    </a:cubicBezTo>
                    <a:cubicBezTo>
                      <a:pt x="5958" y="1211"/>
                      <a:pt x="5992" y="690"/>
                      <a:pt x="6040" y="611"/>
                    </a:cubicBezTo>
                    <a:cubicBezTo>
                      <a:pt x="6044" y="457"/>
                      <a:pt x="6049" y="301"/>
                      <a:pt x="6053" y="147"/>
                    </a:cubicBezTo>
                    <a:cubicBezTo>
                      <a:pt x="6053" y="17"/>
                      <a:pt x="6076" y="-36"/>
                      <a:pt x="6099" y="27"/>
                    </a:cubicBezTo>
                    <a:cubicBezTo>
                      <a:pt x="6112" y="273"/>
                      <a:pt x="6126" y="525"/>
                      <a:pt x="6130" y="777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6" name="campeche2">
                <a:extLst>
                  <a:ext uri="{FF2B5EF4-FFF2-40B4-BE49-F238E27FC236}">
                    <a16:creationId xmlns:a16="http://schemas.microsoft.com/office/drawing/2014/main" id="{9E02D3D7-66E0-43D9-A35A-55FEB7A0D8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70865" y="5762628"/>
                <a:ext cx="85725" cy="71438"/>
              </a:xfrm>
              <a:custGeom>
                <a:avLst/>
                <a:gdLst>
                  <a:gd name="T0" fmla="*/ 113 w 326"/>
                  <a:gd name="T1" fmla="*/ 128 h 198"/>
                  <a:gd name="T2" fmla="*/ 259 w 326"/>
                  <a:gd name="T3" fmla="*/ 57 h 198"/>
                  <a:gd name="T4" fmla="*/ 306 w 326"/>
                  <a:gd name="T5" fmla="*/ 21 h 198"/>
                  <a:gd name="T6" fmla="*/ 322 w 326"/>
                  <a:gd name="T7" fmla="*/ 16 h 198"/>
                  <a:gd name="T8" fmla="*/ 92 w 326"/>
                  <a:gd name="T9" fmla="*/ 188 h 198"/>
                  <a:gd name="T10" fmla="*/ 0 w 326"/>
                  <a:gd name="T11" fmla="*/ 198 h 198"/>
                  <a:gd name="T12" fmla="*/ 113 w 326"/>
                  <a:gd name="T13" fmla="*/ 128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6" h="198">
                    <a:moveTo>
                      <a:pt x="113" y="128"/>
                    </a:moveTo>
                    <a:cubicBezTo>
                      <a:pt x="175" y="90"/>
                      <a:pt x="241" y="58"/>
                      <a:pt x="259" y="57"/>
                    </a:cubicBezTo>
                    <a:cubicBezTo>
                      <a:pt x="277" y="57"/>
                      <a:pt x="298" y="41"/>
                      <a:pt x="306" y="21"/>
                    </a:cubicBezTo>
                    <a:cubicBezTo>
                      <a:pt x="314" y="2"/>
                      <a:pt x="321" y="0"/>
                      <a:pt x="322" y="16"/>
                    </a:cubicBezTo>
                    <a:cubicBezTo>
                      <a:pt x="326" y="73"/>
                      <a:pt x="185" y="178"/>
                      <a:pt x="92" y="188"/>
                    </a:cubicBezTo>
                    <a:lnTo>
                      <a:pt x="0" y="198"/>
                    </a:lnTo>
                    <a:lnTo>
                      <a:pt x="113" y="128"/>
                    </a:ln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7" name="yucatan">
                <a:extLst>
                  <a:ext uri="{FF2B5EF4-FFF2-40B4-BE49-F238E27FC236}">
                    <a16:creationId xmlns:a16="http://schemas.microsoft.com/office/drawing/2014/main" id="{537819FB-4D04-47DF-9DA6-965B35EE56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75665" y="4972053"/>
                <a:ext cx="733426" cy="554038"/>
              </a:xfrm>
              <a:custGeom>
                <a:avLst/>
                <a:gdLst>
                  <a:gd name="T0" fmla="*/ 726 w 2734"/>
                  <a:gd name="T1" fmla="*/ 1692 h 2071"/>
                  <a:gd name="T2" fmla="*/ 349 w 2734"/>
                  <a:gd name="T3" fmla="*/ 1354 h 2071"/>
                  <a:gd name="T4" fmla="*/ 200 w 2734"/>
                  <a:gd name="T5" fmla="*/ 1395 h 2071"/>
                  <a:gd name="T6" fmla="*/ 96 w 2734"/>
                  <a:gd name="T7" fmla="*/ 1395 h 2071"/>
                  <a:gd name="T8" fmla="*/ 96 w 2734"/>
                  <a:gd name="T9" fmla="*/ 1213 h 2071"/>
                  <a:gd name="T10" fmla="*/ 68 w 2734"/>
                  <a:gd name="T11" fmla="*/ 1014 h 2071"/>
                  <a:gd name="T12" fmla="*/ 160 w 2734"/>
                  <a:gd name="T13" fmla="*/ 727 h 2071"/>
                  <a:gd name="T14" fmla="*/ 1201 w 2734"/>
                  <a:gd name="T15" fmla="*/ 309 h 2071"/>
                  <a:gd name="T16" fmla="*/ 1497 w 2734"/>
                  <a:gd name="T17" fmla="*/ 191 h 2071"/>
                  <a:gd name="T18" fmla="*/ 1790 w 2734"/>
                  <a:gd name="T19" fmla="*/ 56 h 2071"/>
                  <a:gd name="T20" fmla="*/ 2643 w 2734"/>
                  <a:gd name="T21" fmla="*/ 166 h 2071"/>
                  <a:gd name="T22" fmla="*/ 2715 w 2734"/>
                  <a:gd name="T23" fmla="*/ 354 h 2071"/>
                  <a:gd name="T24" fmla="*/ 2668 w 2734"/>
                  <a:gd name="T25" fmla="*/ 718 h 2071"/>
                  <a:gd name="T26" fmla="*/ 2599 w 2734"/>
                  <a:gd name="T27" fmla="*/ 929 h 2071"/>
                  <a:gd name="T28" fmla="*/ 2037 w 2734"/>
                  <a:gd name="T29" fmla="*/ 1353 h 2071"/>
                  <a:gd name="T30" fmla="*/ 1266 w 2734"/>
                  <a:gd name="T31" fmla="*/ 1924 h 2071"/>
                  <a:gd name="T32" fmla="*/ 1057 w 2734"/>
                  <a:gd name="T33" fmla="*/ 2071 h 2071"/>
                  <a:gd name="T34" fmla="*/ 726 w 2734"/>
                  <a:gd name="T35" fmla="*/ 1692 h 20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734" h="2071">
                    <a:moveTo>
                      <a:pt x="726" y="1692"/>
                    </a:moveTo>
                    <a:cubicBezTo>
                      <a:pt x="428" y="1351"/>
                      <a:pt x="390" y="1317"/>
                      <a:pt x="349" y="1354"/>
                    </a:cubicBezTo>
                    <a:cubicBezTo>
                      <a:pt x="324" y="1376"/>
                      <a:pt x="257" y="1395"/>
                      <a:pt x="200" y="1395"/>
                    </a:cubicBezTo>
                    <a:lnTo>
                      <a:pt x="96" y="1395"/>
                    </a:lnTo>
                    <a:lnTo>
                      <a:pt x="96" y="1213"/>
                    </a:lnTo>
                    <a:cubicBezTo>
                      <a:pt x="96" y="1113"/>
                      <a:pt x="83" y="1024"/>
                      <a:pt x="68" y="1014"/>
                    </a:cubicBezTo>
                    <a:cubicBezTo>
                      <a:pt x="0" y="972"/>
                      <a:pt x="41" y="841"/>
                      <a:pt x="160" y="727"/>
                    </a:cubicBezTo>
                    <a:cubicBezTo>
                      <a:pt x="365" y="528"/>
                      <a:pt x="769" y="366"/>
                      <a:pt x="1201" y="309"/>
                    </a:cubicBezTo>
                    <a:cubicBezTo>
                      <a:pt x="1276" y="299"/>
                      <a:pt x="1401" y="249"/>
                      <a:pt x="1497" y="191"/>
                    </a:cubicBezTo>
                    <a:cubicBezTo>
                      <a:pt x="1588" y="135"/>
                      <a:pt x="1720" y="75"/>
                      <a:pt x="1790" y="56"/>
                    </a:cubicBezTo>
                    <a:cubicBezTo>
                      <a:pt x="2000" y="0"/>
                      <a:pt x="2505" y="64"/>
                      <a:pt x="2643" y="166"/>
                    </a:cubicBezTo>
                    <a:cubicBezTo>
                      <a:pt x="2672" y="187"/>
                      <a:pt x="2701" y="263"/>
                      <a:pt x="2715" y="354"/>
                    </a:cubicBezTo>
                    <a:cubicBezTo>
                      <a:pt x="2734" y="480"/>
                      <a:pt x="2726" y="542"/>
                      <a:pt x="2668" y="718"/>
                    </a:cubicBezTo>
                    <a:lnTo>
                      <a:pt x="2599" y="929"/>
                    </a:lnTo>
                    <a:lnTo>
                      <a:pt x="2037" y="1353"/>
                    </a:lnTo>
                    <a:cubicBezTo>
                      <a:pt x="1727" y="1586"/>
                      <a:pt x="1381" y="1842"/>
                      <a:pt x="1266" y="1924"/>
                    </a:cubicBezTo>
                    <a:lnTo>
                      <a:pt x="1057" y="2071"/>
                    </a:lnTo>
                    <a:lnTo>
                      <a:pt x="726" y="1692"/>
                    </a:lnTo>
                    <a:close/>
                  </a:path>
                </a:pathLst>
              </a:custGeom>
              <a:solidFill>
                <a:schemeClr val="accent3">
                  <a:lumMod val="50000"/>
                  <a:alpha val="70000"/>
                </a:schemeClr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8" name="quintana">
                <a:extLst>
                  <a:ext uri="{FF2B5EF4-FFF2-40B4-BE49-F238E27FC236}">
                    <a16:creationId xmlns:a16="http://schemas.microsoft.com/office/drawing/2014/main" id="{AC3EB5AA-77D0-46AD-A5A4-E766DCA744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42365" y="4943478"/>
                <a:ext cx="658813" cy="1093788"/>
              </a:xfrm>
              <a:custGeom>
                <a:avLst/>
                <a:gdLst>
                  <a:gd name="T0" fmla="*/ 185 w 2362"/>
                  <a:gd name="T1" fmla="*/ 3954 h 4074"/>
                  <a:gd name="T2" fmla="*/ 125 w 2362"/>
                  <a:gd name="T3" fmla="*/ 3270 h 4074"/>
                  <a:gd name="T4" fmla="*/ 40 w 2362"/>
                  <a:gd name="T5" fmla="*/ 2444 h 4074"/>
                  <a:gd name="T6" fmla="*/ 0 w 2362"/>
                  <a:gd name="T7" fmla="*/ 2170 h 4074"/>
                  <a:gd name="T8" fmla="*/ 209 w 2362"/>
                  <a:gd name="T9" fmla="*/ 2008 h 4074"/>
                  <a:gd name="T10" fmla="*/ 1512 w 2362"/>
                  <a:gd name="T11" fmla="*/ 1026 h 4074"/>
                  <a:gd name="T12" fmla="*/ 1669 w 2362"/>
                  <a:gd name="T13" fmla="*/ 401 h 4074"/>
                  <a:gd name="T14" fmla="*/ 1647 w 2362"/>
                  <a:gd name="T15" fmla="*/ 241 h 4074"/>
                  <a:gd name="T16" fmla="*/ 1753 w 2362"/>
                  <a:gd name="T17" fmla="*/ 224 h 4074"/>
                  <a:gd name="T18" fmla="*/ 1877 w 2362"/>
                  <a:gd name="T19" fmla="*/ 179 h 4074"/>
                  <a:gd name="T20" fmla="*/ 1729 w 2362"/>
                  <a:gd name="T21" fmla="*/ 126 h 4074"/>
                  <a:gd name="T22" fmla="*/ 1453 w 2362"/>
                  <a:gd name="T23" fmla="*/ 111 h 4074"/>
                  <a:gd name="T24" fmla="*/ 1312 w 2362"/>
                  <a:gd name="T25" fmla="*/ 73 h 4074"/>
                  <a:gd name="T26" fmla="*/ 1496 w 2362"/>
                  <a:gd name="T27" fmla="*/ 76 h 4074"/>
                  <a:gd name="T28" fmla="*/ 1839 w 2362"/>
                  <a:gd name="T29" fmla="*/ 39 h 4074"/>
                  <a:gd name="T30" fmla="*/ 2114 w 2362"/>
                  <a:gd name="T31" fmla="*/ 75 h 4074"/>
                  <a:gd name="T32" fmla="*/ 2269 w 2362"/>
                  <a:gd name="T33" fmla="*/ 151 h 4074"/>
                  <a:gd name="T34" fmla="*/ 2330 w 2362"/>
                  <a:gd name="T35" fmla="*/ 341 h 4074"/>
                  <a:gd name="T36" fmla="*/ 2051 w 2362"/>
                  <a:gd name="T37" fmla="*/ 1072 h 4074"/>
                  <a:gd name="T38" fmla="*/ 1930 w 2362"/>
                  <a:gd name="T39" fmla="*/ 1273 h 4074"/>
                  <a:gd name="T40" fmla="*/ 1890 w 2362"/>
                  <a:gd name="T41" fmla="*/ 1365 h 4074"/>
                  <a:gd name="T42" fmla="*/ 1818 w 2362"/>
                  <a:gd name="T43" fmla="*/ 1737 h 4074"/>
                  <a:gd name="T44" fmla="*/ 1817 w 2362"/>
                  <a:gd name="T45" fmla="*/ 1866 h 4074"/>
                  <a:gd name="T46" fmla="*/ 1710 w 2362"/>
                  <a:gd name="T47" fmla="*/ 1950 h 4074"/>
                  <a:gd name="T48" fmla="*/ 1667 w 2362"/>
                  <a:gd name="T49" fmla="*/ 2035 h 4074"/>
                  <a:gd name="T50" fmla="*/ 1637 w 2362"/>
                  <a:gd name="T51" fmla="*/ 1986 h 4074"/>
                  <a:gd name="T52" fmla="*/ 1647 w 2362"/>
                  <a:gd name="T53" fmla="*/ 2095 h 4074"/>
                  <a:gd name="T54" fmla="*/ 1722 w 2362"/>
                  <a:gd name="T55" fmla="*/ 2083 h 4074"/>
                  <a:gd name="T56" fmla="*/ 1797 w 2362"/>
                  <a:gd name="T57" fmla="*/ 2054 h 4074"/>
                  <a:gd name="T58" fmla="*/ 1834 w 2362"/>
                  <a:gd name="T59" fmla="*/ 2025 h 4074"/>
                  <a:gd name="T60" fmla="*/ 1870 w 2362"/>
                  <a:gd name="T61" fmla="*/ 1993 h 4074"/>
                  <a:gd name="T62" fmla="*/ 1743 w 2362"/>
                  <a:gd name="T63" fmla="*/ 2288 h 4074"/>
                  <a:gd name="T64" fmla="*/ 1677 w 2362"/>
                  <a:gd name="T65" fmla="*/ 2426 h 4074"/>
                  <a:gd name="T66" fmla="*/ 1734 w 2362"/>
                  <a:gd name="T67" fmla="*/ 2430 h 4074"/>
                  <a:gd name="T68" fmla="*/ 1831 w 2362"/>
                  <a:gd name="T69" fmla="*/ 2381 h 4074"/>
                  <a:gd name="T70" fmla="*/ 1834 w 2362"/>
                  <a:gd name="T71" fmla="*/ 2465 h 4074"/>
                  <a:gd name="T72" fmla="*/ 1776 w 2362"/>
                  <a:gd name="T73" fmla="*/ 2642 h 4074"/>
                  <a:gd name="T74" fmla="*/ 1749 w 2362"/>
                  <a:gd name="T75" fmla="*/ 2903 h 4074"/>
                  <a:gd name="T76" fmla="*/ 1691 w 2362"/>
                  <a:gd name="T77" fmla="*/ 3270 h 4074"/>
                  <a:gd name="T78" fmla="*/ 1609 w 2362"/>
                  <a:gd name="T79" fmla="*/ 3501 h 4074"/>
                  <a:gd name="T80" fmla="*/ 1580 w 2362"/>
                  <a:gd name="T81" fmla="*/ 3453 h 4074"/>
                  <a:gd name="T82" fmla="*/ 1557 w 2362"/>
                  <a:gd name="T83" fmla="*/ 3432 h 4074"/>
                  <a:gd name="T84" fmla="*/ 1461 w 2362"/>
                  <a:gd name="T85" fmla="*/ 3255 h 4074"/>
                  <a:gd name="T86" fmla="*/ 1398 w 2362"/>
                  <a:gd name="T87" fmla="*/ 3074 h 4074"/>
                  <a:gd name="T88" fmla="*/ 1413 w 2362"/>
                  <a:gd name="T89" fmla="*/ 2804 h 4074"/>
                  <a:gd name="T90" fmla="*/ 1369 w 2362"/>
                  <a:gd name="T91" fmla="*/ 2859 h 4074"/>
                  <a:gd name="T92" fmla="*/ 1295 w 2362"/>
                  <a:gd name="T93" fmla="*/ 2932 h 4074"/>
                  <a:gd name="T94" fmla="*/ 1268 w 2362"/>
                  <a:gd name="T95" fmla="*/ 2985 h 4074"/>
                  <a:gd name="T96" fmla="*/ 1133 w 2362"/>
                  <a:gd name="T97" fmla="*/ 3284 h 4074"/>
                  <a:gd name="T98" fmla="*/ 1018 w 2362"/>
                  <a:gd name="T99" fmla="*/ 3338 h 4074"/>
                  <a:gd name="T100" fmla="*/ 950 w 2362"/>
                  <a:gd name="T101" fmla="*/ 3441 h 4074"/>
                  <a:gd name="T102" fmla="*/ 867 w 2362"/>
                  <a:gd name="T103" fmla="*/ 3604 h 4074"/>
                  <a:gd name="T104" fmla="*/ 764 w 2362"/>
                  <a:gd name="T105" fmla="*/ 3815 h 4074"/>
                  <a:gd name="T106" fmla="*/ 564 w 2362"/>
                  <a:gd name="T107" fmla="*/ 3919 h 4074"/>
                  <a:gd name="T108" fmla="*/ 400 w 2362"/>
                  <a:gd name="T109" fmla="*/ 3983 h 4074"/>
                  <a:gd name="T110" fmla="*/ 296 w 2362"/>
                  <a:gd name="T111" fmla="*/ 4074 h 4074"/>
                  <a:gd name="T112" fmla="*/ 185 w 2362"/>
                  <a:gd name="T113" fmla="*/ 3954 h 40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2362" h="4074">
                    <a:moveTo>
                      <a:pt x="185" y="3954"/>
                    </a:moveTo>
                    <a:cubicBezTo>
                      <a:pt x="177" y="3888"/>
                      <a:pt x="150" y="3580"/>
                      <a:pt x="125" y="3270"/>
                    </a:cubicBezTo>
                    <a:cubicBezTo>
                      <a:pt x="101" y="2959"/>
                      <a:pt x="63" y="2588"/>
                      <a:pt x="40" y="2444"/>
                    </a:cubicBezTo>
                    <a:cubicBezTo>
                      <a:pt x="18" y="2301"/>
                      <a:pt x="0" y="2178"/>
                      <a:pt x="0" y="2170"/>
                    </a:cubicBezTo>
                    <a:cubicBezTo>
                      <a:pt x="0" y="2163"/>
                      <a:pt x="94" y="2089"/>
                      <a:pt x="209" y="2008"/>
                    </a:cubicBezTo>
                    <a:cubicBezTo>
                      <a:pt x="493" y="1805"/>
                      <a:pt x="1439" y="1093"/>
                      <a:pt x="1512" y="1026"/>
                    </a:cubicBezTo>
                    <a:cubicBezTo>
                      <a:pt x="1608" y="939"/>
                      <a:pt x="1695" y="592"/>
                      <a:pt x="1669" y="401"/>
                    </a:cubicBezTo>
                    <a:lnTo>
                      <a:pt x="1647" y="241"/>
                    </a:lnTo>
                    <a:lnTo>
                      <a:pt x="1753" y="224"/>
                    </a:lnTo>
                    <a:cubicBezTo>
                      <a:pt x="1812" y="215"/>
                      <a:pt x="1867" y="195"/>
                      <a:pt x="1877" y="179"/>
                    </a:cubicBezTo>
                    <a:cubicBezTo>
                      <a:pt x="1913" y="121"/>
                      <a:pt x="1861" y="103"/>
                      <a:pt x="1729" y="126"/>
                    </a:cubicBezTo>
                    <a:cubicBezTo>
                      <a:pt x="1636" y="143"/>
                      <a:pt x="1552" y="138"/>
                      <a:pt x="1453" y="111"/>
                    </a:cubicBezTo>
                    <a:lnTo>
                      <a:pt x="1312" y="73"/>
                    </a:lnTo>
                    <a:lnTo>
                      <a:pt x="1496" y="76"/>
                    </a:lnTo>
                    <a:cubicBezTo>
                      <a:pt x="1597" y="77"/>
                      <a:pt x="1751" y="60"/>
                      <a:pt x="1839" y="39"/>
                    </a:cubicBezTo>
                    <a:cubicBezTo>
                      <a:pt x="1996" y="0"/>
                      <a:pt x="2001" y="1"/>
                      <a:pt x="2114" y="75"/>
                    </a:cubicBezTo>
                    <a:cubicBezTo>
                      <a:pt x="2177" y="117"/>
                      <a:pt x="2247" y="151"/>
                      <a:pt x="2269" y="151"/>
                    </a:cubicBezTo>
                    <a:cubicBezTo>
                      <a:pt x="2298" y="151"/>
                      <a:pt x="2315" y="204"/>
                      <a:pt x="2330" y="341"/>
                    </a:cubicBezTo>
                    <a:cubicBezTo>
                      <a:pt x="2362" y="641"/>
                      <a:pt x="2296" y="814"/>
                      <a:pt x="2051" y="1072"/>
                    </a:cubicBezTo>
                    <a:cubicBezTo>
                      <a:pt x="1994" y="1132"/>
                      <a:pt x="1940" y="1222"/>
                      <a:pt x="1930" y="1273"/>
                    </a:cubicBezTo>
                    <a:cubicBezTo>
                      <a:pt x="1921" y="1323"/>
                      <a:pt x="1903" y="1365"/>
                      <a:pt x="1890" y="1365"/>
                    </a:cubicBezTo>
                    <a:cubicBezTo>
                      <a:pt x="1842" y="1365"/>
                      <a:pt x="1803" y="1564"/>
                      <a:pt x="1818" y="1737"/>
                    </a:cubicBezTo>
                    <a:cubicBezTo>
                      <a:pt x="1826" y="1835"/>
                      <a:pt x="1826" y="1893"/>
                      <a:pt x="1817" y="1866"/>
                    </a:cubicBezTo>
                    <a:cubicBezTo>
                      <a:pt x="1791" y="1781"/>
                      <a:pt x="1753" y="1811"/>
                      <a:pt x="1710" y="1950"/>
                    </a:cubicBezTo>
                    <a:cubicBezTo>
                      <a:pt x="1688" y="2024"/>
                      <a:pt x="1668" y="2062"/>
                      <a:pt x="1667" y="2035"/>
                    </a:cubicBezTo>
                    <a:cubicBezTo>
                      <a:pt x="1666" y="2008"/>
                      <a:pt x="1652" y="1986"/>
                      <a:pt x="1637" y="1986"/>
                    </a:cubicBezTo>
                    <a:cubicBezTo>
                      <a:pt x="1596" y="1986"/>
                      <a:pt x="1602" y="2058"/>
                      <a:pt x="1647" y="2095"/>
                    </a:cubicBezTo>
                    <a:cubicBezTo>
                      <a:pt x="1677" y="2120"/>
                      <a:pt x="1695" y="2117"/>
                      <a:pt x="1722" y="2083"/>
                    </a:cubicBezTo>
                    <a:cubicBezTo>
                      <a:pt x="1742" y="2059"/>
                      <a:pt x="1776" y="2046"/>
                      <a:pt x="1797" y="2054"/>
                    </a:cubicBezTo>
                    <a:cubicBezTo>
                      <a:pt x="1818" y="2062"/>
                      <a:pt x="1834" y="2050"/>
                      <a:pt x="1834" y="2025"/>
                    </a:cubicBezTo>
                    <a:cubicBezTo>
                      <a:pt x="1834" y="2001"/>
                      <a:pt x="1850" y="1986"/>
                      <a:pt x="1870" y="1993"/>
                    </a:cubicBezTo>
                    <a:cubicBezTo>
                      <a:pt x="1952" y="2021"/>
                      <a:pt x="1830" y="2306"/>
                      <a:pt x="1743" y="2288"/>
                    </a:cubicBezTo>
                    <a:cubicBezTo>
                      <a:pt x="1699" y="2278"/>
                      <a:pt x="1655" y="2369"/>
                      <a:pt x="1677" y="2426"/>
                    </a:cubicBezTo>
                    <a:cubicBezTo>
                      <a:pt x="1696" y="2477"/>
                      <a:pt x="1699" y="2477"/>
                      <a:pt x="1734" y="2430"/>
                    </a:cubicBezTo>
                    <a:cubicBezTo>
                      <a:pt x="1754" y="2403"/>
                      <a:pt x="1797" y="2381"/>
                      <a:pt x="1831" y="2381"/>
                    </a:cubicBezTo>
                    <a:cubicBezTo>
                      <a:pt x="1905" y="2381"/>
                      <a:pt x="1906" y="2394"/>
                      <a:pt x="1834" y="2465"/>
                    </a:cubicBezTo>
                    <a:cubicBezTo>
                      <a:pt x="1796" y="2503"/>
                      <a:pt x="1777" y="2561"/>
                      <a:pt x="1776" y="2642"/>
                    </a:cubicBezTo>
                    <a:cubicBezTo>
                      <a:pt x="1775" y="2708"/>
                      <a:pt x="1763" y="2825"/>
                      <a:pt x="1749" y="2903"/>
                    </a:cubicBezTo>
                    <a:cubicBezTo>
                      <a:pt x="1735" y="2980"/>
                      <a:pt x="1709" y="3145"/>
                      <a:pt x="1691" y="3270"/>
                    </a:cubicBezTo>
                    <a:cubicBezTo>
                      <a:pt x="1662" y="3474"/>
                      <a:pt x="1609" y="3624"/>
                      <a:pt x="1609" y="3501"/>
                    </a:cubicBezTo>
                    <a:cubicBezTo>
                      <a:pt x="1609" y="3475"/>
                      <a:pt x="1596" y="3453"/>
                      <a:pt x="1580" y="3453"/>
                    </a:cubicBezTo>
                    <a:cubicBezTo>
                      <a:pt x="1565" y="3453"/>
                      <a:pt x="1554" y="3444"/>
                      <a:pt x="1557" y="3432"/>
                    </a:cubicBezTo>
                    <a:cubicBezTo>
                      <a:pt x="1566" y="3387"/>
                      <a:pt x="1495" y="3256"/>
                      <a:pt x="1461" y="3255"/>
                    </a:cubicBezTo>
                    <a:cubicBezTo>
                      <a:pt x="1369" y="3254"/>
                      <a:pt x="1356" y="3214"/>
                      <a:pt x="1398" y="3074"/>
                    </a:cubicBezTo>
                    <a:cubicBezTo>
                      <a:pt x="1445" y="2917"/>
                      <a:pt x="1451" y="2804"/>
                      <a:pt x="1413" y="2804"/>
                    </a:cubicBezTo>
                    <a:cubicBezTo>
                      <a:pt x="1399" y="2804"/>
                      <a:pt x="1379" y="2829"/>
                      <a:pt x="1369" y="2859"/>
                    </a:cubicBezTo>
                    <a:cubicBezTo>
                      <a:pt x="1360" y="2889"/>
                      <a:pt x="1326" y="2922"/>
                      <a:pt x="1295" y="2932"/>
                    </a:cubicBezTo>
                    <a:cubicBezTo>
                      <a:pt x="1254" y="2945"/>
                      <a:pt x="1247" y="2959"/>
                      <a:pt x="1268" y="2985"/>
                    </a:cubicBezTo>
                    <a:cubicBezTo>
                      <a:pt x="1314" y="3040"/>
                      <a:pt x="1222" y="3242"/>
                      <a:pt x="1133" y="3284"/>
                    </a:cubicBezTo>
                    <a:cubicBezTo>
                      <a:pt x="1092" y="3303"/>
                      <a:pt x="1040" y="3328"/>
                      <a:pt x="1018" y="3338"/>
                    </a:cubicBezTo>
                    <a:cubicBezTo>
                      <a:pt x="995" y="3349"/>
                      <a:pt x="965" y="3396"/>
                      <a:pt x="950" y="3441"/>
                    </a:cubicBezTo>
                    <a:cubicBezTo>
                      <a:pt x="935" y="3486"/>
                      <a:pt x="898" y="3560"/>
                      <a:pt x="867" y="3604"/>
                    </a:cubicBezTo>
                    <a:cubicBezTo>
                      <a:pt x="836" y="3648"/>
                      <a:pt x="790" y="3743"/>
                      <a:pt x="764" y="3815"/>
                    </a:cubicBezTo>
                    <a:cubicBezTo>
                      <a:pt x="712" y="3960"/>
                      <a:pt x="647" y="3994"/>
                      <a:pt x="564" y="3919"/>
                    </a:cubicBezTo>
                    <a:cubicBezTo>
                      <a:pt x="484" y="3846"/>
                      <a:pt x="411" y="3875"/>
                      <a:pt x="400" y="3983"/>
                    </a:cubicBezTo>
                    <a:cubicBezTo>
                      <a:pt x="392" y="4066"/>
                      <a:pt x="383" y="4074"/>
                      <a:pt x="296" y="4074"/>
                    </a:cubicBezTo>
                    <a:cubicBezTo>
                      <a:pt x="205" y="4074"/>
                      <a:pt x="200" y="4068"/>
                      <a:pt x="185" y="3954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9" name="quintana2">
                <a:extLst>
                  <a:ext uri="{FF2B5EF4-FFF2-40B4-BE49-F238E27FC236}">
                    <a16:creationId xmlns:a16="http://schemas.microsoft.com/office/drawing/2014/main" id="{D45E4571-419A-4A3A-ACB9-5FEC05D1D8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90066" y="5153028"/>
                <a:ext cx="68262" cy="96839"/>
              </a:xfrm>
              <a:custGeom>
                <a:avLst/>
                <a:gdLst>
                  <a:gd name="T0" fmla="*/ 24 w 283"/>
                  <a:gd name="T1" fmla="*/ 337 h 410"/>
                  <a:gd name="T2" fmla="*/ 121 w 283"/>
                  <a:gd name="T3" fmla="*/ 76 h 410"/>
                  <a:gd name="T4" fmla="*/ 217 w 283"/>
                  <a:gd name="T5" fmla="*/ 35 h 410"/>
                  <a:gd name="T6" fmla="*/ 187 w 283"/>
                  <a:gd name="T7" fmla="*/ 205 h 410"/>
                  <a:gd name="T8" fmla="*/ 24 w 283"/>
                  <a:gd name="T9" fmla="*/ 337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3" h="410">
                    <a:moveTo>
                      <a:pt x="24" y="337"/>
                    </a:moveTo>
                    <a:cubicBezTo>
                      <a:pt x="0" y="274"/>
                      <a:pt x="67" y="92"/>
                      <a:pt x="121" y="76"/>
                    </a:cubicBezTo>
                    <a:cubicBezTo>
                      <a:pt x="147" y="68"/>
                      <a:pt x="190" y="50"/>
                      <a:pt x="217" y="35"/>
                    </a:cubicBezTo>
                    <a:cubicBezTo>
                      <a:pt x="283" y="0"/>
                      <a:pt x="279" y="23"/>
                      <a:pt x="187" y="205"/>
                    </a:cubicBezTo>
                    <a:cubicBezTo>
                      <a:pt x="106" y="366"/>
                      <a:pt x="52" y="410"/>
                      <a:pt x="24" y="337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0" name="sinaloa">
                <a:extLst>
                  <a:ext uri="{FF2B5EF4-FFF2-40B4-BE49-F238E27FC236}">
                    <a16:creationId xmlns:a16="http://schemas.microsoft.com/office/drawing/2014/main" id="{FA05A106-8381-4BE9-8D1F-EA7D529EA7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5565" y="3552826"/>
                <a:ext cx="962025" cy="1266826"/>
              </a:xfrm>
              <a:custGeom>
                <a:avLst/>
                <a:gdLst>
                  <a:gd name="T0" fmla="*/ 3138 w 3560"/>
                  <a:gd name="T1" fmla="*/ 4455 h 4709"/>
                  <a:gd name="T2" fmla="*/ 3165 w 3560"/>
                  <a:gd name="T3" fmla="*/ 4556 h 4709"/>
                  <a:gd name="T4" fmla="*/ 2749 w 3560"/>
                  <a:gd name="T5" fmla="*/ 4076 h 4709"/>
                  <a:gd name="T6" fmla="*/ 2872 w 3560"/>
                  <a:gd name="T7" fmla="*/ 4300 h 4709"/>
                  <a:gd name="T8" fmla="*/ 2699 w 3560"/>
                  <a:gd name="T9" fmla="*/ 4102 h 4709"/>
                  <a:gd name="T10" fmla="*/ 2354 w 3560"/>
                  <a:gd name="T11" fmla="*/ 3635 h 4709"/>
                  <a:gd name="T12" fmla="*/ 2014 w 3560"/>
                  <a:gd name="T13" fmla="*/ 3169 h 4709"/>
                  <a:gd name="T14" fmla="*/ 1988 w 3560"/>
                  <a:gd name="T15" fmla="*/ 3051 h 4709"/>
                  <a:gd name="T16" fmla="*/ 1819 w 3560"/>
                  <a:gd name="T17" fmla="*/ 2946 h 4709"/>
                  <a:gd name="T18" fmla="*/ 1623 w 3560"/>
                  <a:gd name="T19" fmla="*/ 2825 h 4709"/>
                  <a:gd name="T20" fmla="*/ 1553 w 3560"/>
                  <a:gd name="T21" fmla="*/ 2646 h 4709"/>
                  <a:gd name="T22" fmla="*/ 1550 w 3560"/>
                  <a:gd name="T23" fmla="*/ 2559 h 4709"/>
                  <a:gd name="T24" fmla="*/ 1361 w 3560"/>
                  <a:gd name="T25" fmla="*/ 2522 h 4709"/>
                  <a:gd name="T26" fmla="*/ 1251 w 3560"/>
                  <a:gd name="T27" fmla="*/ 2320 h 4709"/>
                  <a:gd name="T28" fmla="*/ 1225 w 3560"/>
                  <a:gd name="T29" fmla="*/ 2234 h 4709"/>
                  <a:gd name="T30" fmla="*/ 1168 w 3560"/>
                  <a:gd name="T31" fmla="*/ 2266 h 4709"/>
                  <a:gd name="T32" fmla="*/ 1184 w 3560"/>
                  <a:gd name="T33" fmla="*/ 2113 h 4709"/>
                  <a:gd name="T34" fmla="*/ 1172 w 3560"/>
                  <a:gd name="T35" fmla="*/ 2028 h 4709"/>
                  <a:gd name="T36" fmla="*/ 941 w 3560"/>
                  <a:gd name="T37" fmla="*/ 1874 h 4709"/>
                  <a:gd name="T38" fmla="*/ 751 w 3560"/>
                  <a:gd name="T39" fmla="*/ 1733 h 4709"/>
                  <a:gd name="T40" fmla="*/ 659 w 3560"/>
                  <a:gd name="T41" fmla="*/ 1610 h 4709"/>
                  <a:gd name="T42" fmla="*/ 529 w 3560"/>
                  <a:gd name="T43" fmla="*/ 1508 h 4709"/>
                  <a:gd name="T44" fmla="*/ 463 w 3560"/>
                  <a:gd name="T45" fmla="*/ 1526 h 4709"/>
                  <a:gd name="T46" fmla="*/ 351 w 3560"/>
                  <a:gd name="T47" fmla="*/ 1421 h 4709"/>
                  <a:gd name="T48" fmla="*/ 343 w 3560"/>
                  <a:gd name="T49" fmla="*/ 1357 h 4709"/>
                  <a:gd name="T50" fmla="*/ 208 w 3560"/>
                  <a:gd name="T51" fmla="*/ 1363 h 4709"/>
                  <a:gd name="T52" fmla="*/ 68 w 3560"/>
                  <a:gd name="T53" fmla="*/ 1252 h 4709"/>
                  <a:gd name="T54" fmla="*/ 71 w 3560"/>
                  <a:gd name="T55" fmla="*/ 1211 h 4709"/>
                  <a:gd name="T56" fmla="*/ 40 w 3560"/>
                  <a:gd name="T57" fmla="*/ 1027 h 4709"/>
                  <a:gd name="T58" fmla="*/ 172 w 3560"/>
                  <a:gd name="T59" fmla="*/ 697 h 4709"/>
                  <a:gd name="T60" fmla="*/ 177 w 3560"/>
                  <a:gd name="T61" fmla="*/ 800 h 4709"/>
                  <a:gd name="T62" fmla="*/ 285 w 3560"/>
                  <a:gd name="T63" fmla="*/ 666 h 4709"/>
                  <a:gd name="T64" fmla="*/ 349 w 3560"/>
                  <a:gd name="T65" fmla="*/ 814 h 4709"/>
                  <a:gd name="T66" fmla="*/ 534 w 3560"/>
                  <a:gd name="T67" fmla="*/ 518 h 4709"/>
                  <a:gd name="T68" fmla="*/ 1113 w 3560"/>
                  <a:gd name="T69" fmla="*/ 43 h 4709"/>
                  <a:gd name="T70" fmla="*/ 1366 w 3560"/>
                  <a:gd name="T71" fmla="*/ 44 h 4709"/>
                  <a:gd name="T72" fmla="*/ 1763 w 3560"/>
                  <a:gd name="T73" fmla="*/ 892 h 4709"/>
                  <a:gd name="T74" fmla="*/ 2032 w 3560"/>
                  <a:gd name="T75" fmla="*/ 1188 h 4709"/>
                  <a:gd name="T76" fmla="*/ 2114 w 3560"/>
                  <a:gd name="T77" fmla="*/ 1950 h 4709"/>
                  <a:gd name="T78" fmla="*/ 2265 w 3560"/>
                  <a:gd name="T79" fmla="*/ 2252 h 4709"/>
                  <a:gd name="T80" fmla="*/ 2768 w 3560"/>
                  <a:gd name="T81" fmla="*/ 2764 h 4709"/>
                  <a:gd name="T82" fmla="*/ 3083 w 3560"/>
                  <a:gd name="T83" fmla="*/ 3118 h 4709"/>
                  <a:gd name="T84" fmla="*/ 3200 w 3560"/>
                  <a:gd name="T85" fmla="*/ 3613 h 4709"/>
                  <a:gd name="T86" fmla="*/ 3328 w 3560"/>
                  <a:gd name="T87" fmla="*/ 3864 h 4709"/>
                  <a:gd name="T88" fmla="*/ 3515 w 3560"/>
                  <a:gd name="T89" fmla="*/ 4124 h 4709"/>
                  <a:gd name="T90" fmla="*/ 3437 w 3560"/>
                  <a:gd name="T91" fmla="*/ 4338 h 4709"/>
                  <a:gd name="T92" fmla="*/ 3373 w 3560"/>
                  <a:gd name="T93" fmla="*/ 4709 h 47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3560" h="4709">
                    <a:moveTo>
                      <a:pt x="3285" y="4656"/>
                    </a:moveTo>
                    <a:cubicBezTo>
                      <a:pt x="3285" y="4596"/>
                      <a:pt x="3183" y="4455"/>
                      <a:pt x="3138" y="4455"/>
                    </a:cubicBezTo>
                    <a:cubicBezTo>
                      <a:pt x="3120" y="4455"/>
                      <a:pt x="3123" y="4472"/>
                      <a:pt x="3145" y="4498"/>
                    </a:cubicBezTo>
                    <a:cubicBezTo>
                      <a:pt x="3164" y="4522"/>
                      <a:pt x="3173" y="4548"/>
                      <a:pt x="3165" y="4556"/>
                    </a:cubicBezTo>
                    <a:cubicBezTo>
                      <a:pt x="3142" y="4580"/>
                      <a:pt x="2975" y="4392"/>
                      <a:pt x="2957" y="4322"/>
                    </a:cubicBezTo>
                    <a:cubicBezTo>
                      <a:pt x="2941" y="4262"/>
                      <a:pt x="2749" y="4034"/>
                      <a:pt x="2749" y="4076"/>
                    </a:cubicBezTo>
                    <a:cubicBezTo>
                      <a:pt x="2749" y="4087"/>
                      <a:pt x="2777" y="4142"/>
                      <a:pt x="2811" y="4198"/>
                    </a:cubicBezTo>
                    <a:lnTo>
                      <a:pt x="2872" y="4300"/>
                    </a:lnTo>
                    <a:lnTo>
                      <a:pt x="2808" y="4243"/>
                    </a:lnTo>
                    <a:cubicBezTo>
                      <a:pt x="2772" y="4212"/>
                      <a:pt x="2723" y="4149"/>
                      <a:pt x="2699" y="4102"/>
                    </a:cubicBezTo>
                    <a:cubicBezTo>
                      <a:pt x="2676" y="4056"/>
                      <a:pt x="2588" y="3940"/>
                      <a:pt x="2505" y="3845"/>
                    </a:cubicBezTo>
                    <a:cubicBezTo>
                      <a:pt x="2422" y="3750"/>
                      <a:pt x="2354" y="3656"/>
                      <a:pt x="2354" y="3635"/>
                    </a:cubicBezTo>
                    <a:cubicBezTo>
                      <a:pt x="2354" y="3579"/>
                      <a:pt x="2147" y="3243"/>
                      <a:pt x="2112" y="3242"/>
                    </a:cubicBezTo>
                    <a:cubicBezTo>
                      <a:pt x="2095" y="3242"/>
                      <a:pt x="2051" y="3209"/>
                      <a:pt x="2014" y="3169"/>
                    </a:cubicBezTo>
                    <a:cubicBezTo>
                      <a:pt x="1958" y="3110"/>
                      <a:pt x="1955" y="3101"/>
                      <a:pt x="1999" y="3118"/>
                    </a:cubicBezTo>
                    <a:cubicBezTo>
                      <a:pt x="2046" y="3136"/>
                      <a:pt x="2045" y="3128"/>
                      <a:pt x="1988" y="3051"/>
                    </a:cubicBezTo>
                    <a:cubicBezTo>
                      <a:pt x="1952" y="3003"/>
                      <a:pt x="1908" y="2970"/>
                      <a:pt x="1889" y="2977"/>
                    </a:cubicBezTo>
                    <a:cubicBezTo>
                      <a:pt x="1870" y="2984"/>
                      <a:pt x="1838" y="2970"/>
                      <a:pt x="1819" y="2946"/>
                    </a:cubicBezTo>
                    <a:cubicBezTo>
                      <a:pt x="1799" y="2922"/>
                      <a:pt x="1759" y="2903"/>
                      <a:pt x="1731" y="2903"/>
                    </a:cubicBezTo>
                    <a:cubicBezTo>
                      <a:pt x="1703" y="2903"/>
                      <a:pt x="1654" y="2868"/>
                      <a:pt x="1623" y="2825"/>
                    </a:cubicBezTo>
                    <a:cubicBezTo>
                      <a:pt x="1591" y="2782"/>
                      <a:pt x="1537" y="2719"/>
                      <a:pt x="1502" y="2685"/>
                    </a:cubicBezTo>
                    <a:cubicBezTo>
                      <a:pt x="1418" y="2600"/>
                      <a:pt x="1457" y="2571"/>
                      <a:pt x="1553" y="2646"/>
                    </a:cubicBezTo>
                    <a:cubicBezTo>
                      <a:pt x="1607" y="2689"/>
                      <a:pt x="1638" y="2698"/>
                      <a:pt x="1659" y="2677"/>
                    </a:cubicBezTo>
                    <a:cubicBezTo>
                      <a:pt x="1710" y="2627"/>
                      <a:pt x="1638" y="2549"/>
                      <a:pt x="1550" y="2559"/>
                    </a:cubicBezTo>
                    <a:cubicBezTo>
                      <a:pt x="1508" y="2563"/>
                      <a:pt x="1458" y="2553"/>
                      <a:pt x="1438" y="2537"/>
                    </a:cubicBezTo>
                    <a:cubicBezTo>
                      <a:pt x="1418" y="2520"/>
                      <a:pt x="1383" y="2514"/>
                      <a:pt x="1361" y="2522"/>
                    </a:cubicBezTo>
                    <a:cubicBezTo>
                      <a:pt x="1338" y="2531"/>
                      <a:pt x="1296" y="2512"/>
                      <a:pt x="1267" y="2479"/>
                    </a:cubicBezTo>
                    <a:cubicBezTo>
                      <a:pt x="1220" y="2427"/>
                      <a:pt x="1218" y="2410"/>
                      <a:pt x="1251" y="2320"/>
                    </a:cubicBezTo>
                    <a:cubicBezTo>
                      <a:pt x="1277" y="2247"/>
                      <a:pt x="1279" y="2211"/>
                      <a:pt x="1256" y="2189"/>
                    </a:cubicBezTo>
                    <a:cubicBezTo>
                      <a:pt x="1233" y="2166"/>
                      <a:pt x="1225" y="2178"/>
                      <a:pt x="1225" y="2234"/>
                    </a:cubicBezTo>
                    <a:cubicBezTo>
                      <a:pt x="1225" y="2276"/>
                      <a:pt x="1212" y="2310"/>
                      <a:pt x="1197" y="2310"/>
                    </a:cubicBezTo>
                    <a:cubicBezTo>
                      <a:pt x="1181" y="2310"/>
                      <a:pt x="1168" y="2290"/>
                      <a:pt x="1168" y="2266"/>
                    </a:cubicBezTo>
                    <a:cubicBezTo>
                      <a:pt x="1168" y="2241"/>
                      <a:pt x="1149" y="2202"/>
                      <a:pt x="1126" y="2179"/>
                    </a:cubicBezTo>
                    <a:cubicBezTo>
                      <a:pt x="1066" y="2119"/>
                      <a:pt x="1100" y="2081"/>
                      <a:pt x="1184" y="2113"/>
                    </a:cubicBezTo>
                    <a:cubicBezTo>
                      <a:pt x="1249" y="2138"/>
                      <a:pt x="1252" y="2135"/>
                      <a:pt x="1225" y="2084"/>
                    </a:cubicBezTo>
                    <a:cubicBezTo>
                      <a:pt x="1208" y="2053"/>
                      <a:pt x="1185" y="2028"/>
                      <a:pt x="1172" y="2028"/>
                    </a:cubicBezTo>
                    <a:cubicBezTo>
                      <a:pt x="1160" y="2028"/>
                      <a:pt x="1108" y="1990"/>
                      <a:pt x="1056" y="1944"/>
                    </a:cubicBezTo>
                    <a:cubicBezTo>
                      <a:pt x="1005" y="1898"/>
                      <a:pt x="953" y="1866"/>
                      <a:pt x="941" y="1874"/>
                    </a:cubicBezTo>
                    <a:cubicBezTo>
                      <a:pt x="929" y="1881"/>
                      <a:pt x="895" y="1857"/>
                      <a:pt x="866" y="1820"/>
                    </a:cubicBezTo>
                    <a:cubicBezTo>
                      <a:pt x="837" y="1783"/>
                      <a:pt x="785" y="1744"/>
                      <a:pt x="751" y="1733"/>
                    </a:cubicBezTo>
                    <a:cubicBezTo>
                      <a:pt x="716" y="1722"/>
                      <a:pt x="694" y="1704"/>
                      <a:pt x="701" y="1691"/>
                    </a:cubicBezTo>
                    <a:cubicBezTo>
                      <a:pt x="709" y="1679"/>
                      <a:pt x="690" y="1643"/>
                      <a:pt x="659" y="1610"/>
                    </a:cubicBezTo>
                    <a:cubicBezTo>
                      <a:pt x="629" y="1577"/>
                      <a:pt x="604" y="1531"/>
                      <a:pt x="604" y="1507"/>
                    </a:cubicBezTo>
                    <a:cubicBezTo>
                      <a:pt x="604" y="1450"/>
                      <a:pt x="551" y="1451"/>
                      <a:pt x="529" y="1508"/>
                    </a:cubicBezTo>
                    <a:cubicBezTo>
                      <a:pt x="515" y="1544"/>
                      <a:pt x="507" y="1546"/>
                      <a:pt x="488" y="1515"/>
                    </a:cubicBezTo>
                    <a:cubicBezTo>
                      <a:pt x="469" y="1486"/>
                      <a:pt x="464" y="1489"/>
                      <a:pt x="463" y="1526"/>
                    </a:cubicBezTo>
                    <a:cubicBezTo>
                      <a:pt x="463" y="1568"/>
                      <a:pt x="453" y="1570"/>
                      <a:pt x="394" y="1544"/>
                    </a:cubicBezTo>
                    <a:cubicBezTo>
                      <a:pt x="303" y="1502"/>
                      <a:pt x="283" y="1443"/>
                      <a:pt x="351" y="1421"/>
                    </a:cubicBezTo>
                    <a:cubicBezTo>
                      <a:pt x="410" y="1402"/>
                      <a:pt x="423" y="1364"/>
                      <a:pt x="381" y="1338"/>
                    </a:cubicBezTo>
                    <a:cubicBezTo>
                      <a:pt x="366" y="1329"/>
                      <a:pt x="350" y="1338"/>
                      <a:pt x="343" y="1357"/>
                    </a:cubicBezTo>
                    <a:cubicBezTo>
                      <a:pt x="334" y="1385"/>
                      <a:pt x="315" y="1385"/>
                      <a:pt x="251" y="1356"/>
                    </a:cubicBezTo>
                    <a:cubicBezTo>
                      <a:pt x="180" y="1323"/>
                      <a:pt x="175" y="1324"/>
                      <a:pt x="208" y="1363"/>
                    </a:cubicBezTo>
                    <a:cubicBezTo>
                      <a:pt x="274" y="1443"/>
                      <a:pt x="186" y="1411"/>
                      <a:pt x="89" y="1321"/>
                    </a:cubicBezTo>
                    <a:cubicBezTo>
                      <a:pt x="1" y="1238"/>
                      <a:pt x="0" y="1235"/>
                      <a:pt x="68" y="1252"/>
                    </a:cubicBezTo>
                    <a:lnTo>
                      <a:pt x="138" y="1269"/>
                    </a:lnTo>
                    <a:lnTo>
                      <a:pt x="71" y="1211"/>
                    </a:lnTo>
                    <a:cubicBezTo>
                      <a:pt x="17" y="1163"/>
                      <a:pt x="11" y="1145"/>
                      <a:pt x="40" y="1111"/>
                    </a:cubicBezTo>
                    <a:cubicBezTo>
                      <a:pt x="67" y="1077"/>
                      <a:pt x="67" y="1060"/>
                      <a:pt x="40" y="1027"/>
                    </a:cubicBezTo>
                    <a:cubicBezTo>
                      <a:pt x="12" y="993"/>
                      <a:pt x="17" y="960"/>
                      <a:pt x="66" y="860"/>
                    </a:cubicBezTo>
                    <a:cubicBezTo>
                      <a:pt x="100" y="791"/>
                      <a:pt x="147" y="717"/>
                      <a:pt x="172" y="697"/>
                    </a:cubicBezTo>
                    <a:cubicBezTo>
                      <a:pt x="212" y="664"/>
                      <a:pt x="215" y="668"/>
                      <a:pt x="197" y="730"/>
                    </a:cubicBezTo>
                    <a:lnTo>
                      <a:pt x="177" y="800"/>
                    </a:lnTo>
                    <a:lnTo>
                      <a:pt x="231" y="733"/>
                    </a:lnTo>
                    <a:lnTo>
                      <a:pt x="285" y="666"/>
                    </a:lnTo>
                    <a:lnTo>
                      <a:pt x="304" y="740"/>
                    </a:lnTo>
                    <a:cubicBezTo>
                      <a:pt x="314" y="781"/>
                      <a:pt x="334" y="814"/>
                      <a:pt x="349" y="814"/>
                    </a:cubicBezTo>
                    <a:cubicBezTo>
                      <a:pt x="364" y="814"/>
                      <a:pt x="364" y="780"/>
                      <a:pt x="351" y="732"/>
                    </a:cubicBezTo>
                    <a:cubicBezTo>
                      <a:pt x="328" y="653"/>
                      <a:pt x="335" y="645"/>
                      <a:pt x="534" y="518"/>
                    </a:cubicBezTo>
                    <a:cubicBezTo>
                      <a:pt x="752" y="381"/>
                      <a:pt x="954" y="184"/>
                      <a:pt x="999" y="68"/>
                    </a:cubicBezTo>
                    <a:cubicBezTo>
                      <a:pt x="1024" y="1"/>
                      <a:pt x="1027" y="0"/>
                      <a:pt x="1113" y="43"/>
                    </a:cubicBezTo>
                    <a:cubicBezTo>
                      <a:pt x="1184" y="79"/>
                      <a:pt x="1216" y="81"/>
                      <a:pt x="1274" y="54"/>
                    </a:cubicBezTo>
                    <a:cubicBezTo>
                      <a:pt x="1314" y="36"/>
                      <a:pt x="1355" y="32"/>
                      <a:pt x="1366" y="44"/>
                    </a:cubicBezTo>
                    <a:cubicBezTo>
                      <a:pt x="1393" y="75"/>
                      <a:pt x="1501" y="516"/>
                      <a:pt x="1521" y="678"/>
                    </a:cubicBezTo>
                    <a:cubicBezTo>
                      <a:pt x="1542" y="840"/>
                      <a:pt x="1570" y="864"/>
                      <a:pt x="1763" y="892"/>
                    </a:cubicBezTo>
                    <a:cubicBezTo>
                      <a:pt x="1906" y="912"/>
                      <a:pt x="1917" y="919"/>
                      <a:pt x="1926" y="997"/>
                    </a:cubicBezTo>
                    <a:cubicBezTo>
                      <a:pt x="1931" y="1043"/>
                      <a:pt x="1979" y="1129"/>
                      <a:pt x="2032" y="1188"/>
                    </a:cubicBezTo>
                    <a:cubicBezTo>
                      <a:pt x="2137" y="1305"/>
                      <a:pt x="2143" y="1340"/>
                      <a:pt x="2099" y="1640"/>
                    </a:cubicBezTo>
                    <a:cubicBezTo>
                      <a:pt x="2078" y="1790"/>
                      <a:pt x="2080" y="1855"/>
                      <a:pt x="2114" y="1950"/>
                    </a:cubicBezTo>
                    <a:cubicBezTo>
                      <a:pt x="2137" y="2016"/>
                      <a:pt x="2156" y="2089"/>
                      <a:pt x="2156" y="2111"/>
                    </a:cubicBezTo>
                    <a:cubicBezTo>
                      <a:pt x="2156" y="2133"/>
                      <a:pt x="2205" y="2197"/>
                      <a:pt x="2265" y="2252"/>
                    </a:cubicBezTo>
                    <a:cubicBezTo>
                      <a:pt x="2331" y="2312"/>
                      <a:pt x="2416" y="2441"/>
                      <a:pt x="2477" y="2571"/>
                    </a:cubicBezTo>
                    <a:cubicBezTo>
                      <a:pt x="2586" y="2802"/>
                      <a:pt x="2601" y="2812"/>
                      <a:pt x="2768" y="2764"/>
                    </a:cubicBezTo>
                    <a:cubicBezTo>
                      <a:pt x="2845" y="2742"/>
                      <a:pt x="2866" y="2749"/>
                      <a:pt x="2926" y="2814"/>
                    </a:cubicBezTo>
                    <a:cubicBezTo>
                      <a:pt x="3001" y="2894"/>
                      <a:pt x="3095" y="3076"/>
                      <a:pt x="3083" y="3118"/>
                    </a:cubicBezTo>
                    <a:cubicBezTo>
                      <a:pt x="3068" y="3171"/>
                      <a:pt x="3123" y="3426"/>
                      <a:pt x="3161" y="3480"/>
                    </a:cubicBezTo>
                    <a:cubicBezTo>
                      <a:pt x="3183" y="3511"/>
                      <a:pt x="3200" y="3571"/>
                      <a:pt x="3200" y="3613"/>
                    </a:cubicBezTo>
                    <a:cubicBezTo>
                      <a:pt x="3200" y="3655"/>
                      <a:pt x="3213" y="3698"/>
                      <a:pt x="3229" y="3707"/>
                    </a:cubicBezTo>
                    <a:cubicBezTo>
                      <a:pt x="3245" y="3717"/>
                      <a:pt x="3290" y="3788"/>
                      <a:pt x="3328" y="3864"/>
                    </a:cubicBezTo>
                    <a:cubicBezTo>
                      <a:pt x="3378" y="3962"/>
                      <a:pt x="3416" y="4003"/>
                      <a:pt x="3456" y="4003"/>
                    </a:cubicBezTo>
                    <a:cubicBezTo>
                      <a:pt x="3523" y="4003"/>
                      <a:pt x="3560" y="4079"/>
                      <a:pt x="3515" y="4124"/>
                    </a:cubicBezTo>
                    <a:cubicBezTo>
                      <a:pt x="3497" y="4141"/>
                      <a:pt x="3483" y="4182"/>
                      <a:pt x="3483" y="4214"/>
                    </a:cubicBezTo>
                    <a:cubicBezTo>
                      <a:pt x="3483" y="4247"/>
                      <a:pt x="3462" y="4302"/>
                      <a:pt x="3437" y="4338"/>
                    </a:cubicBezTo>
                    <a:cubicBezTo>
                      <a:pt x="3392" y="4403"/>
                      <a:pt x="3394" y="4543"/>
                      <a:pt x="3441" y="4660"/>
                    </a:cubicBezTo>
                    <a:cubicBezTo>
                      <a:pt x="3457" y="4700"/>
                      <a:pt x="3445" y="4709"/>
                      <a:pt x="3373" y="4709"/>
                    </a:cubicBezTo>
                    <a:cubicBezTo>
                      <a:pt x="3306" y="4709"/>
                      <a:pt x="3285" y="4696"/>
                      <a:pt x="3285" y="4656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1" name="Freeform 50">
                <a:extLst>
                  <a:ext uri="{FF2B5EF4-FFF2-40B4-BE49-F238E27FC236}">
                    <a16:creationId xmlns:a16="http://schemas.microsoft.com/office/drawing/2014/main" id="{DF8C26E3-6C2E-4EEC-9E51-1AA3447B5E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2739" y="4086225"/>
                <a:ext cx="57150" cy="95250"/>
              </a:xfrm>
              <a:custGeom>
                <a:avLst/>
                <a:gdLst>
                  <a:gd name="T0" fmla="*/ 149 w 192"/>
                  <a:gd name="T1" fmla="*/ 311 h 365"/>
                  <a:gd name="T2" fmla="*/ 9 w 192"/>
                  <a:gd name="T3" fmla="*/ 16 h 365"/>
                  <a:gd name="T4" fmla="*/ 174 w 192"/>
                  <a:gd name="T5" fmla="*/ 283 h 365"/>
                  <a:gd name="T6" fmla="*/ 149 w 192"/>
                  <a:gd name="T7" fmla="*/ 311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2" h="365">
                    <a:moveTo>
                      <a:pt x="149" y="311"/>
                    </a:moveTo>
                    <a:cubicBezTo>
                      <a:pt x="97" y="227"/>
                      <a:pt x="0" y="24"/>
                      <a:pt x="9" y="16"/>
                    </a:cubicBezTo>
                    <a:cubicBezTo>
                      <a:pt x="24" y="0"/>
                      <a:pt x="156" y="215"/>
                      <a:pt x="174" y="283"/>
                    </a:cubicBezTo>
                    <a:cubicBezTo>
                      <a:pt x="192" y="353"/>
                      <a:pt x="182" y="365"/>
                      <a:pt x="149" y="311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2" name="puebla">
                <a:extLst>
                  <a:ext uri="{FF2B5EF4-FFF2-40B4-BE49-F238E27FC236}">
                    <a16:creationId xmlns:a16="http://schemas.microsoft.com/office/drawing/2014/main" id="{DEDB71CB-1A6E-4C2B-B4B9-5AF5A9060A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42064" y="5300666"/>
                <a:ext cx="568325" cy="762001"/>
              </a:xfrm>
              <a:custGeom>
                <a:avLst/>
                <a:gdLst>
                  <a:gd name="T0" fmla="*/ 518 w 2125"/>
                  <a:gd name="T1" fmla="*/ 2846 h 2890"/>
                  <a:gd name="T2" fmla="*/ 372 w 2125"/>
                  <a:gd name="T3" fmla="*/ 2789 h 2890"/>
                  <a:gd name="T4" fmla="*/ 281 w 2125"/>
                  <a:gd name="T5" fmla="*/ 2746 h 2890"/>
                  <a:gd name="T6" fmla="*/ 140 w 2125"/>
                  <a:gd name="T7" fmla="*/ 2616 h 2890"/>
                  <a:gd name="T8" fmla="*/ 0 w 2125"/>
                  <a:gd name="T9" fmla="*/ 2509 h 2890"/>
                  <a:gd name="T10" fmla="*/ 116 w 2125"/>
                  <a:gd name="T11" fmla="*/ 2443 h 2890"/>
                  <a:gd name="T12" fmla="*/ 266 w 2125"/>
                  <a:gd name="T13" fmla="*/ 2406 h 2890"/>
                  <a:gd name="T14" fmla="*/ 337 w 2125"/>
                  <a:gd name="T15" fmla="*/ 2322 h 2890"/>
                  <a:gd name="T16" fmla="*/ 372 w 2125"/>
                  <a:gd name="T17" fmla="*/ 2214 h 2890"/>
                  <a:gd name="T18" fmla="*/ 372 w 2125"/>
                  <a:gd name="T19" fmla="*/ 2125 h 2890"/>
                  <a:gd name="T20" fmla="*/ 366 w 2125"/>
                  <a:gd name="T21" fmla="*/ 2053 h 2890"/>
                  <a:gd name="T22" fmla="*/ 394 w 2125"/>
                  <a:gd name="T23" fmla="*/ 1713 h 2890"/>
                  <a:gd name="T24" fmla="*/ 446 w 2125"/>
                  <a:gd name="T25" fmla="*/ 1390 h 2890"/>
                  <a:gd name="T26" fmla="*/ 578 w 2125"/>
                  <a:gd name="T27" fmla="*/ 1505 h 2890"/>
                  <a:gd name="T28" fmla="*/ 739 w 2125"/>
                  <a:gd name="T29" fmla="*/ 1662 h 2890"/>
                  <a:gd name="T30" fmla="*/ 930 w 2125"/>
                  <a:gd name="T31" fmla="*/ 1640 h 2890"/>
                  <a:gd name="T32" fmla="*/ 1013 w 2125"/>
                  <a:gd name="T33" fmla="*/ 1630 h 2890"/>
                  <a:gd name="T34" fmla="*/ 1128 w 2125"/>
                  <a:gd name="T35" fmla="*/ 1587 h 2890"/>
                  <a:gd name="T36" fmla="*/ 1213 w 2125"/>
                  <a:gd name="T37" fmla="*/ 1540 h 2890"/>
                  <a:gd name="T38" fmla="*/ 1299 w 2125"/>
                  <a:gd name="T39" fmla="*/ 1514 h 2890"/>
                  <a:gd name="T40" fmla="*/ 1257 w 2125"/>
                  <a:gd name="T41" fmla="*/ 1404 h 2890"/>
                  <a:gd name="T42" fmla="*/ 1140 w 2125"/>
                  <a:gd name="T43" fmla="*/ 1334 h 2890"/>
                  <a:gd name="T44" fmla="*/ 1099 w 2125"/>
                  <a:gd name="T45" fmla="*/ 1293 h 2890"/>
                  <a:gd name="T46" fmla="*/ 960 w 2125"/>
                  <a:gd name="T47" fmla="*/ 1188 h 2890"/>
                  <a:gd name="T48" fmla="*/ 827 w 2125"/>
                  <a:gd name="T49" fmla="*/ 917 h 2890"/>
                  <a:gd name="T50" fmla="*/ 887 w 2125"/>
                  <a:gd name="T51" fmla="*/ 744 h 2890"/>
                  <a:gd name="T52" fmla="*/ 841 w 2125"/>
                  <a:gd name="T53" fmla="*/ 596 h 2890"/>
                  <a:gd name="T54" fmla="*/ 812 w 2125"/>
                  <a:gd name="T55" fmla="*/ 544 h 2890"/>
                  <a:gd name="T56" fmla="*/ 1076 w 2125"/>
                  <a:gd name="T57" fmla="*/ 256 h 2890"/>
                  <a:gd name="T58" fmla="*/ 1083 w 2125"/>
                  <a:gd name="T59" fmla="*/ 155 h 2890"/>
                  <a:gd name="T60" fmla="*/ 1228 w 2125"/>
                  <a:gd name="T61" fmla="*/ 18 h 2890"/>
                  <a:gd name="T62" fmla="*/ 1261 w 2125"/>
                  <a:gd name="T63" fmla="*/ 96 h 2890"/>
                  <a:gd name="T64" fmla="*/ 1345 w 2125"/>
                  <a:gd name="T65" fmla="*/ 217 h 2890"/>
                  <a:gd name="T66" fmla="*/ 1337 w 2125"/>
                  <a:gd name="T67" fmla="*/ 346 h 2890"/>
                  <a:gd name="T68" fmla="*/ 1246 w 2125"/>
                  <a:gd name="T69" fmla="*/ 511 h 2890"/>
                  <a:gd name="T70" fmla="*/ 1316 w 2125"/>
                  <a:gd name="T71" fmla="*/ 729 h 2890"/>
                  <a:gd name="T72" fmla="*/ 1514 w 2125"/>
                  <a:gd name="T73" fmla="*/ 725 h 2890"/>
                  <a:gd name="T74" fmla="*/ 1567 w 2125"/>
                  <a:gd name="T75" fmla="*/ 652 h 2890"/>
                  <a:gd name="T76" fmla="*/ 1665 w 2125"/>
                  <a:gd name="T77" fmla="*/ 704 h 2890"/>
                  <a:gd name="T78" fmla="*/ 1773 w 2125"/>
                  <a:gd name="T79" fmla="*/ 761 h 2890"/>
                  <a:gd name="T80" fmla="*/ 1728 w 2125"/>
                  <a:gd name="T81" fmla="*/ 845 h 2890"/>
                  <a:gd name="T82" fmla="*/ 1557 w 2125"/>
                  <a:gd name="T83" fmla="*/ 1362 h 2890"/>
                  <a:gd name="T84" fmla="*/ 1766 w 2125"/>
                  <a:gd name="T85" fmla="*/ 1548 h 2890"/>
                  <a:gd name="T86" fmla="*/ 1777 w 2125"/>
                  <a:gd name="T87" fmla="*/ 1662 h 2890"/>
                  <a:gd name="T88" fmla="*/ 1652 w 2125"/>
                  <a:gd name="T89" fmla="*/ 1789 h 2890"/>
                  <a:gd name="T90" fmla="*/ 1607 w 2125"/>
                  <a:gd name="T91" fmla="*/ 1941 h 2890"/>
                  <a:gd name="T92" fmla="*/ 1652 w 2125"/>
                  <a:gd name="T93" fmla="*/ 2189 h 2890"/>
                  <a:gd name="T94" fmla="*/ 1764 w 2125"/>
                  <a:gd name="T95" fmla="*/ 2303 h 2890"/>
                  <a:gd name="T96" fmla="*/ 1977 w 2125"/>
                  <a:gd name="T97" fmla="*/ 2370 h 2890"/>
                  <a:gd name="T98" fmla="*/ 2089 w 2125"/>
                  <a:gd name="T99" fmla="*/ 2424 h 2890"/>
                  <a:gd name="T100" fmla="*/ 2036 w 2125"/>
                  <a:gd name="T101" fmla="*/ 2578 h 2890"/>
                  <a:gd name="T102" fmla="*/ 1603 w 2125"/>
                  <a:gd name="T103" fmla="*/ 2661 h 2890"/>
                  <a:gd name="T104" fmla="*/ 1425 w 2125"/>
                  <a:gd name="T105" fmla="*/ 2687 h 2890"/>
                  <a:gd name="T106" fmla="*/ 1313 w 2125"/>
                  <a:gd name="T107" fmla="*/ 2539 h 2890"/>
                  <a:gd name="T108" fmla="*/ 1085 w 2125"/>
                  <a:gd name="T109" fmla="*/ 2605 h 2890"/>
                  <a:gd name="T110" fmla="*/ 1083 w 2125"/>
                  <a:gd name="T111" fmla="*/ 2760 h 2890"/>
                  <a:gd name="T112" fmla="*/ 1008 w 2125"/>
                  <a:gd name="T113" fmla="*/ 2826 h 2890"/>
                  <a:gd name="T114" fmla="*/ 673 w 2125"/>
                  <a:gd name="T115" fmla="*/ 2830 h 2890"/>
                  <a:gd name="T116" fmla="*/ 518 w 2125"/>
                  <a:gd name="T117" fmla="*/ 2846 h 2890"/>
                  <a:gd name="connsiteX0" fmla="*/ 2438 w 9932"/>
                  <a:gd name="connsiteY0" fmla="*/ 9795 h 9899"/>
                  <a:gd name="connsiteX1" fmla="*/ 1751 w 9932"/>
                  <a:gd name="connsiteY1" fmla="*/ 9598 h 9899"/>
                  <a:gd name="connsiteX2" fmla="*/ 1322 w 9932"/>
                  <a:gd name="connsiteY2" fmla="*/ 9449 h 9899"/>
                  <a:gd name="connsiteX3" fmla="*/ 659 w 9932"/>
                  <a:gd name="connsiteY3" fmla="*/ 8999 h 9899"/>
                  <a:gd name="connsiteX4" fmla="*/ 0 w 9932"/>
                  <a:gd name="connsiteY4" fmla="*/ 8629 h 9899"/>
                  <a:gd name="connsiteX5" fmla="*/ 546 w 9932"/>
                  <a:gd name="connsiteY5" fmla="*/ 8400 h 9899"/>
                  <a:gd name="connsiteX6" fmla="*/ 1252 w 9932"/>
                  <a:gd name="connsiteY6" fmla="*/ 8272 h 9899"/>
                  <a:gd name="connsiteX7" fmla="*/ 1304 w 9932"/>
                  <a:gd name="connsiteY7" fmla="*/ 7856 h 9899"/>
                  <a:gd name="connsiteX8" fmla="*/ 1751 w 9932"/>
                  <a:gd name="connsiteY8" fmla="*/ 7608 h 9899"/>
                  <a:gd name="connsiteX9" fmla="*/ 1751 w 9932"/>
                  <a:gd name="connsiteY9" fmla="*/ 7300 h 9899"/>
                  <a:gd name="connsiteX10" fmla="*/ 1722 w 9932"/>
                  <a:gd name="connsiteY10" fmla="*/ 7051 h 9899"/>
                  <a:gd name="connsiteX11" fmla="*/ 1854 w 9932"/>
                  <a:gd name="connsiteY11" fmla="*/ 5874 h 9899"/>
                  <a:gd name="connsiteX12" fmla="*/ 2099 w 9932"/>
                  <a:gd name="connsiteY12" fmla="*/ 4757 h 9899"/>
                  <a:gd name="connsiteX13" fmla="*/ 2720 w 9932"/>
                  <a:gd name="connsiteY13" fmla="*/ 5155 h 9899"/>
                  <a:gd name="connsiteX14" fmla="*/ 3478 w 9932"/>
                  <a:gd name="connsiteY14" fmla="*/ 5698 h 9899"/>
                  <a:gd name="connsiteX15" fmla="*/ 4376 w 9932"/>
                  <a:gd name="connsiteY15" fmla="*/ 5622 h 9899"/>
                  <a:gd name="connsiteX16" fmla="*/ 4767 w 9932"/>
                  <a:gd name="connsiteY16" fmla="*/ 5587 h 9899"/>
                  <a:gd name="connsiteX17" fmla="*/ 5308 w 9932"/>
                  <a:gd name="connsiteY17" fmla="*/ 5438 h 9899"/>
                  <a:gd name="connsiteX18" fmla="*/ 5708 w 9932"/>
                  <a:gd name="connsiteY18" fmla="*/ 5276 h 9899"/>
                  <a:gd name="connsiteX19" fmla="*/ 6113 w 9932"/>
                  <a:gd name="connsiteY19" fmla="*/ 5186 h 9899"/>
                  <a:gd name="connsiteX20" fmla="*/ 5915 w 9932"/>
                  <a:gd name="connsiteY20" fmla="*/ 4805 h 9899"/>
                  <a:gd name="connsiteX21" fmla="*/ 5365 w 9932"/>
                  <a:gd name="connsiteY21" fmla="*/ 4563 h 9899"/>
                  <a:gd name="connsiteX22" fmla="*/ 5172 w 9932"/>
                  <a:gd name="connsiteY22" fmla="*/ 4421 h 9899"/>
                  <a:gd name="connsiteX23" fmla="*/ 4518 w 9932"/>
                  <a:gd name="connsiteY23" fmla="*/ 4058 h 9899"/>
                  <a:gd name="connsiteX24" fmla="*/ 3892 w 9932"/>
                  <a:gd name="connsiteY24" fmla="*/ 3120 h 9899"/>
                  <a:gd name="connsiteX25" fmla="*/ 4174 w 9932"/>
                  <a:gd name="connsiteY25" fmla="*/ 2521 h 9899"/>
                  <a:gd name="connsiteX26" fmla="*/ 3958 w 9932"/>
                  <a:gd name="connsiteY26" fmla="*/ 2009 h 9899"/>
                  <a:gd name="connsiteX27" fmla="*/ 3821 w 9932"/>
                  <a:gd name="connsiteY27" fmla="*/ 1829 h 9899"/>
                  <a:gd name="connsiteX28" fmla="*/ 5064 w 9932"/>
                  <a:gd name="connsiteY28" fmla="*/ 833 h 9899"/>
                  <a:gd name="connsiteX29" fmla="*/ 5096 w 9932"/>
                  <a:gd name="connsiteY29" fmla="*/ 483 h 9899"/>
                  <a:gd name="connsiteX30" fmla="*/ 5779 w 9932"/>
                  <a:gd name="connsiteY30" fmla="*/ 9 h 9899"/>
                  <a:gd name="connsiteX31" fmla="*/ 5934 w 9932"/>
                  <a:gd name="connsiteY31" fmla="*/ 279 h 9899"/>
                  <a:gd name="connsiteX32" fmla="*/ 6329 w 9932"/>
                  <a:gd name="connsiteY32" fmla="*/ 698 h 9899"/>
                  <a:gd name="connsiteX33" fmla="*/ 6292 w 9932"/>
                  <a:gd name="connsiteY33" fmla="*/ 1144 h 9899"/>
                  <a:gd name="connsiteX34" fmla="*/ 5864 w 9932"/>
                  <a:gd name="connsiteY34" fmla="*/ 1715 h 9899"/>
                  <a:gd name="connsiteX35" fmla="*/ 6193 w 9932"/>
                  <a:gd name="connsiteY35" fmla="*/ 2469 h 9899"/>
                  <a:gd name="connsiteX36" fmla="*/ 7125 w 9932"/>
                  <a:gd name="connsiteY36" fmla="*/ 2456 h 9899"/>
                  <a:gd name="connsiteX37" fmla="*/ 7374 w 9932"/>
                  <a:gd name="connsiteY37" fmla="*/ 2203 h 9899"/>
                  <a:gd name="connsiteX38" fmla="*/ 7835 w 9932"/>
                  <a:gd name="connsiteY38" fmla="*/ 2383 h 9899"/>
                  <a:gd name="connsiteX39" fmla="*/ 8344 w 9932"/>
                  <a:gd name="connsiteY39" fmla="*/ 2580 h 9899"/>
                  <a:gd name="connsiteX40" fmla="*/ 8132 w 9932"/>
                  <a:gd name="connsiteY40" fmla="*/ 2871 h 9899"/>
                  <a:gd name="connsiteX41" fmla="*/ 7327 w 9932"/>
                  <a:gd name="connsiteY41" fmla="*/ 4660 h 9899"/>
                  <a:gd name="connsiteX42" fmla="*/ 8311 w 9932"/>
                  <a:gd name="connsiteY42" fmla="*/ 5303 h 9899"/>
                  <a:gd name="connsiteX43" fmla="*/ 8362 w 9932"/>
                  <a:gd name="connsiteY43" fmla="*/ 5698 h 9899"/>
                  <a:gd name="connsiteX44" fmla="*/ 7774 w 9932"/>
                  <a:gd name="connsiteY44" fmla="*/ 6137 h 9899"/>
                  <a:gd name="connsiteX45" fmla="*/ 7562 w 9932"/>
                  <a:gd name="connsiteY45" fmla="*/ 6663 h 9899"/>
                  <a:gd name="connsiteX46" fmla="*/ 7774 w 9932"/>
                  <a:gd name="connsiteY46" fmla="*/ 7521 h 9899"/>
                  <a:gd name="connsiteX47" fmla="*/ 8301 w 9932"/>
                  <a:gd name="connsiteY47" fmla="*/ 7916 h 9899"/>
                  <a:gd name="connsiteX48" fmla="*/ 9304 w 9932"/>
                  <a:gd name="connsiteY48" fmla="*/ 8148 h 9899"/>
                  <a:gd name="connsiteX49" fmla="*/ 9831 w 9932"/>
                  <a:gd name="connsiteY49" fmla="*/ 8335 h 9899"/>
                  <a:gd name="connsiteX50" fmla="*/ 9581 w 9932"/>
                  <a:gd name="connsiteY50" fmla="*/ 8867 h 9899"/>
                  <a:gd name="connsiteX51" fmla="*/ 7544 w 9932"/>
                  <a:gd name="connsiteY51" fmla="*/ 9155 h 9899"/>
                  <a:gd name="connsiteX52" fmla="*/ 6706 w 9932"/>
                  <a:gd name="connsiteY52" fmla="*/ 9245 h 9899"/>
                  <a:gd name="connsiteX53" fmla="*/ 6179 w 9932"/>
                  <a:gd name="connsiteY53" fmla="*/ 8732 h 9899"/>
                  <a:gd name="connsiteX54" fmla="*/ 5106 w 9932"/>
                  <a:gd name="connsiteY54" fmla="*/ 8961 h 9899"/>
                  <a:gd name="connsiteX55" fmla="*/ 5096 w 9932"/>
                  <a:gd name="connsiteY55" fmla="*/ 9497 h 9899"/>
                  <a:gd name="connsiteX56" fmla="*/ 4744 w 9932"/>
                  <a:gd name="connsiteY56" fmla="*/ 9726 h 9899"/>
                  <a:gd name="connsiteX57" fmla="*/ 3167 w 9932"/>
                  <a:gd name="connsiteY57" fmla="*/ 9739 h 9899"/>
                  <a:gd name="connsiteX58" fmla="*/ 2438 w 9932"/>
                  <a:gd name="connsiteY58" fmla="*/ 9795 h 9899"/>
                  <a:gd name="connsiteX0" fmla="*/ 2455 w 10000"/>
                  <a:gd name="connsiteY0" fmla="*/ 9895 h 10000"/>
                  <a:gd name="connsiteX1" fmla="*/ 1763 w 10000"/>
                  <a:gd name="connsiteY1" fmla="*/ 9696 h 10000"/>
                  <a:gd name="connsiteX2" fmla="*/ 1331 w 10000"/>
                  <a:gd name="connsiteY2" fmla="*/ 9545 h 10000"/>
                  <a:gd name="connsiteX3" fmla="*/ 664 w 10000"/>
                  <a:gd name="connsiteY3" fmla="*/ 9091 h 10000"/>
                  <a:gd name="connsiteX4" fmla="*/ 0 w 10000"/>
                  <a:gd name="connsiteY4" fmla="*/ 8717 h 10000"/>
                  <a:gd name="connsiteX5" fmla="*/ 550 w 10000"/>
                  <a:gd name="connsiteY5" fmla="*/ 8486 h 10000"/>
                  <a:gd name="connsiteX6" fmla="*/ 749 w 10000"/>
                  <a:gd name="connsiteY6" fmla="*/ 8144 h 10000"/>
                  <a:gd name="connsiteX7" fmla="*/ 1313 w 10000"/>
                  <a:gd name="connsiteY7" fmla="*/ 7936 h 10000"/>
                  <a:gd name="connsiteX8" fmla="*/ 1763 w 10000"/>
                  <a:gd name="connsiteY8" fmla="*/ 7686 h 10000"/>
                  <a:gd name="connsiteX9" fmla="*/ 1763 w 10000"/>
                  <a:gd name="connsiteY9" fmla="*/ 7374 h 10000"/>
                  <a:gd name="connsiteX10" fmla="*/ 1734 w 10000"/>
                  <a:gd name="connsiteY10" fmla="*/ 7123 h 10000"/>
                  <a:gd name="connsiteX11" fmla="*/ 1867 w 10000"/>
                  <a:gd name="connsiteY11" fmla="*/ 5934 h 10000"/>
                  <a:gd name="connsiteX12" fmla="*/ 2113 w 10000"/>
                  <a:gd name="connsiteY12" fmla="*/ 4806 h 10000"/>
                  <a:gd name="connsiteX13" fmla="*/ 2739 w 10000"/>
                  <a:gd name="connsiteY13" fmla="*/ 5208 h 10000"/>
                  <a:gd name="connsiteX14" fmla="*/ 3502 w 10000"/>
                  <a:gd name="connsiteY14" fmla="*/ 5756 h 10000"/>
                  <a:gd name="connsiteX15" fmla="*/ 4406 w 10000"/>
                  <a:gd name="connsiteY15" fmla="*/ 5679 h 10000"/>
                  <a:gd name="connsiteX16" fmla="*/ 4800 w 10000"/>
                  <a:gd name="connsiteY16" fmla="*/ 5644 h 10000"/>
                  <a:gd name="connsiteX17" fmla="*/ 5344 w 10000"/>
                  <a:gd name="connsiteY17" fmla="*/ 5493 h 10000"/>
                  <a:gd name="connsiteX18" fmla="*/ 5747 w 10000"/>
                  <a:gd name="connsiteY18" fmla="*/ 5330 h 10000"/>
                  <a:gd name="connsiteX19" fmla="*/ 6155 w 10000"/>
                  <a:gd name="connsiteY19" fmla="*/ 5239 h 10000"/>
                  <a:gd name="connsiteX20" fmla="*/ 5955 w 10000"/>
                  <a:gd name="connsiteY20" fmla="*/ 4854 h 10000"/>
                  <a:gd name="connsiteX21" fmla="*/ 5402 w 10000"/>
                  <a:gd name="connsiteY21" fmla="*/ 4610 h 10000"/>
                  <a:gd name="connsiteX22" fmla="*/ 5207 w 10000"/>
                  <a:gd name="connsiteY22" fmla="*/ 4466 h 10000"/>
                  <a:gd name="connsiteX23" fmla="*/ 4549 w 10000"/>
                  <a:gd name="connsiteY23" fmla="*/ 4099 h 10000"/>
                  <a:gd name="connsiteX24" fmla="*/ 3919 w 10000"/>
                  <a:gd name="connsiteY24" fmla="*/ 3152 h 10000"/>
                  <a:gd name="connsiteX25" fmla="*/ 4203 w 10000"/>
                  <a:gd name="connsiteY25" fmla="*/ 2547 h 10000"/>
                  <a:gd name="connsiteX26" fmla="*/ 3985 w 10000"/>
                  <a:gd name="connsiteY26" fmla="*/ 2029 h 10000"/>
                  <a:gd name="connsiteX27" fmla="*/ 3847 w 10000"/>
                  <a:gd name="connsiteY27" fmla="*/ 1848 h 10000"/>
                  <a:gd name="connsiteX28" fmla="*/ 5099 w 10000"/>
                  <a:gd name="connsiteY28" fmla="*/ 841 h 10000"/>
                  <a:gd name="connsiteX29" fmla="*/ 5131 w 10000"/>
                  <a:gd name="connsiteY29" fmla="*/ 488 h 10000"/>
                  <a:gd name="connsiteX30" fmla="*/ 5819 w 10000"/>
                  <a:gd name="connsiteY30" fmla="*/ 9 h 10000"/>
                  <a:gd name="connsiteX31" fmla="*/ 5975 w 10000"/>
                  <a:gd name="connsiteY31" fmla="*/ 282 h 10000"/>
                  <a:gd name="connsiteX32" fmla="*/ 6372 w 10000"/>
                  <a:gd name="connsiteY32" fmla="*/ 705 h 10000"/>
                  <a:gd name="connsiteX33" fmla="*/ 6335 w 10000"/>
                  <a:gd name="connsiteY33" fmla="*/ 1156 h 10000"/>
                  <a:gd name="connsiteX34" fmla="*/ 5904 w 10000"/>
                  <a:gd name="connsiteY34" fmla="*/ 1732 h 10000"/>
                  <a:gd name="connsiteX35" fmla="*/ 6235 w 10000"/>
                  <a:gd name="connsiteY35" fmla="*/ 2494 h 10000"/>
                  <a:gd name="connsiteX36" fmla="*/ 7174 w 10000"/>
                  <a:gd name="connsiteY36" fmla="*/ 2481 h 10000"/>
                  <a:gd name="connsiteX37" fmla="*/ 7424 w 10000"/>
                  <a:gd name="connsiteY37" fmla="*/ 2225 h 10000"/>
                  <a:gd name="connsiteX38" fmla="*/ 7889 w 10000"/>
                  <a:gd name="connsiteY38" fmla="*/ 2407 h 10000"/>
                  <a:gd name="connsiteX39" fmla="*/ 8401 w 10000"/>
                  <a:gd name="connsiteY39" fmla="*/ 2606 h 10000"/>
                  <a:gd name="connsiteX40" fmla="*/ 8188 w 10000"/>
                  <a:gd name="connsiteY40" fmla="*/ 2900 h 10000"/>
                  <a:gd name="connsiteX41" fmla="*/ 7377 w 10000"/>
                  <a:gd name="connsiteY41" fmla="*/ 4708 h 10000"/>
                  <a:gd name="connsiteX42" fmla="*/ 8368 w 10000"/>
                  <a:gd name="connsiteY42" fmla="*/ 5357 h 10000"/>
                  <a:gd name="connsiteX43" fmla="*/ 8419 w 10000"/>
                  <a:gd name="connsiteY43" fmla="*/ 5756 h 10000"/>
                  <a:gd name="connsiteX44" fmla="*/ 7827 w 10000"/>
                  <a:gd name="connsiteY44" fmla="*/ 6200 h 10000"/>
                  <a:gd name="connsiteX45" fmla="*/ 7614 w 10000"/>
                  <a:gd name="connsiteY45" fmla="*/ 6731 h 10000"/>
                  <a:gd name="connsiteX46" fmla="*/ 7827 w 10000"/>
                  <a:gd name="connsiteY46" fmla="*/ 7598 h 10000"/>
                  <a:gd name="connsiteX47" fmla="*/ 8358 w 10000"/>
                  <a:gd name="connsiteY47" fmla="*/ 7997 h 10000"/>
                  <a:gd name="connsiteX48" fmla="*/ 9368 w 10000"/>
                  <a:gd name="connsiteY48" fmla="*/ 8231 h 10000"/>
                  <a:gd name="connsiteX49" fmla="*/ 9898 w 10000"/>
                  <a:gd name="connsiteY49" fmla="*/ 8420 h 10000"/>
                  <a:gd name="connsiteX50" fmla="*/ 9647 w 10000"/>
                  <a:gd name="connsiteY50" fmla="*/ 8957 h 10000"/>
                  <a:gd name="connsiteX51" fmla="*/ 7596 w 10000"/>
                  <a:gd name="connsiteY51" fmla="*/ 9248 h 10000"/>
                  <a:gd name="connsiteX52" fmla="*/ 6752 w 10000"/>
                  <a:gd name="connsiteY52" fmla="*/ 9339 h 10000"/>
                  <a:gd name="connsiteX53" fmla="*/ 6221 w 10000"/>
                  <a:gd name="connsiteY53" fmla="*/ 8821 h 10000"/>
                  <a:gd name="connsiteX54" fmla="*/ 5141 w 10000"/>
                  <a:gd name="connsiteY54" fmla="*/ 9052 h 10000"/>
                  <a:gd name="connsiteX55" fmla="*/ 5131 w 10000"/>
                  <a:gd name="connsiteY55" fmla="*/ 9594 h 10000"/>
                  <a:gd name="connsiteX56" fmla="*/ 4776 w 10000"/>
                  <a:gd name="connsiteY56" fmla="*/ 9825 h 10000"/>
                  <a:gd name="connsiteX57" fmla="*/ 3189 w 10000"/>
                  <a:gd name="connsiteY57" fmla="*/ 9838 h 10000"/>
                  <a:gd name="connsiteX58" fmla="*/ 2455 w 10000"/>
                  <a:gd name="connsiteY58" fmla="*/ 9895 h 10000"/>
                  <a:gd name="connsiteX0" fmla="*/ 2455 w 10000"/>
                  <a:gd name="connsiteY0" fmla="*/ 9895 h 10000"/>
                  <a:gd name="connsiteX1" fmla="*/ 1763 w 10000"/>
                  <a:gd name="connsiteY1" fmla="*/ 9696 h 10000"/>
                  <a:gd name="connsiteX2" fmla="*/ 1331 w 10000"/>
                  <a:gd name="connsiteY2" fmla="*/ 9545 h 10000"/>
                  <a:gd name="connsiteX3" fmla="*/ 664 w 10000"/>
                  <a:gd name="connsiteY3" fmla="*/ 9091 h 10000"/>
                  <a:gd name="connsiteX4" fmla="*/ 0 w 10000"/>
                  <a:gd name="connsiteY4" fmla="*/ 8717 h 10000"/>
                  <a:gd name="connsiteX5" fmla="*/ 266 w 10000"/>
                  <a:gd name="connsiteY5" fmla="*/ 8317 h 10000"/>
                  <a:gd name="connsiteX6" fmla="*/ 749 w 10000"/>
                  <a:gd name="connsiteY6" fmla="*/ 8144 h 10000"/>
                  <a:gd name="connsiteX7" fmla="*/ 1313 w 10000"/>
                  <a:gd name="connsiteY7" fmla="*/ 7936 h 10000"/>
                  <a:gd name="connsiteX8" fmla="*/ 1763 w 10000"/>
                  <a:gd name="connsiteY8" fmla="*/ 7686 h 10000"/>
                  <a:gd name="connsiteX9" fmla="*/ 1763 w 10000"/>
                  <a:gd name="connsiteY9" fmla="*/ 7374 h 10000"/>
                  <a:gd name="connsiteX10" fmla="*/ 1734 w 10000"/>
                  <a:gd name="connsiteY10" fmla="*/ 7123 h 10000"/>
                  <a:gd name="connsiteX11" fmla="*/ 1867 w 10000"/>
                  <a:gd name="connsiteY11" fmla="*/ 5934 h 10000"/>
                  <a:gd name="connsiteX12" fmla="*/ 2113 w 10000"/>
                  <a:gd name="connsiteY12" fmla="*/ 4806 h 10000"/>
                  <a:gd name="connsiteX13" fmla="*/ 2739 w 10000"/>
                  <a:gd name="connsiteY13" fmla="*/ 5208 h 10000"/>
                  <a:gd name="connsiteX14" fmla="*/ 3502 w 10000"/>
                  <a:gd name="connsiteY14" fmla="*/ 5756 h 10000"/>
                  <a:gd name="connsiteX15" fmla="*/ 4406 w 10000"/>
                  <a:gd name="connsiteY15" fmla="*/ 5679 h 10000"/>
                  <a:gd name="connsiteX16" fmla="*/ 4800 w 10000"/>
                  <a:gd name="connsiteY16" fmla="*/ 5644 h 10000"/>
                  <a:gd name="connsiteX17" fmla="*/ 5344 w 10000"/>
                  <a:gd name="connsiteY17" fmla="*/ 5493 h 10000"/>
                  <a:gd name="connsiteX18" fmla="*/ 5747 w 10000"/>
                  <a:gd name="connsiteY18" fmla="*/ 5330 h 10000"/>
                  <a:gd name="connsiteX19" fmla="*/ 6155 w 10000"/>
                  <a:gd name="connsiteY19" fmla="*/ 5239 h 10000"/>
                  <a:gd name="connsiteX20" fmla="*/ 5955 w 10000"/>
                  <a:gd name="connsiteY20" fmla="*/ 4854 h 10000"/>
                  <a:gd name="connsiteX21" fmla="*/ 5402 w 10000"/>
                  <a:gd name="connsiteY21" fmla="*/ 4610 h 10000"/>
                  <a:gd name="connsiteX22" fmla="*/ 5207 w 10000"/>
                  <a:gd name="connsiteY22" fmla="*/ 4466 h 10000"/>
                  <a:gd name="connsiteX23" fmla="*/ 4549 w 10000"/>
                  <a:gd name="connsiteY23" fmla="*/ 4099 h 10000"/>
                  <a:gd name="connsiteX24" fmla="*/ 3919 w 10000"/>
                  <a:gd name="connsiteY24" fmla="*/ 3152 h 10000"/>
                  <a:gd name="connsiteX25" fmla="*/ 4203 w 10000"/>
                  <a:gd name="connsiteY25" fmla="*/ 2547 h 10000"/>
                  <a:gd name="connsiteX26" fmla="*/ 3985 w 10000"/>
                  <a:gd name="connsiteY26" fmla="*/ 2029 h 10000"/>
                  <a:gd name="connsiteX27" fmla="*/ 3847 w 10000"/>
                  <a:gd name="connsiteY27" fmla="*/ 1848 h 10000"/>
                  <a:gd name="connsiteX28" fmla="*/ 5099 w 10000"/>
                  <a:gd name="connsiteY28" fmla="*/ 841 h 10000"/>
                  <a:gd name="connsiteX29" fmla="*/ 5131 w 10000"/>
                  <a:gd name="connsiteY29" fmla="*/ 488 h 10000"/>
                  <a:gd name="connsiteX30" fmla="*/ 5819 w 10000"/>
                  <a:gd name="connsiteY30" fmla="*/ 9 h 10000"/>
                  <a:gd name="connsiteX31" fmla="*/ 5975 w 10000"/>
                  <a:gd name="connsiteY31" fmla="*/ 282 h 10000"/>
                  <a:gd name="connsiteX32" fmla="*/ 6372 w 10000"/>
                  <a:gd name="connsiteY32" fmla="*/ 705 h 10000"/>
                  <a:gd name="connsiteX33" fmla="*/ 6335 w 10000"/>
                  <a:gd name="connsiteY33" fmla="*/ 1156 h 10000"/>
                  <a:gd name="connsiteX34" fmla="*/ 5904 w 10000"/>
                  <a:gd name="connsiteY34" fmla="*/ 1732 h 10000"/>
                  <a:gd name="connsiteX35" fmla="*/ 6235 w 10000"/>
                  <a:gd name="connsiteY35" fmla="*/ 2494 h 10000"/>
                  <a:gd name="connsiteX36" fmla="*/ 7174 w 10000"/>
                  <a:gd name="connsiteY36" fmla="*/ 2481 h 10000"/>
                  <a:gd name="connsiteX37" fmla="*/ 7424 w 10000"/>
                  <a:gd name="connsiteY37" fmla="*/ 2225 h 10000"/>
                  <a:gd name="connsiteX38" fmla="*/ 7889 w 10000"/>
                  <a:gd name="connsiteY38" fmla="*/ 2407 h 10000"/>
                  <a:gd name="connsiteX39" fmla="*/ 8401 w 10000"/>
                  <a:gd name="connsiteY39" fmla="*/ 2606 h 10000"/>
                  <a:gd name="connsiteX40" fmla="*/ 8188 w 10000"/>
                  <a:gd name="connsiteY40" fmla="*/ 2900 h 10000"/>
                  <a:gd name="connsiteX41" fmla="*/ 7377 w 10000"/>
                  <a:gd name="connsiteY41" fmla="*/ 4708 h 10000"/>
                  <a:gd name="connsiteX42" fmla="*/ 8368 w 10000"/>
                  <a:gd name="connsiteY42" fmla="*/ 5357 h 10000"/>
                  <a:gd name="connsiteX43" fmla="*/ 8419 w 10000"/>
                  <a:gd name="connsiteY43" fmla="*/ 5756 h 10000"/>
                  <a:gd name="connsiteX44" fmla="*/ 7827 w 10000"/>
                  <a:gd name="connsiteY44" fmla="*/ 6200 h 10000"/>
                  <a:gd name="connsiteX45" fmla="*/ 7614 w 10000"/>
                  <a:gd name="connsiteY45" fmla="*/ 6731 h 10000"/>
                  <a:gd name="connsiteX46" fmla="*/ 7827 w 10000"/>
                  <a:gd name="connsiteY46" fmla="*/ 7598 h 10000"/>
                  <a:gd name="connsiteX47" fmla="*/ 8358 w 10000"/>
                  <a:gd name="connsiteY47" fmla="*/ 7997 h 10000"/>
                  <a:gd name="connsiteX48" fmla="*/ 9368 w 10000"/>
                  <a:gd name="connsiteY48" fmla="*/ 8231 h 10000"/>
                  <a:gd name="connsiteX49" fmla="*/ 9898 w 10000"/>
                  <a:gd name="connsiteY49" fmla="*/ 8420 h 10000"/>
                  <a:gd name="connsiteX50" fmla="*/ 9647 w 10000"/>
                  <a:gd name="connsiteY50" fmla="*/ 8957 h 10000"/>
                  <a:gd name="connsiteX51" fmla="*/ 7596 w 10000"/>
                  <a:gd name="connsiteY51" fmla="*/ 9248 h 10000"/>
                  <a:gd name="connsiteX52" fmla="*/ 6752 w 10000"/>
                  <a:gd name="connsiteY52" fmla="*/ 9339 h 10000"/>
                  <a:gd name="connsiteX53" fmla="*/ 6221 w 10000"/>
                  <a:gd name="connsiteY53" fmla="*/ 8821 h 10000"/>
                  <a:gd name="connsiteX54" fmla="*/ 5141 w 10000"/>
                  <a:gd name="connsiteY54" fmla="*/ 9052 h 10000"/>
                  <a:gd name="connsiteX55" fmla="*/ 5131 w 10000"/>
                  <a:gd name="connsiteY55" fmla="*/ 9594 h 10000"/>
                  <a:gd name="connsiteX56" fmla="*/ 4776 w 10000"/>
                  <a:gd name="connsiteY56" fmla="*/ 9825 h 10000"/>
                  <a:gd name="connsiteX57" fmla="*/ 3189 w 10000"/>
                  <a:gd name="connsiteY57" fmla="*/ 9838 h 10000"/>
                  <a:gd name="connsiteX58" fmla="*/ 2455 w 10000"/>
                  <a:gd name="connsiteY58" fmla="*/ 9895 h 10000"/>
                  <a:gd name="connsiteX0" fmla="*/ 2455 w 10000"/>
                  <a:gd name="connsiteY0" fmla="*/ 9895 h 10000"/>
                  <a:gd name="connsiteX1" fmla="*/ 1763 w 10000"/>
                  <a:gd name="connsiteY1" fmla="*/ 9696 h 10000"/>
                  <a:gd name="connsiteX2" fmla="*/ 1331 w 10000"/>
                  <a:gd name="connsiteY2" fmla="*/ 9545 h 10000"/>
                  <a:gd name="connsiteX3" fmla="*/ 664 w 10000"/>
                  <a:gd name="connsiteY3" fmla="*/ 9091 h 10000"/>
                  <a:gd name="connsiteX4" fmla="*/ 0 w 10000"/>
                  <a:gd name="connsiteY4" fmla="*/ 8717 h 10000"/>
                  <a:gd name="connsiteX5" fmla="*/ 266 w 10000"/>
                  <a:gd name="connsiteY5" fmla="*/ 8317 h 10000"/>
                  <a:gd name="connsiteX6" fmla="*/ 749 w 10000"/>
                  <a:gd name="connsiteY6" fmla="*/ 8144 h 10000"/>
                  <a:gd name="connsiteX7" fmla="*/ 1085 w 10000"/>
                  <a:gd name="connsiteY7" fmla="*/ 7767 h 10000"/>
                  <a:gd name="connsiteX8" fmla="*/ 1763 w 10000"/>
                  <a:gd name="connsiteY8" fmla="*/ 7686 h 10000"/>
                  <a:gd name="connsiteX9" fmla="*/ 1763 w 10000"/>
                  <a:gd name="connsiteY9" fmla="*/ 7374 h 10000"/>
                  <a:gd name="connsiteX10" fmla="*/ 1734 w 10000"/>
                  <a:gd name="connsiteY10" fmla="*/ 7123 h 10000"/>
                  <a:gd name="connsiteX11" fmla="*/ 1867 w 10000"/>
                  <a:gd name="connsiteY11" fmla="*/ 5934 h 10000"/>
                  <a:gd name="connsiteX12" fmla="*/ 2113 w 10000"/>
                  <a:gd name="connsiteY12" fmla="*/ 4806 h 10000"/>
                  <a:gd name="connsiteX13" fmla="*/ 2739 w 10000"/>
                  <a:gd name="connsiteY13" fmla="*/ 5208 h 10000"/>
                  <a:gd name="connsiteX14" fmla="*/ 3502 w 10000"/>
                  <a:gd name="connsiteY14" fmla="*/ 5756 h 10000"/>
                  <a:gd name="connsiteX15" fmla="*/ 4406 w 10000"/>
                  <a:gd name="connsiteY15" fmla="*/ 5679 h 10000"/>
                  <a:gd name="connsiteX16" fmla="*/ 4800 w 10000"/>
                  <a:gd name="connsiteY16" fmla="*/ 5644 h 10000"/>
                  <a:gd name="connsiteX17" fmla="*/ 5344 w 10000"/>
                  <a:gd name="connsiteY17" fmla="*/ 5493 h 10000"/>
                  <a:gd name="connsiteX18" fmla="*/ 5747 w 10000"/>
                  <a:gd name="connsiteY18" fmla="*/ 5330 h 10000"/>
                  <a:gd name="connsiteX19" fmla="*/ 6155 w 10000"/>
                  <a:gd name="connsiteY19" fmla="*/ 5239 h 10000"/>
                  <a:gd name="connsiteX20" fmla="*/ 5955 w 10000"/>
                  <a:gd name="connsiteY20" fmla="*/ 4854 h 10000"/>
                  <a:gd name="connsiteX21" fmla="*/ 5402 w 10000"/>
                  <a:gd name="connsiteY21" fmla="*/ 4610 h 10000"/>
                  <a:gd name="connsiteX22" fmla="*/ 5207 w 10000"/>
                  <a:gd name="connsiteY22" fmla="*/ 4466 h 10000"/>
                  <a:gd name="connsiteX23" fmla="*/ 4549 w 10000"/>
                  <a:gd name="connsiteY23" fmla="*/ 4099 h 10000"/>
                  <a:gd name="connsiteX24" fmla="*/ 3919 w 10000"/>
                  <a:gd name="connsiteY24" fmla="*/ 3152 h 10000"/>
                  <a:gd name="connsiteX25" fmla="*/ 4203 w 10000"/>
                  <a:gd name="connsiteY25" fmla="*/ 2547 h 10000"/>
                  <a:gd name="connsiteX26" fmla="*/ 3985 w 10000"/>
                  <a:gd name="connsiteY26" fmla="*/ 2029 h 10000"/>
                  <a:gd name="connsiteX27" fmla="*/ 3847 w 10000"/>
                  <a:gd name="connsiteY27" fmla="*/ 1848 h 10000"/>
                  <a:gd name="connsiteX28" fmla="*/ 5099 w 10000"/>
                  <a:gd name="connsiteY28" fmla="*/ 841 h 10000"/>
                  <a:gd name="connsiteX29" fmla="*/ 5131 w 10000"/>
                  <a:gd name="connsiteY29" fmla="*/ 488 h 10000"/>
                  <a:gd name="connsiteX30" fmla="*/ 5819 w 10000"/>
                  <a:gd name="connsiteY30" fmla="*/ 9 h 10000"/>
                  <a:gd name="connsiteX31" fmla="*/ 5975 w 10000"/>
                  <a:gd name="connsiteY31" fmla="*/ 282 h 10000"/>
                  <a:gd name="connsiteX32" fmla="*/ 6372 w 10000"/>
                  <a:gd name="connsiteY32" fmla="*/ 705 h 10000"/>
                  <a:gd name="connsiteX33" fmla="*/ 6335 w 10000"/>
                  <a:gd name="connsiteY33" fmla="*/ 1156 h 10000"/>
                  <a:gd name="connsiteX34" fmla="*/ 5904 w 10000"/>
                  <a:gd name="connsiteY34" fmla="*/ 1732 h 10000"/>
                  <a:gd name="connsiteX35" fmla="*/ 6235 w 10000"/>
                  <a:gd name="connsiteY35" fmla="*/ 2494 h 10000"/>
                  <a:gd name="connsiteX36" fmla="*/ 7174 w 10000"/>
                  <a:gd name="connsiteY36" fmla="*/ 2481 h 10000"/>
                  <a:gd name="connsiteX37" fmla="*/ 7424 w 10000"/>
                  <a:gd name="connsiteY37" fmla="*/ 2225 h 10000"/>
                  <a:gd name="connsiteX38" fmla="*/ 7889 w 10000"/>
                  <a:gd name="connsiteY38" fmla="*/ 2407 h 10000"/>
                  <a:gd name="connsiteX39" fmla="*/ 8401 w 10000"/>
                  <a:gd name="connsiteY39" fmla="*/ 2606 h 10000"/>
                  <a:gd name="connsiteX40" fmla="*/ 8188 w 10000"/>
                  <a:gd name="connsiteY40" fmla="*/ 2900 h 10000"/>
                  <a:gd name="connsiteX41" fmla="*/ 7377 w 10000"/>
                  <a:gd name="connsiteY41" fmla="*/ 4708 h 10000"/>
                  <a:gd name="connsiteX42" fmla="*/ 8368 w 10000"/>
                  <a:gd name="connsiteY42" fmla="*/ 5357 h 10000"/>
                  <a:gd name="connsiteX43" fmla="*/ 8419 w 10000"/>
                  <a:gd name="connsiteY43" fmla="*/ 5756 h 10000"/>
                  <a:gd name="connsiteX44" fmla="*/ 7827 w 10000"/>
                  <a:gd name="connsiteY44" fmla="*/ 6200 h 10000"/>
                  <a:gd name="connsiteX45" fmla="*/ 7614 w 10000"/>
                  <a:gd name="connsiteY45" fmla="*/ 6731 h 10000"/>
                  <a:gd name="connsiteX46" fmla="*/ 7827 w 10000"/>
                  <a:gd name="connsiteY46" fmla="*/ 7598 h 10000"/>
                  <a:gd name="connsiteX47" fmla="*/ 8358 w 10000"/>
                  <a:gd name="connsiteY47" fmla="*/ 7997 h 10000"/>
                  <a:gd name="connsiteX48" fmla="*/ 9368 w 10000"/>
                  <a:gd name="connsiteY48" fmla="*/ 8231 h 10000"/>
                  <a:gd name="connsiteX49" fmla="*/ 9898 w 10000"/>
                  <a:gd name="connsiteY49" fmla="*/ 8420 h 10000"/>
                  <a:gd name="connsiteX50" fmla="*/ 9647 w 10000"/>
                  <a:gd name="connsiteY50" fmla="*/ 8957 h 10000"/>
                  <a:gd name="connsiteX51" fmla="*/ 7596 w 10000"/>
                  <a:gd name="connsiteY51" fmla="*/ 9248 h 10000"/>
                  <a:gd name="connsiteX52" fmla="*/ 6752 w 10000"/>
                  <a:gd name="connsiteY52" fmla="*/ 9339 h 10000"/>
                  <a:gd name="connsiteX53" fmla="*/ 6221 w 10000"/>
                  <a:gd name="connsiteY53" fmla="*/ 8821 h 10000"/>
                  <a:gd name="connsiteX54" fmla="*/ 5141 w 10000"/>
                  <a:gd name="connsiteY54" fmla="*/ 9052 h 10000"/>
                  <a:gd name="connsiteX55" fmla="*/ 5131 w 10000"/>
                  <a:gd name="connsiteY55" fmla="*/ 9594 h 10000"/>
                  <a:gd name="connsiteX56" fmla="*/ 4776 w 10000"/>
                  <a:gd name="connsiteY56" fmla="*/ 9825 h 10000"/>
                  <a:gd name="connsiteX57" fmla="*/ 3189 w 10000"/>
                  <a:gd name="connsiteY57" fmla="*/ 9838 h 10000"/>
                  <a:gd name="connsiteX58" fmla="*/ 2455 w 10000"/>
                  <a:gd name="connsiteY58" fmla="*/ 9895 h 10000"/>
                  <a:gd name="connsiteX0" fmla="*/ 2455 w 10000"/>
                  <a:gd name="connsiteY0" fmla="*/ 9895 h 10000"/>
                  <a:gd name="connsiteX1" fmla="*/ 1763 w 10000"/>
                  <a:gd name="connsiteY1" fmla="*/ 9696 h 10000"/>
                  <a:gd name="connsiteX2" fmla="*/ 1331 w 10000"/>
                  <a:gd name="connsiteY2" fmla="*/ 9545 h 10000"/>
                  <a:gd name="connsiteX3" fmla="*/ 664 w 10000"/>
                  <a:gd name="connsiteY3" fmla="*/ 9091 h 10000"/>
                  <a:gd name="connsiteX4" fmla="*/ 0 w 10000"/>
                  <a:gd name="connsiteY4" fmla="*/ 8717 h 10000"/>
                  <a:gd name="connsiteX5" fmla="*/ 266 w 10000"/>
                  <a:gd name="connsiteY5" fmla="*/ 8317 h 10000"/>
                  <a:gd name="connsiteX6" fmla="*/ 749 w 10000"/>
                  <a:gd name="connsiteY6" fmla="*/ 8144 h 10000"/>
                  <a:gd name="connsiteX7" fmla="*/ 1085 w 10000"/>
                  <a:gd name="connsiteY7" fmla="*/ 7767 h 10000"/>
                  <a:gd name="connsiteX8" fmla="*/ 1763 w 10000"/>
                  <a:gd name="connsiteY8" fmla="*/ 7686 h 10000"/>
                  <a:gd name="connsiteX9" fmla="*/ 1734 w 10000"/>
                  <a:gd name="connsiteY9" fmla="*/ 7123 h 10000"/>
                  <a:gd name="connsiteX10" fmla="*/ 1867 w 10000"/>
                  <a:gd name="connsiteY10" fmla="*/ 5934 h 10000"/>
                  <a:gd name="connsiteX11" fmla="*/ 2113 w 10000"/>
                  <a:gd name="connsiteY11" fmla="*/ 4806 h 10000"/>
                  <a:gd name="connsiteX12" fmla="*/ 2739 w 10000"/>
                  <a:gd name="connsiteY12" fmla="*/ 5208 h 10000"/>
                  <a:gd name="connsiteX13" fmla="*/ 3502 w 10000"/>
                  <a:gd name="connsiteY13" fmla="*/ 5756 h 10000"/>
                  <a:gd name="connsiteX14" fmla="*/ 4406 w 10000"/>
                  <a:gd name="connsiteY14" fmla="*/ 5679 h 10000"/>
                  <a:gd name="connsiteX15" fmla="*/ 4800 w 10000"/>
                  <a:gd name="connsiteY15" fmla="*/ 5644 h 10000"/>
                  <a:gd name="connsiteX16" fmla="*/ 5344 w 10000"/>
                  <a:gd name="connsiteY16" fmla="*/ 5493 h 10000"/>
                  <a:gd name="connsiteX17" fmla="*/ 5747 w 10000"/>
                  <a:gd name="connsiteY17" fmla="*/ 5330 h 10000"/>
                  <a:gd name="connsiteX18" fmla="*/ 6155 w 10000"/>
                  <a:gd name="connsiteY18" fmla="*/ 5239 h 10000"/>
                  <a:gd name="connsiteX19" fmla="*/ 5955 w 10000"/>
                  <a:gd name="connsiteY19" fmla="*/ 4854 h 10000"/>
                  <a:gd name="connsiteX20" fmla="*/ 5402 w 10000"/>
                  <a:gd name="connsiteY20" fmla="*/ 4610 h 10000"/>
                  <a:gd name="connsiteX21" fmla="*/ 5207 w 10000"/>
                  <a:gd name="connsiteY21" fmla="*/ 4466 h 10000"/>
                  <a:gd name="connsiteX22" fmla="*/ 4549 w 10000"/>
                  <a:gd name="connsiteY22" fmla="*/ 4099 h 10000"/>
                  <a:gd name="connsiteX23" fmla="*/ 3919 w 10000"/>
                  <a:gd name="connsiteY23" fmla="*/ 3152 h 10000"/>
                  <a:gd name="connsiteX24" fmla="*/ 4203 w 10000"/>
                  <a:gd name="connsiteY24" fmla="*/ 2547 h 10000"/>
                  <a:gd name="connsiteX25" fmla="*/ 3985 w 10000"/>
                  <a:gd name="connsiteY25" fmla="*/ 2029 h 10000"/>
                  <a:gd name="connsiteX26" fmla="*/ 3847 w 10000"/>
                  <a:gd name="connsiteY26" fmla="*/ 1848 h 10000"/>
                  <a:gd name="connsiteX27" fmla="*/ 5099 w 10000"/>
                  <a:gd name="connsiteY27" fmla="*/ 841 h 10000"/>
                  <a:gd name="connsiteX28" fmla="*/ 5131 w 10000"/>
                  <a:gd name="connsiteY28" fmla="*/ 488 h 10000"/>
                  <a:gd name="connsiteX29" fmla="*/ 5819 w 10000"/>
                  <a:gd name="connsiteY29" fmla="*/ 9 h 10000"/>
                  <a:gd name="connsiteX30" fmla="*/ 5975 w 10000"/>
                  <a:gd name="connsiteY30" fmla="*/ 282 h 10000"/>
                  <a:gd name="connsiteX31" fmla="*/ 6372 w 10000"/>
                  <a:gd name="connsiteY31" fmla="*/ 705 h 10000"/>
                  <a:gd name="connsiteX32" fmla="*/ 6335 w 10000"/>
                  <a:gd name="connsiteY32" fmla="*/ 1156 h 10000"/>
                  <a:gd name="connsiteX33" fmla="*/ 5904 w 10000"/>
                  <a:gd name="connsiteY33" fmla="*/ 1732 h 10000"/>
                  <a:gd name="connsiteX34" fmla="*/ 6235 w 10000"/>
                  <a:gd name="connsiteY34" fmla="*/ 2494 h 10000"/>
                  <a:gd name="connsiteX35" fmla="*/ 7174 w 10000"/>
                  <a:gd name="connsiteY35" fmla="*/ 2481 h 10000"/>
                  <a:gd name="connsiteX36" fmla="*/ 7424 w 10000"/>
                  <a:gd name="connsiteY36" fmla="*/ 2225 h 10000"/>
                  <a:gd name="connsiteX37" fmla="*/ 7889 w 10000"/>
                  <a:gd name="connsiteY37" fmla="*/ 2407 h 10000"/>
                  <a:gd name="connsiteX38" fmla="*/ 8401 w 10000"/>
                  <a:gd name="connsiteY38" fmla="*/ 2606 h 10000"/>
                  <a:gd name="connsiteX39" fmla="*/ 8188 w 10000"/>
                  <a:gd name="connsiteY39" fmla="*/ 2900 h 10000"/>
                  <a:gd name="connsiteX40" fmla="*/ 7377 w 10000"/>
                  <a:gd name="connsiteY40" fmla="*/ 4708 h 10000"/>
                  <a:gd name="connsiteX41" fmla="*/ 8368 w 10000"/>
                  <a:gd name="connsiteY41" fmla="*/ 5357 h 10000"/>
                  <a:gd name="connsiteX42" fmla="*/ 8419 w 10000"/>
                  <a:gd name="connsiteY42" fmla="*/ 5756 h 10000"/>
                  <a:gd name="connsiteX43" fmla="*/ 7827 w 10000"/>
                  <a:gd name="connsiteY43" fmla="*/ 6200 h 10000"/>
                  <a:gd name="connsiteX44" fmla="*/ 7614 w 10000"/>
                  <a:gd name="connsiteY44" fmla="*/ 6731 h 10000"/>
                  <a:gd name="connsiteX45" fmla="*/ 7827 w 10000"/>
                  <a:gd name="connsiteY45" fmla="*/ 7598 h 10000"/>
                  <a:gd name="connsiteX46" fmla="*/ 8358 w 10000"/>
                  <a:gd name="connsiteY46" fmla="*/ 7997 h 10000"/>
                  <a:gd name="connsiteX47" fmla="*/ 9368 w 10000"/>
                  <a:gd name="connsiteY47" fmla="*/ 8231 h 10000"/>
                  <a:gd name="connsiteX48" fmla="*/ 9898 w 10000"/>
                  <a:gd name="connsiteY48" fmla="*/ 8420 h 10000"/>
                  <a:gd name="connsiteX49" fmla="*/ 9647 w 10000"/>
                  <a:gd name="connsiteY49" fmla="*/ 8957 h 10000"/>
                  <a:gd name="connsiteX50" fmla="*/ 7596 w 10000"/>
                  <a:gd name="connsiteY50" fmla="*/ 9248 h 10000"/>
                  <a:gd name="connsiteX51" fmla="*/ 6752 w 10000"/>
                  <a:gd name="connsiteY51" fmla="*/ 9339 h 10000"/>
                  <a:gd name="connsiteX52" fmla="*/ 6221 w 10000"/>
                  <a:gd name="connsiteY52" fmla="*/ 8821 h 10000"/>
                  <a:gd name="connsiteX53" fmla="*/ 5141 w 10000"/>
                  <a:gd name="connsiteY53" fmla="*/ 9052 h 10000"/>
                  <a:gd name="connsiteX54" fmla="*/ 5131 w 10000"/>
                  <a:gd name="connsiteY54" fmla="*/ 9594 h 10000"/>
                  <a:gd name="connsiteX55" fmla="*/ 4776 w 10000"/>
                  <a:gd name="connsiteY55" fmla="*/ 9825 h 10000"/>
                  <a:gd name="connsiteX56" fmla="*/ 3189 w 10000"/>
                  <a:gd name="connsiteY56" fmla="*/ 9838 h 10000"/>
                  <a:gd name="connsiteX57" fmla="*/ 2455 w 10000"/>
                  <a:gd name="connsiteY57" fmla="*/ 9895 h 10000"/>
                  <a:gd name="connsiteX0" fmla="*/ 2455 w 10000"/>
                  <a:gd name="connsiteY0" fmla="*/ 9895 h 10000"/>
                  <a:gd name="connsiteX1" fmla="*/ 1763 w 10000"/>
                  <a:gd name="connsiteY1" fmla="*/ 9696 h 10000"/>
                  <a:gd name="connsiteX2" fmla="*/ 1331 w 10000"/>
                  <a:gd name="connsiteY2" fmla="*/ 9545 h 10000"/>
                  <a:gd name="connsiteX3" fmla="*/ 664 w 10000"/>
                  <a:gd name="connsiteY3" fmla="*/ 9091 h 10000"/>
                  <a:gd name="connsiteX4" fmla="*/ 0 w 10000"/>
                  <a:gd name="connsiteY4" fmla="*/ 8717 h 10000"/>
                  <a:gd name="connsiteX5" fmla="*/ 266 w 10000"/>
                  <a:gd name="connsiteY5" fmla="*/ 8317 h 10000"/>
                  <a:gd name="connsiteX6" fmla="*/ 749 w 10000"/>
                  <a:gd name="connsiteY6" fmla="*/ 8144 h 10000"/>
                  <a:gd name="connsiteX7" fmla="*/ 1085 w 10000"/>
                  <a:gd name="connsiteY7" fmla="*/ 7767 h 10000"/>
                  <a:gd name="connsiteX8" fmla="*/ 1422 w 10000"/>
                  <a:gd name="connsiteY8" fmla="*/ 7559 h 10000"/>
                  <a:gd name="connsiteX9" fmla="*/ 1734 w 10000"/>
                  <a:gd name="connsiteY9" fmla="*/ 7123 h 10000"/>
                  <a:gd name="connsiteX10" fmla="*/ 1867 w 10000"/>
                  <a:gd name="connsiteY10" fmla="*/ 5934 h 10000"/>
                  <a:gd name="connsiteX11" fmla="*/ 2113 w 10000"/>
                  <a:gd name="connsiteY11" fmla="*/ 4806 h 10000"/>
                  <a:gd name="connsiteX12" fmla="*/ 2739 w 10000"/>
                  <a:gd name="connsiteY12" fmla="*/ 5208 h 10000"/>
                  <a:gd name="connsiteX13" fmla="*/ 3502 w 10000"/>
                  <a:gd name="connsiteY13" fmla="*/ 5756 h 10000"/>
                  <a:gd name="connsiteX14" fmla="*/ 4406 w 10000"/>
                  <a:gd name="connsiteY14" fmla="*/ 5679 h 10000"/>
                  <a:gd name="connsiteX15" fmla="*/ 4800 w 10000"/>
                  <a:gd name="connsiteY15" fmla="*/ 5644 h 10000"/>
                  <a:gd name="connsiteX16" fmla="*/ 5344 w 10000"/>
                  <a:gd name="connsiteY16" fmla="*/ 5493 h 10000"/>
                  <a:gd name="connsiteX17" fmla="*/ 5747 w 10000"/>
                  <a:gd name="connsiteY17" fmla="*/ 5330 h 10000"/>
                  <a:gd name="connsiteX18" fmla="*/ 6155 w 10000"/>
                  <a:gd name="connsiteY18" fmla="*/ 5239 h 10000"/>
                  <a:gd name="connsiteX19" fmla="*/ 5955 w 10000"/>
                  <a:gd name="connsiteY19" fmla="*/ 4854 h 10000"/>
                  <a:gd name="connsiteX20" fmla="*/ 5402 w 10000"/>
                  <a:gd name="connsiteY20" fmla="*/ 4610 h 10000"/>
                  <a:gd name="connsiteX21" fmla="*/ 5207 w 10000"/>
                  <a:gd name="connsiteY21" fmla="*/ 4466 h 10000"/>
                  <a:gd name="connsiteX22" fmla="*/ 4549 w 10000"/>
                  <a:gd name="connsiteY22" fmla="*/ 4099 h 10000"/>
                  <a:gd name="connsiteX23" fmla="*/ 3919 w 10000"/>
                  <a:gd name="connsiteY23" fmla="*/ 3152 h 10000"/>
                  <a:gd name="connsiteX24" fmla="*/ 4203 w 10000"/>
                  <a:gd name="connsiteY24" fmla="*/ 2547 h 10000"/>
                  <a:gd name="connsiteX25" fmla="*/ 3985 w 10000"/>
                  <a:gd name="connsiteY25" fmla="*/ 2029 h 10000"/>
                  <a:gd name="connsiteX26" fmla="*/ 3847 w 10000"/>
                  <a:gd name="connsiteY26" fmla="*/ 1848 h 10000"/>
                  <a:gd name="connsiteX27" fmla="*/ 5099 w 10000"/>
                  <a:gd name="connsiteY27" fmla="*/ 841 h 10000"/>
                  <a:gd name="connsiteX28" fmla="*/ 5131 w 10000"/>
                  <a:gd name="connsiteY28" fmla="*/ 488 h 10000"/>
                  <a:gd name="connsiteX29" fmla="*/ 5819 w 10000"/>
                  <a:gd name="connsiteY29" fmla="*/ 9 h 10000"/>
                  <a:gd name="connsiteX30" fmla="*/ 5975 w 10000"/>
                  <a:gd name="connsiteY30" fmla="*/ 282 h 10000"/>
                  <a:gd name="connsiteX31" fmla="*/ 6372 w 10000"/>
                  <a:gd name="connsiteY31" fmla="*/ 705 h 10000"/>
                  <a:gd name="connsiteX32" fmla="*/ 6335 w 10000"/>
                  <a:gd name="connsiteY32" fmla="*/ 1156 h 10000"/>
                  <a:gd name="connsiteX33" fmla="*/ 5904 w 10000"/>
                  <a:gd name="connsiteY33" fmla="*/ 1732 h 10000"/>
                  <a:gd name="connsiteX34" fmla="*/ 6235 w 10000"/>
                  <a:gd name="connsiteY34" fmla="*/ 2494 h 10000"/>
                  <a:gd name="connsiteX35" fmla="*/ 7174 w 10000"/>
                  <a:gd name="connsiteY35" fmla="*/ 2481 h 10000"/>
                  <a:gd name="connsiteX36" fmla="*/ 7424 w 10000"/>
                  <a:gd name="connsiteY36" fmla="*/ 2225 h 10000"/>
                  <a:gd name="connsiteX37" fmla="*/ 7889 w 10000"/>
                  <a:gd name="connsiteY37" fmla="*/ 2407 h 10000"/>
                  <a:gd name="connsiteX38" fmla="*/ 8401 w 10000"/>
                  <a:gd name="connsiteY38" fmla="*/ 2606 h 10000"/>
                  <a:gd name="connsiteX39" fmla="*/ 8188 w 10000"/>
                  <a:gd name="connsiteY39" fmla="*/ 2900 h 10000"/>
                  <a:gd name="connsiteX40" fmla="*/ 7377 w 10000"/>
                  <a:gd name="connsiteY40" fmla="*/ 4708 h 10000"/>
                  <a:gd name="connsiteX41" fmla="*/ 8368 w 10000"/>
                  <a:gd name="connsiteY41" fmla="*/ 5357 h 10000"/>
                  <a:gd name="connsiteX42" fmla="*/ 8419 w 10000"/>
                  <a:gd name="connsiteY42" fmla="*/ 5756 h 10000"/>
                  <a:gd name="connsiteX43" fmla="*/ 7827 w 10000"/>
                  <a:gd name="connsiteY43" fmla="*/ 6200 h 10000"/>
                  <a:gd name="connsiteX44" fmla="*/ 7614 w 10000"/>
                  <a:gd name="connsiteY44" fmla="*/ 6731 h 10000"/>
                  <a:gd name="connsiteX45" fmla="*/ 7827 w 10000"/>
                  <a:gd name="connsiteY45" fmla="*/ 7598 h 10000"/>
                  <a:gd name="connsiteX46" fmla="*/ 8358 w 10000"/>
                  <a:gd name="connsiteY46" fmla="*/ 7997 h 10000"/>
                  <a:gd name="connsiteX47" fmla="*/ 9368 w 10000"/>
                  <a:gd name="connsiteY47" fmla="*/ 8231 h 10000"/>
                  <a:gd name="connsiteX48" fmla="*/ 9898 w 10000"/>
                  <a:gd name="connsiteY48" fmla="*/ 8420 h 10000"/>
                  <a:gd name="connsiteX49" fmla="*/ 9647 w 10000"/>
                  <a:gd name="connsiteY49" fmla="*/ 8957 h 10000"/>
                  <a:gd name="connsiteX50" fmla="*/ 7596 w 10000"/>
                  <a:gd name="connsiteY50" fmla="*/ 9248 h 10000"/>
                  <a:gd name="connsiteX51" fmla="*/ 6752 w 10000"/>
                  <a:gd name="connsiteY51" fmla="*/ 9339 h 10000"/>
                  <a:gd name="connsiteX52" fmla="*/ 6221 w 10000"/>
                  <a:gd name="connsiteY52" fmla="*/ 8821 h 10000"/>
                  <a:gd name="connsiteX53" fmla="*/ 5141 w 10000"/>
                  <a:gd name="connsiteY53" fmla="*/ 9052 h 10000"/>
                  <a:gd name="connsiteX54" fmla="*/ 5131 w 10000"/>
                  <a:gd name="connsiteY54" fmla="*/ 9594 h 10000"/>
                  <a:gd name="connsiteX55" fmla="*/ 4776 w 10000"/>
                  <a:gd name="connsiteY55" fmla="*/ 9825 h 10000"/>
                  <a:gd name="connsiteX56" fmla="*/ 3189 w 10000"/>
                  <a:gd name="connsiteY56" fmla="*/ 9838 h 10000"/>
                  <a:gd name="connsiteX57" fmla="*/ 2455 w 10000"/>
                  <a:gd name="connsiteY57" fmla="*/ 9895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</a:cxnLst>
                <a:rect l="l" t="t" r="r" b="b"/>
                <a:pathLst>
                  <a:path w="10000" h="10000">
                    <a:moveTo>
                      <a:pt x="2455" y="9895"/>
                    </a:moveTo>
                    <a:cubicBezTo>
                      <a:pt x="2312" y="9821"/>
                      <a:pt x="2005" y="9734"/>
                      <a:pt x="1763" y="9696"/>
                    </a:cubicBezTo>
                    <a:cubicBezTo>
                      <a:pt x="1525" y="9657"/>
                      <a:pt x="1331" y="9587"/>
                      <a:pt x="1331" y="9545"/>
                    </a:cubicBezTo>
                    <a:cubicBezTo>
                      <a:pt x="1331" y="9500"/>
                      <a:pt x="1033" y="9297"/>
                      <a:pt x="664" y="9091"/>
                    </a:cubicBezTo>
                    <a:lnTo>
                      <a:pt x="0" y="8717"/>
                    </a:lnTo>
                    <a:lnTo>
                      <a:pt x="266" y="8317"/>
                    </a:lnTo>
                    <a:cubicBezTo>
                      <a:pt x="644" y="8156"/>
                      <a:pt x="613" y="8236"/>
                      <a:pt x="749" y="8144"/>
                    </a:cubicBezTo>
                    <a:cubicBezTo>
                      <a:pt x="886" y="8052"/>
                      <a:pt x="973" y="7865"/>
                      <a:pt x="1085" y="7767"/>
                    </a:cubicBezTo>
                    <a:cubicBezTo>
                      <a:pt x="1197" y="7670"/>
                      <a:pt x="1314" y="7666"/>
                      <a:pt x="1422" y="7559"/>
                    </a:cubicBezTo>
                    <a:cubicBezTo>
                      <a:pt x="1530" y="7452"/>
                      <a:pt x="1717" y="7415"/>
                      <a:pt x="1734" y="7123"/>
                    </a:cubicBezTo>
                    <a:cubicBezTo>
                      <a:pt x="1805" y="7092"/>
                      <a:pt x="1867" y="6563"/>
                      <a:pt x="1867" y="5934"/>
                    </a:cubicBezTo>
                    <a:cubicBezTo>
                      <a:pt x="1867" y="4899"/>
                      <a:pt x="1886" y="4806"/>
                      <a:pt x="2113" y="4806"/>
                    </a:cubicBezTo>
                    <a:cubicBezTo>
                      <a:pt x="2255" y="4806"/>
                      <a:pt x="2530" y="4980"/>
                      <a:pt x="2739" y="5208"/>
                    </a:cubicBezTo>
                    <a:cubicBezTo>
                      <a:pt x="2947" y="5428"/>
                      <a:pt x="3288" y="5675"/>
                      <a:pt x="3502" y="5756"/>
                    </a:cubicBezTo>
                    <a:cubicBezTo>
                      <a:pt x="3890" y="5903"/>
                      <a:pt x="4406" y="5861"/>
                      <a:pt x="4406" y="5679"/>
                    </a:cubicBezTo>
                    <a:cubicBezTo>
                      <a:pt x="4406" y="5620"/>
                      <a:pt x="4567" y="5606"/>
                      <a:pt x="4800" y="5644"/>
                    </a:cubicBezTo>
                    <a:cubicBezTo>
                      <a:pt x="5113" y="5694"/>
                      <a:pt x="5222" y="5665"/>
                      <a:pt x="5344" y="5493"/>
                    </a:cubicBezTo>
                    <a:cubicBezTo>
                      <a:pt x="5444" y="5354"/>
                      <a:pt x="5586" y="5299"/>
                      <a:pt x="5747" y="5330"/>
                    </a:cubicBezTo>
                    <a:cubicBezTo>
                      <a:pt x="5889" y="5354"/>
                      <a:pt x="6069" y="5316"/>
                      <a:pt x="6155" y="5239"/>
                    </a:cubicBezTo>
                    <a:cubicBezTo>
                      <a:pt x="6283" y="5127"/>
                      <a:pt x="6240" y="5050"/>
                      <a:pt x="5955" y="4854"/>
                    </a:cubicBezTo>
                    <a:cubicBezTo>
                      <a:pt x="5757" y="4718"/>
                      <a:pt x="5510" y="4610"/>
                      <a:pt x="5402" y="4610"/>
                    </a:cubicBezTo>
                    <a:cubicBezTo>
                      <a:pt x="5297" y="4610"/>
                      <a:pt x="5207" y="4543"/>
                      <a:pt x="5207" y="4466"/>
                    </a:cubicBezTo>
                    <a:cubicBezTo>
                      <a:pt x="5207" y="4385"/>
                      <a:pt x="4908" y="4222"/>
                      <a:pt x="4549" y="4099"/>
                    </a:cubicBezTo>
                    <a:cubicBezTo>
                      <a:pt x="3800" y="3844"/>
                      <a:pt x="3625" y="3582"/>
                      <a:pt x="3919" y="3152"/>
                    </a:cubicBezTo>
                    <a:cubicBezTo>
                      <a:pt x="4022" y="3005"/>
                      <a:pt x="4150" y="2733"/>
                      <a:pt x="4203" y="2547"/>
                    </a:cubicBezTo>
                    <a:cubicBezTo>
                      <a:pt x="4288" y="2261"/>
                      <a:pt x="4255" y="2184"/>
                      <a:pt x="3985" y="2029"/>
                    </a:cubicBezTo>
                    <a:cubicBezTo>
                      <a:pt x="3810" y="1932"/>
                      <a:pt x="3747" y="1852"/>
                      <a:pt x="3847" y="1848"/>
                    </a:cubicBezTo>
                    <a:cubicBezTo>
                      <a:pt x="4094" y="1845"/>
                      <a:pt x="5069" y="1058"/>
                      <a:pt x="5099" y="841"/>
                    </a:cubicBezTo>
                    <a:cubicBezTo>
                      <a:pt x="5108" y="744"/>
                      <a:pt x="5122" y="586"/>
                      <a:pt x="5131" y="488"/>
                    </a:cubicBezTo>
                    <a:cubicBezTo>
                      <a:pt x="5146" y="254"/>
                      <a:pt x="5586" y="-54"/>
                      <a:pt x="5819" y="9"/>
                    </a:cubicBezTo>
                    <a:cubicBezTo>
                      <a:pt x="5922" y="40"/>
                      <a:pt x="5994" y="164"/>
                      <a:pt x="5975" y="282"/>
                    </a:cubicBezTo>
                    <a:cubicBezTo>
                      <a:pt x="5951" y="439"/>
                      <a:pt x="6069" y="565"/>
                      <a:pt x="6372" y="705"/>
                    </a:cubicBezTo>
                    <a:cubicBezTo>
                      <a:pt x="6880" y="947"/>
                      <a:pt x="6871" y="1089"/>
                      <a:pt x="6335" y="1156"/>
                    </a:cubicBezTo>
                    <a:cubicBezTo>
                      <a:pt x="5966" y="1205"/>
                      <a:pt x="5941" y="1236"/>
                      <a:pt x="5904" y="1732"/>
                    </a:cubicBezTo>
                    <a:cubicBezTo>
                      <a:pt x="5866" y="2204"/>
                      <a:pt x="5899" y="2281"/>
                      <a:pt x="6235" y="2494"/>
                    </a:cubicBezTo>
                    <a:cubicBezTo>
                      <a:pt x="6714" y="2799"/>
                      <a:pt x="6866" y="2795"/>
                      <a:pt x="7174" y="2481"/>
                    </a:cubicBezTo>
                    <a:lnTo>
                      <a:pt x="7424" y="2225"/>
                    </a:lnTo>
                    <a:lnTo>
                      <a:pt x="7889" y="2407"/>
                    </a:lnTo>
                    <a:lnTo>
                      <a:pt x="8401" y="2606"/>
                    </a:lnTo>
                    <a:cubicBezTo>
                      <a:pt x="8424" y="2617"/>
                      <a:pt x="8330" y="2750"/>
                      <a:pt x="8188" y="2900"/>
                    </a:cubicBezTo>
                    <a:cubicBezTo>
                      <a:pt x="7860" y="3253"/>
                      <a:pt x="7349" y="4382"/>
                      <a:pt x="7377" y="4708"/>
                    </a:cubicBezTo>
                    <a:cubicBezTo>
                      <a:pt x="7405" y="5074"/>
                      <a:pt x="7577" y="5186"/>
                      <a:pt x="8368" y="5357"/>
                    </a:cubicBezTo>
                    <a:cubicBezTo>
                      <a:pt x="9173" y="5529"/>
                      <a:pt x="9192" y="5661"/>
                      <a:pt x="8419" y="5756"/>
                    </a:cubicBezTo>
                    <a:cubicBezTo>
                      <a:pt x="7918" y="5812"/>
                      <a:pt x="7661" y="6005"/>
                      <a:pt x="7827" y="6200"/>
                    </a:cubicBezTo>
                    <a:cubicBezTo>
                      <a:pt x="7870" y="6249"/>
                      <a:pt x="7775" y="6491"/>
                      <a:pt x="7614" y="6731"/>
                    </a:cubicBezTo>
                    <a:cubicBezTo>
                      <a:pt x="7254" y="7281"/>
                      <a:pt x="7306" y="7490"/>
                      <a:pt x="7827" y="7598"/>
                    </a:cubicBezTo>
                    <a:cubicBezTo>
                      <a:pt x="8126" y="7661"/>
                      <a:pt x="8268" y="7769"/>
                      <a:pt x="8358" y="7997"/>
                    </a:cubicBezTo>
                    <a:cubicBezTo>
                      <a:pt x="8491" y="8322"/>
                      <a:pt x="8666" y="8363"/>
                      <a:pt x="9368" y="8231"/>
                    </a:cubicBezTo>
                    <a:cubicBezTo>
                      <a:pt x="9647" y="8175"/>
                      <a:pt x="9746" y="8210"/>
                      <a:pt x="9898" y="8420"/>
                    </a:cubicBezTo>
                    <a:cubicBezTo>
                      <a:pt x="10068" y="8657"/>
                      <a:pt x="10054" y="8692"/>
                      <a:pt x="9647" y="8957"/>
                    </a:cubicBezTo>
                    <a:cubicBezTo>
                      <a:pt x="9197" y="9255"/>
                      <a:pt x="8988" y="9287"/>
                      <a:pt x="7596" y="9248"/>
                    </a:cubicBezTo>
                    <a:cubicBezTo>
                      <a:pt x="7155" y="9237"/>
                      <a:pt x="6804" y="9273"/>
                      <a:pt x="6752" y="9339"/>
                    </a:cubicBezTo>
                    <a:cubicBezTo>
                      <a:pt x="6619" y="9493"/>
                      <a:pt x="6122" y="9007"/>
                      <a:pt x="6221" y="8821"/>
                    </a:cubicBezTo>
                    <a:cubicBezTo>
                      <a:pt x="6444" y="8388"/>
                      <a:pt x="5453" y="8601"/>
                      <a:pt x="5141" y="9052"/>
                    </a:cubicBezTo>
                    <a:cubicBezTo>
                      <a:pt x="4942" y="9332"/>
                      <a:pt x="4942" y="9381"/>
                      <a:pt x="5131" y="9594"/>
                    </a:cubicBezTo>
                    <a:cubicBezTo>
                      <a:pt x="5383" y="9877"/>
                      <a:pt x="5202" y="9993"/>
                      <a:pt x="4776" y="9825"/>
                    </a:cubicBezTo>
                    <a:cubicBezTo>
                      <a:pt x="4350" y="9654"/>
                      <a:pt x="3444" y="9661"/>
                      <a:pt x="3189" y="9838"/>
                    </a:cubicBezTo>
                    <a:cubicBezTo>
                      <a:pt x="2905" y="10038"/>
                      <a:pt x="2753" y="10048"/>
                      <a:pt x="2455" y="9895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3" name="michoacan">
                <a:extLst>
                  <a:ext uri="{FF2B5EF4-FFF2-40B4-BE49-F238E27FC236}">
                    <a16:creationId xmlns:a16="http://schemas.microsoft.com/office/drawing/2014/main" id="{C1599BE8-0B8F-4294-BDC2-231BDE7908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8262" y="5391150"/>
                <a:ext cx="965199" cy="709613"/>
              </a:xfrm>
              <a:custGeom>
                <a:avLst/>
                <a:gdLst>
                  <a:gd name="T0" fmla="*/ 1280 w 3521"/>
                  <a:gd name="T1" fmla="*/ 2450 h 2492"/>
                  <a:gd name="T2" fmla="*/ 1099 w 3521"/>
                  <a:gd name="T3" fmla="*/ 2409 h 2492"/>
                  <a:gd name="T4" fmla="*/ 887 w 3521"/>
                  <a:gd name="T5" fmla="*/ 2325 h 2492"/>
                  <a:gd name="T6" fmla="*/ 603 w 3521"/>
                  <a:gd name="T7" fmla="*/ 2211 h 2492"/>
                  <a:gd name="T8" fmla="*/ 208 w 3521"/>
                  <a:gd name="T9" fmla="*/ 2012 h 2492"/>
                  <a:gd name="T10" fmla="*/ 128 w 3521"/>
                  <a:gd name="T11" fmla="*/ 1893 h 2492"/>
                  <a:gd name="T12" fmla="*/ 78 w 3521"/>
                  <a:gd name="T13" fmla="*/ 1615 h 2492"/>
                  <a:gd name="T14" fmla="*/ 156 w 3521"/>
                  <a:gd name="T15" fmla="*/ 1503 h 2492"/>
                  <a:gd name="T16" fmla="*/ 259 w 3521"/>
                  <a:gd name="T17" fmla="*/ 1470 h 2492"/>
                  <a:gd name="T18" fmla="*/ 366 w 3521"/>
                  <a:gd name="T19" fmla="*/ 1442 h 2492"/>
                  <a:gd name="T20" fmla="*/ 474 w 3521"/>
                  <a:gd name="T21" fmla="*/ 1435 h 2492"/>
                  <a:gd name="T22" fmla="*/ 725 w 3521"/>
                  <a:gd name="T23" fmla="*/ 1323 h 2492"/>
                  <a:gd name="T24" fmla="*/ 943 w 3521"/>
                  <a:gd name="T25" fmla="*/ 1194 h 2492"/>
                  <a:gd name="T26" fmla="*/ 1161 w 3521"/>
                  <a:gd name="T27" fmla="*/ 940 h 2492"/>
                  <a:gd name="T28" fmla="*/ 1075 w 3521"/>
                  <a:gd name="T29" fmla="*/ 874 h 2492"/>
                  <a:gd name="T30" fmla="*/ 998 w 3521"/>
                  <a:gd name="T31" fmla="*/ 817 h 2492"/>
                  <a:gd name="T32" fmla="*/ 969 w 3521"/>
                  <a:gd name="T33" fmla="*/ 724 h 2492"/>
                  <a:gd name="T34" fmla="*/ 969 w 3521"/>
                  <a:gd name="T35" fmla="*/ 618 h 2492"/>
                  <a:gd name="T36" fmla="*/ 998 w 3521"/>
                  <a:gd name="T37" fmla="*/ 520 h 2492"/>
                  <a:gd name="T38" fmla="*/ 693 w 3521"/>
                  <a:gd name="T39" fmla="*/ 386 h 2492"/>
                  <a:gd name="T40" fmla="*/ 644 w 3521"/>
                  <a:gd name="T41" fmla="*/ 273 h 2492"/>
                  <a:gd name="T42" fmla="*/ 844 w 3521"/>
                  <a:gd name="T43" fmla="*/ 198 h 2492"/>
                  <a:gd name="T44" fmla="*/ 1111 w 3521"/>
                  <a:gd name="T45" fmla="*/ 110 h 2492"/>
                  <a:gd name="T46" fmla="*/ 1435 w 3521"/>
                  <a:gd name="T47" fmla="*/ 20 h 2492"/>
                  <a:gd name="T48" fmla="*/ 1651 w 3521"/>
                  <a:gd name="T49" fmla="*/ 0 h 2492"/>
                  <a:gd name="T50" fmla="*/ 1732 w 3521"/>
                  <a:gd name="T51" fmla="*/ 89 h 2492"/>
                  <a:gd name="T52" fmla="*/ 1957 w 3521"/>
                  <a:gd name="T53" fmla="*/ 121 h 2492"/>
                  <a:gd name="T54" fmla="*/ 2211 w 3521"/>
                  <a:gd name="T55" fmla="*/ 231 h 2492"/>
                  <a:gd name="T56" fmla="*/ 2411 w 3521"/>
                  <a:gd name="T57" fmla="*/ 346 h 2492"/>
                  <a:gd name="T58" fmla="*/ 2721 w 3521"/>
                  <a:gd name="T59" fmla="*/ 352 h 2492"/>
                  <a:gd name="T60" fmla="*/ 2941 w 3521"/>
                  <a:gd name="T61" fmla="*/ 414 h 2492"/>
                  <a:gd name="T62" fmla="*/ 3206 w 3521"/>
                  <a:gd name="T63" fmla="*/ 356 h 2492"/>
                  <a:gd name="T64" fmla="*/ 3476 w 3521"/>
                  <a:gd name="T65" fmla="*/ 324 h 2492"/>
                  <a:gd name="T66" fmla="*/ 3481 w 3521"/>
                  <a:gd name="T67" fmla="*/ 545 h 2492"/>
                  <a:gd name="T68" fmla="*/ 3453 w 3521"/>
                  <a:gd name="T69" fmla="*/ 599 h 2492"/>
                  <a:gd name="T70" fmla="*/ 3428 w 3521"/>
                  <a:gd name="T71" fmla="*/ 662 h 2492"/>
                  <a:gd name="T72" fmla="*/ 3376 w 3521"/>
                  <a:gd name="T73" fmla="*/ 961 h 2492"/>
                  <a:gd name="T74" fmla="*/ 3139 w 3521"/>
                  <a:gd name="T75" fmla="*/ 1616 h 2492"/>
                  <a:gd name="T76" fmla="*/ 3058 w 3521"/>
                  <a:gd name="T77" fmla="*/ 1834 h 2492"/>
                  <a:gd name="T78" fmla="*/ 3009 w 3521"/>
                  <a:gd name="T79" fmla="*/ 1941 h 2492"/>
                  <a:gd name="T80" fmla="*/ 2369 w 3521"/>
                  <a:gd name="T81" fmla="*/ 1860 h 2492"/>
                  <a:gd name="T82" fmla="*/ 2049 w 3521"/>
                  <a:gd name="T83" fmla="*/ 1822 h 2492"/>
                  <a:gd name="T84" fmla="*/ 1747 w 3521"/>
                  <a:gd name="T85" fmla="*/ 1842 h 2492"/>
                  <a:gd name="T86" fmla="*/ 1735 w 3521"/>
                  <a:gd name="T87" fmla="*/ 2067 h 2492"/>
                  <a:gd name="T88" fmla="*/ 1640 w 3521"/>
                  <a:gd name="T89" fmla="*/ 2177 h 2492"/>
                  <a:gd name="T90" fmla="*/ 1534 w 3521"/>
                  <a:gd name="T91" fmla="*/ 2370 h 2492"/>
                  <a:gd name="T92" fmla="*/ 1456 w 3521"/>
                  <a:gd name="T93" fmla="*/ 2490 h 2492"/>
                  <a:gd name="T94" fmla="*/ 1280 w 3521"/>
                  <a:gd name="T95" fmla="*/ 2450 h 2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3521" h="2492">
                    <a:moveTo>
                      <a:pt x="1280" y="2450"/>
                    </a:moveTo>
                    <a:cubicBezTo>
                      <a:pt x="1226" y="2429"/>
                      <a:pt x="1144" y="2411"/>
                      <a:pt x="1099" y="2409"/>
                    </a:cubicBezTo>
                    <a:cubicBezTo>
                      <a:pt x="1054" y="2408"/>
                      <a:pt x="959" y="2370"/>
                      <a:pt x="887" y="2325"/>
                    </a:cubicBezTo>
                    <a:cubicBezTo>
                      <a:pt x="816" y="2280"/>
                      <a:pt x="688" y="2229"/>
                      <a:pt x="603" y="2211"/>
                    </a:cubicBezTo>
                    <a:cubicBezTo>
                      <a:pt x="445" y="2179"/>
                      <a:pt x="208" y="2059"/>
                      <a:pt x="208" y="2012"/>
                    </a:cubicBezTo>
                    <a:cubicBezTo>
                      <a:pt x="208" y="1998"/>
                      <a:pt x="172" y="1944"/>
                      <a:pt x="128" y="1893"/>
                    </a:cubicBezTo>
                    <a:cubicBezTo>
                      <a:pt x="8" y="1754"/>
                      <a:pt x="0" y="1708"/>
                      <a:pt x="78" y="1615"/>
                    </a:cubicBezTo>
                    <a:cubicBezTo>
                      <a:pt x="115" y="1571"/>
                      <a:pt x="150" y="1520"/>
                      <a:pt x="156" y="1503"/>
                    </a:cubicBezTo>
                    <a:cubicBezTo>
                      <a:pt x="162" y="1486"/>
                      <a:pt x="208" y="1471"/>
                      <a:pt x="259" y="1470"/>
                    </a:cubicBezTo>
                    <a:cubicBezTo>
                      <a:pt x="309" y="1468"/>
                      <a:pt x="358" y="1456"/>
                      <a:pt x="366" y="1442"/>
                    </a:cubicBezTo>
                    <a:cubicBezTo>
                      <a:pt x="374" y="1429"/>
                      <a:pt x="423" y="1426"/>
                      <a:pt x="474" y="1435"/>
                    </a:cubicBezTo>
                    <a:cubicBezTo>
                      <a:pt x="554" y="1450"/>
                      <a:pt x="587" y="1436"/>
                      <a:pt x="725" y="1323"/>
                    </a:cubicBezTo>
                    <a:cubicBezTo>
                      <a:pt x="813" y="1252"/>
                      <a:pt x="910" y="1194"/>
                      <a:pt x="943" y="1194"/>
                    </a:cubicBezTo>
                    <a:cubicBezTo>
                      <a:pt x="1027" y="1194"/>
                      <a:pt x="1171" y="1027"/>
                      <a:pt x="1161" y="940"/>
                    </a:cubicBezTo>
                    <a:cubicBezTo>
                      <a:pt x="1155" y="882"/>
                      <a:pt x="1139" y="870"/>
                      <a:pt x="1075" y="874"/>
                    </a:cubicBezTo>
                    <a:cubicBezTo>
                      <a:pt x="1012" y="879"/>
                      <a:pt x="998" y="868"/>
                      <a:pt x="998" y="817"/>
                    </a:cubicBezTo>
                    <a:cubicBezTo>
                      <a:pt x="998" y="782"/>
                      <a:pt x="985" y="740"/>
                      <a:pt x="969" y="724"/>
                    </a:cubicBezTo>
                    <a:cubicBezTo>
                      <a:pt x="948" y="704"/>
                      <a:pt x="948" y="671"/>
                      <a:pt x="969" y="618"/>
                    </a:cubicBezTo>
                    <a:cubicBezTo>
                      <a:pt x="985" y="576"/>
                      <a:pt x="998" y="531"/>
                      <a:pt x="998" y="520"/>
                    </a:cubicBezTo>
                    <a:cubicBezTo>
                      <a:pt x="998" y="493"/>
                      <a:pt x="808" y="409"/>
                      <a:pt x="693" y="386"/>
                    </a:cubicBezTo>
                    <a:cubicBezTo>
                      <a:pt x="591" y="366"/>
                      <a:pt x="586" y="355"/>
                      <a:pt x="644" y="273"/>
                    </a:cubicBezTo>
                    <a:cubicBezTo>
                      <a:pt x="674" y="230"/>
                      <a:pt x="727" y="210"/>
                      <a:pt x="844" y="198"/>
                    </a:cubicBezTo>
                    <a:cubicBezTo>
                      <a:pt x="946" y="187"/>
                      <a:pt x="1043" y="155"/>
                      <a:pt x="1111" y="110"/>
                    </a:cubicBezTo>
                    <a:cubicBezTo>
                      <a:pt x="1191" y="57"/>
                      <a:pt x="1273" y="34"/>
                      <a:pt x="1435" y="20"/>
                    </a:cubicBezTo>
                    <a:lnTo>
                      <a:pt x="1651" y="0"/>
                    </a:lnTo>
                    <a:lnTo>
                      <a:pt x="1732" y="89"/>
                    </a:lnTo>
                    <a:cubicBezTo>
                      <a:pt x="1827" y="192"/>
                      <a:pt x="1868" y="198"/>
                      <a:pt x="1957" y="121"/>
                    </a:cubicBezTo>
                    <a:cubicBezTo>
                      <a:pt x="2076" y="19"/>
                      <a:pt x="2211" y="77"/>
                      <a:pt x="2211" y="231"/>
                    </a:cubicBezTo>
                    <a:cubicBezTo>
                      <a:pt x="2211" y="337"/>
                      <a:pt x="2316" y="397"/>
                      <a:pt x="2411" y="346"/>
                    </a:cubicBezTo>
                    <a:cubicBezTo>
                      <a:pt x="2523" y="286"/>
                      <a:pt x="2671" y="289"/>
                      <a:pt x="2721" y="352"/>
                    </a:cubicBezTo>
                    <a:cubicBezTo>
                      <a:pt x="2755" y="395"/>
                      <a:pt x="2805" y="409"/>
                      <a:pt x="2941" y="414"/>
                    </a:cubicBezTo>
                    <a:cubicBezTo>
                      <a:pt x="3088" y="420"/>
                      <a:pt x="3132" y="411"/>
                      <a:pt x="3206" y="356"/>
                    </a:cubicBezTo>
                    <a:cubicBezTo>
                      <a:pt x="3303" y="285"/>
                      <a:pt x="3422" y="271"/>
                      <a:pt x="3476" y="324"/>
                    </a:cubicBezTo>
                    <a:cubicBezTo>
                      <a:pt x="3517" y="365"/>
                      <a:pt x="3521" y="545"/>
                      <a:pt x="3481" y="545"/>
                    </a:cubicBezTo>
                    <a:cubicBezTo>
                      <a:pt x="3466" y="545"/>
                      <a:pt x="3453" y="569"/>
                      <a:pt x="3453" y="599"/>
                    </a:cubicBezTo>
                    <a:cubicBezTo>
                      <a:pt x="3453" y="628"/>
                      <a:pt x="3442" y="657"/>
                      <a:pt x="3428" y="662"/>
                    </a:cubicBezTo>
                    <a:cubicBezTo>
                      <a:pt x="3414" y="667"/>
                      <a:pt x="3391" y="802"/>
                      <a:pt x="3376" y="961"/>
                    </a:cubicBezTo>
                    <a:cubicBezTo>
                      <a:pt x="3345" y="1283"/>
                      <a:pt x="3225" y="1615"/>
                      <a:pt x="3139" y="1616"/>
                    </a:cubicBezTo>
                    <a:cubicBezTo>
                      <a:pt x="3079" y="1617"/>
                      <a:pt x="3058" y="1675"/>
                      <a:pt x="3058" y="1834"/>
                    </a:cubicBezTo>
                    <a:cubicBezTo>
                      <a:pt x="3058" y="1945"/>
                      <a:pt x="3052" y="1959"/>
                      <a:pt x="3009" y="1941"/>
                    </a:cubicBezTo>
                    <a:cubicBezTo>
                      <a:pt x="2896" y="1892"/>
                      <a:pt x="2658" y="1862"/>
                      <a:pt x="2369" y="1860"/>
                    </a:cubicBezTo>
                    <a:cubicBezTo>
                      <a:pt x="2150" y="1858"/>
                      <a:pt x="2058" y="1847"/>
                      <a:pt x="2049" y="1822"/>
                    </a:cubicBezTo>
                    <a:cubicBezTo>
                      <a:pt x="2029" y="1763"/>
                      <a:pt x="1805" y="1778"/>
                      <a:pt x="1747" y="1842"/>
                    </a:cubicBezTo>
                    <a:cubicBezTo>
                      <a:pt x="1701" y="1893"/>
                      <a:pt x="1698" y="1932"/>
                      <a:pt x="1735" y="2067"/>
                    </a:cubicBezTo>
                    <a:cubicBezTo>
                      <a:pt x="1741" y="2089"/>
                      <a:pt x="1700" y="2137"/>
                      <a:pt x="1640" y="2177"/>
                    </a:cubicBezTo>
                    <a:cubicBezTo>
                      <a:pt x="1545" y="2240"/>
                      <a:pt x="1534" y="2260"/>
                      <a:pt x="1534" y="2370"/>
                    </a:cubicBezTo>
                    <a:cubicBezTo>
                      <a:pt x="1534" y="2485"/>
                      <a:pt x="1530" y="2492"/>
                      <a:pt x="1456" y="2490"/>
                    </a:cubicBezTo>
                    <a:cubicBezTo>
                      <a:pt x="1414" y="2489"/>
                      <a:pt x="1334" y="2470"/>
                      <a:pt x="1280" y="2450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4" name="morelos">
                <a:extLst>
                  <a:ext uri="{FF2B5EF4-FFF2-40B4-BE49-F238E27FC236}">
                    <a16:creationId xmlns:a16="http://schemas.microsoft.com/office/drawing/2014/main" id="{E61CB3BD-0840-4ABE-81AA-A1449C46DC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54751" y="5756275"/>
                <a:ext cx="198438" cy="177800"/>
              </a:xfrm>
              <a:custGeom>
                <a:avLst/>
                <a:gdLst>
                  <a:gd name="T0" fmla="*/ 339 w 788"/>
                  <a:gd name="T1" fmla="*/ 595 h 680"/>
                  <a:gd name="T2" fmla="*/ 198 w 788"/>
                  <a:gd name="T3" fmla="*/ 552 h 680"/>
                  <a:gd name="T4" fmla="*/ 155 w 788"/>
                  <a:gd name="T5" fmla="*/ 577 h 680"/>
                  <a:gd name="T6" fmla="*/ 113 w 788"/>
                  <a:gd name="T7" fmla="*/ 521 h 680"/>
                  <a:gd name="T8" fmla="*/ 56 w 788"/>
                  <a:gd name="T9" fmla="*/ 434 h 680"/>
                  <a:gd name="T10" fmla="*/ 0 w 788"/>
                  <a:gd name="T11" fmla="*/ 365 h 680"/>
                  <a:gd name="T12" fmla="*/ 113 w 788"/>
                  <a:gd name="T13" fmla="*/ 214 h 680"/>
                  <a:gd name="T14" fmla="*/ 226 w 788"/>
                  <a:gd name="T15" fmla="*/ 40 h 680"/>
                  <a:gd name="T16" fmla="*/ 332 w 788"/>
                  <a:gd name="T17" fmla="*/ 15 h 680"/>
                  <a:gd name="T18" fmla="*/ 593 w 788"/>
                  <a:gd name="T19" fmla="*/ 118 h 680"/>
                  <a:gd name="T20" fmla="*/ 692 w 788"/>
                  <a:gd name="T21" fmla="*/ 172 h 680"/>
                  <a:gd name="T22" fmla="*/ 755 w 788"/>
                  <a:gd name="T23" fmla="*/ 228 h 680"/>
                  <a:gd name="T24" fmla="*/ 755 w 788"/>
                  <a:gd name="T25" fmla="*/ 341 h 680"/>
                  <a:gd name="T26" fmla="*/ 762 w 788"/>
                  <a:gd name="T27" fmla="*/ 398 h 680"/>
                  <a:gd name="T28" fmla="*/ 734 w 788"/>
                  <a:gd name="T29" fmla="*/ 497 h 680"/>
                  <a:gd name="T30" fmla="*/ 674 w 788"/>
                  <a:gd name="T31" fmla="*/ 560 h 680"/>
                  <a:gd name="T32" fmla="*/ 601 w 788"/>
                  <a:gd name="T33" fmla="*/ 561 h 680"/>
                  <a:gd name="T34" fmla="*/ 413 w 788"/>
                  <a:gd name="T35" fmla="*/ 680 h 680"/>
                  <a:gd name="T36" fmla="*/ 339 w 788"/>
                  <a:gd name="T37" fmla="*/ 595 h 680"/>
                  <a:gd name="connsiteX0" fmla="*/ 4302 w 9809"/>
                  <a:gd name="connsiteY0" fmla="*/ 8568 h 9818"/>
                  <a:gd name="connsiteX1" fmla="*/ 2513 w 9809"/>
                  <a:gd name="connsiteY1" fmla="*/ 7936 h 9818"/>
                  <a:gd name="connsiteX2" fmla="*/ 1967 w 9809"/>
                  <a:gd name="connsiteY2" fmla="*/ 8303 h 9818"/>
                  <a:gd name="connsiteX3" fmla="*/ 1434 w 9809"/>
                  <a:gd name="connsiteY3" fmla="*/ 7480 h 9818"/>
                  <a:gd name="connsiteX4" fmla="*/ 711 w 9809"/>
                  <a:gd name="connsiteY4" fmla="*/ 6200 h 9818"/>
                  <a:gd name="connsiteX5" fmla="*/ 0 w 9809"/>
                  <a:gd name="connsiteY5" fmla="*/ 5186 h 9818"/>
                  <a:gd name="connsiteX6" fmla="*/ 1434 w 9809"/>
                  <a:gd name="connsiteY6" fmla="*/ 2965 h 9818"/>
                  <a:gd name="connsiteX7" fmla="*/ 2868 w 9809"/>
                  <a:gd name="connsiteY7" fmla="*/ 406 h 9818"/>
                  <a:gd name="connsiteX8" fmla="*/ 4213 w 9809"/>
                  <a:gd name="connsiteY8" fmla="*/ 39 h 9818"/>
                  <a:gd name="connsiteX9" fmla="*/ 8171 w 9809"/>
                  <a:gd name="connsiteY9" fmla="*/ 661 h 9818"/>
                  <a:gd name="connsiteX10" fmla="*/ 8782 w 9809"/>
                  <a:gd name="connsiteY10" fmla="*/ 2347 h 9818"/>
                  <a:gd name="connsiteX11" fmla="*/ 9581 w 9809"/>
                  <a:gd name="connsiteY11" fmla="*/ 3171 h 9818"/>
                  <a:gd name="connsiteX12" fmla="*/ 9581 w 9809"/>
                  <a:gd name="connsiteY12" fmla="*/ 4833 h 9818"/>
                  <a:gd name="connsiteX13" fmla="*/ 9670 w 9809"/>
                  <a:gd name="connsiteY13" fmla="*/ 5671 h 9818"/>
                  <a:gd name="connsiteX14" fmla="*/ 9315 w 9809"/>
                  <a:gd name="connsiteY14" fmla="*/ 7127 h 9818"/>
                  <a:gd name="connsiteX15" fmla="*/ 8553 w 9809"/>
                  <a:gd name="connsiteY15" fmla="*/ 8053 h 9818"/>
                  <a:gd name="connsiteX16" fmla="*/ 7627 w 9809"/>
                  <a:gd name="connsiteY16" fmla="*/ 8068 h 9818"/>
                  <a:gd name="connsiteX17" fmla="*/ 5241 w 9809"/>
                  <a:gd name="connsiteY17" fmla="*/ 9818 h 9818"/>
                  <a:gd name="connsiteX18" fmla="*/ 4302 w 9809"/>
                  <a:gd name="connsiteY18" fmla="*/ 8568 h 9818"/>
                  <a:gd name="connsiteX0" fmla="*/ 4386 w 10000"/>
                  <a:gd name="connsiteY0" fmla="*/ 8726 h 9999"/>
                  <a:gd name="connsiteX1" fmla="*/ 3385 w 10000"/>
                  <a:gd name="connsiteY1" fmla="*/ 9717 h 9999"/>
                  <a:gd name="connsiteX2" fmla="*/ 2005 w 10000"/>
                  <a:gd name="connsiteY2" fmla="*/ 8456 h 9999"/>
                  <a:gd name="connsiteX3" fmla="*/ 1462 w 10000"/>
                  <a:gd name="connsiteY3" fmla="*/ 7618 h 9999"/>
                  <a:gd name="connsiteX4" fmla="*/ 725 w 10000"/>
                  <a:gd name="connsiteY4" fmla="*/ 6314 h 9999"/>
                  <a:gd name="connsiteX5" fmla="*/ 0 w 10000"/>
                  <a:gd name="connsiteY5" fmla="*/ 5281 h 9999"/>
                  <a:gd name="connsiteX6" fmla="*/ 1462 w 10000"/>
                  <a:gd name="connsiteY6" fmla="*/ 3019 h 9999"/>
                  <a:gd name="connsiteX7" fmla="*/ 2924 w 10000"/>
                  <a:gd name="connsiteY7" fmla="*/ 413 h 9999"/>
                  <a:gd name="connsiteX8" fmla="*/ 4295 w 10000"/>
                  <a:gd name="connsiteY8" fmla="*/ 39 h 9999"/>
                  <a:gd name="connsiteX9" fmla="*/ 8330 w 10000"/>
                  <a:gd name="connsiteY9" fmla="*/ 672 h 9999"/>
                  <a:gd name="connsiteX10" fmla="*/ 8953 w 10000"/>
                  <a:gd name="connsiteY10" fmla="*/ 2390 h 9999"/>
                  <a:gd name="connsiteX11" fmla="*/ 9768 w 10000"/>
                  <a:gd name="connsiteY11" fmla="*/ 3229 h 9999"/>
                  <a:gd name="connsiteX12" fmla="*/ 9768 w 10000"/>
                  <a:gd name="connsiteY12" fmla="*/ 4922 h 9999"/>
                  <a:gd name="connsiteX13" fmla="*/ 9858 w 10000"/>
                  <a:gd name="connsiteY13" fmla="*/ 5775 h 9999"/>
                  <a:gd name="connsiteX14" fmla="*/ 9496 w 10000"/>
                  <a:gd name="connsiteY14" fmla="*/ 7258 h 9999"/>
                  <a:gd name="connsiteX15" fmla="*/ 8720 w 10000"/>
                  <a:gd name="connsiteY15" fmla="*/ 8201 h 9999"/>
                  <a:gd name="connsiteX16" fmla="*/ 7776 w 10000"/>
                  <a:gd name="connsiteY16" fmla="*/ 8217 h 9999"/>
                  <a:gd name="connsiteX17" fmla="*/ 5343 w 10000"/>
                  <a:gd name="connsiteY17" fmla="*/ 9999 h 9999"/>
                  <a:gd name="connsiteX18" fmla="*/ 4386 w 10000"/>
                  <a:gd name="connsiteY18" fmla="*/ 8726 h 9999"/>
                  <a:gd name="connsiteX0" fmla="*/ 4386 w 10000"/>
                  <a:gd name="connsiteY0" fmla="*/ 8727 h 10000"/>
                  <a:gd name="connsiteX1" fmla="*/ 3385 w 10000"/>
                  <a:gd name="connsiteY1" fmla="*/ 9718 h 10000"/>
                  <a:gd name="connsiteX2" fmla="*/ 2005 w 10000"/>
                  <a:gd name="connsiteY2" fmla="*/ 8457 h 10000"/>
                  <a:gd name="connsiteX3" fmla="*/ 1462 w 10000"/>
                  <a:gd name="connsiteY3" fmla="*/ 7619 h 10000"/>
                  <a:gd name="connsiteX4" fmla="*/ 0 w 10000"/>
                  <a:gd name="connsiteY4" fmla="*/ 5282 h 10000"/>
                  <a:gd name="connsiteX5" fmla="*/ 1462 w 10000"/>
                  <a:gd name="connsiteY5" fmla="*/ 3019 h 10000"/>
                  <a:gd name="connsiteX6" fmla="*/ 2924 w 10000"/>
                  <a:gd name="connsiteY6" fmla="*/ 413 h 10000"/>
                  <a:gd name="connsiteX7" fmla="*/ 4295 w 10000"/>
                  <a:gd name="connsiteY7" fmla="*/ 39 h 10000"/>
                  <a:gd name="connsiteX8" fmla="*/ 8330 w 10000"/>
                  <a:gd name="connsiteY8" fmla="*/ 672 h 10000"/>
                  <a:gd name="connsiteX9" fmla="*/ 8953 w 10000"/>
                  <a:gd name="connsiteY9" fmla="*/ 2390 h 10000"/>
                  <a:gd name="connsiteX10" fmla="*/ 9768 w 10000"/>
                  <a:gd name="connsiteY10" fmla="*/ 3229 h 10000"/>
                  <a:gd name="connsiteX11" fmla="*/ 9768 w 10000"/>
                  <a:gd name="connsiteY11" fmla="*/ 4922 h 10000"/>
                  <a:gd name="connsiteX12" fmla="*/ 9858 w 10000"/>
                  <a:gd name="connsiteY12" fmla="*/ 5776 h 10000"/>
                  <a:gd name="connsiteX13" fmla="*/ 9496 w 10000"/>
                  <a:gd name="connsiteY13" fmla="*/ 7259 h 10000"/>
                  <a:gd name="connsiteX14" fmla="*/ 8720 w 10000"/>
                  <a:gd name="connsiteY14" fmla="*/ 8202 h 10000"/>
                  <a:gd name="connsiteX15" fmla="*/ 7776 w 10000"/>
                  <a:gd name="connsiteY15" fmla="*/ 8218 h 10000"/>
                  <a:gd name="connsiteX16" fmla="*/ 5343 w 10000"/>
                  <a:gd name="connsiteY16" fmla="*/ 10000 h 10000"/>
                  <a:gd name="connsiteX17" fmla="*/ 4386 w 10000"/>
                  <a:gd name="connsiteY17" fmla="*/ 8727 h 10000"/>
                  <a:gd name="connsiteX0" fmla="*/ 4431 w 10045"/>
                  <a:gd name="connsiteY0" fmla="*/ 8727 h 10000"/>
                  <a:gd name="connsiteX1" fmla="*/ 3430 w 10045"/>
                  <a:gd name="connsiteY1" fmla="*/ 9718 h 10000"/>
                  <a:gd name="connsiteX2" fmla="*/ 2050 w 10045"/>
                  <a:gd name="connsiteY2" fmla="*/ 8457 h 10000"/>
                  <a:gd name="connsiteX3" fmla="*/ 520 w 10045"/>
                  <a:gd name="connsiteY3" fmla="*/ 8346 h 10000"/>
                  <a:gd name="connsiteX4" fmla="*/ 45 w 10045"/>
                  <a:gd name="connsiteY4" fmla="*/ 5282 h 10000"/>
                  <a:gd name="connsiteX5" fmla="*/ 1507 w 10045"/>
                  <a:gd name="connsiteY5" fmla="*/ 3019 h 10000"/>
                  <a:gd name="connsiteX6" fmla="*/ 2969 w 10045"/>
                  <a:gd name="connsiteY6" fmla="*/ 413 h 10000"/>
                  <a:gd name="connsiteX7" fmla="*/ 4340 w 10045"/>
                  <a:gd name="connsiteY7" fmla="*/ 39 h 10000"/>
                  <a:gd name="connsiteX8" fmla="*/ 8375 w 10045"/>
                  <a:gd name="connsiteY8" fmla="*/ 672 h 10000"/>
                  <a:gd name="connsiteX9" fmla="*/ 8998 w 10045"/>
                  <a:gd name="connsiteY9" fmla="*/ 2390 h 10000"/>
                  <a:gd name="connsiteX10" fmla="*/ 9813 w 10045"/>
                  <a:gd name="connsiteY10" fmla="*/ 3229 h 10000"/>
                  <a:gd name="connsiteX11" fmla="*/ 9813 w 10045"/>
                  <a:gd name="connsiteY11" fmla="*/ 4922 h 10000"/>
                  <a:gd name="connsiteX12" fmla="*/ 9903 w 10045"/>
                  <a:gd name="connsiteY12" fmla="*/ 5776 h 10000"/>
                  <a:gd name="connsiteX13" fmla="*/ 9541 w 10045"/>
                  <a:gd name="connsiteY13" fmla="*/ 7259 h 10000"/>
                  <a:gd name="connsiteX14" fmla="*/ 8765 w 10045"/>
                  <a:gd name="connsiteY14" fmla="*/ 8202 h 10000"/>
                  <a:gd name="connsiteX15" fmla="*/ 7821 w 10045"/>
                  <a:gd name="connsiteY15" fmla="*/ 8218 h 10000"/>
                  <a:gd name="connsiteX16" fmla="*/ 5388 w 10045"/>
                  <a:gd name="connsiteY16" fmla="*/ 10000 h 10000"/>
                  <a:gd name="connsiteX17" fmla="*/ 4431 w 10045"/>
                  <a:gd name="connsiteY17" fmla="*/ 8727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0045" h="10000">
                    <a:moveTo>
                      <a:pt x="4431" y="8727"/>
                    </a:moveTo>
                    <a:cubicBezTo>
                      <a:pt x="3603" y="7394"/>
                      <a:pt x="3430" y="8669"/>
                      <a:pt x="3430" y="9718"/>
                    </a:cubicBezTo>
                    <a:cubicBezTo>
                      <a:pt x="3430" y="10092"/>
                      <a:pt x="2535" y="8686"/>
                      <a:pt x="2050" y="8457"/>
                    </a:cubicBezTo>
                    <a:cubicBezTo>
                      <a:pt x="1565" y="8228"/>
                      <a:pt x="520" y="8675"/>
                      <a:pt x="520" y="8346"/>
                    </a:cubicBezTo>
                    <a:cubicBezTo>
                      <a:pt x="186" y="7817"/>
                      <a:pt x="-119" y="6170"/>
                      <a:pt x="45" y="5282"/>
                    </a:cubicBezTo>
                    <a:cubicBezTo>
                      <a:pt x="209" y="4394"/>
                      <a:pt x="705" y="4098"/>
                      <a:pt x="1507" y="3019"/>
                    </a:cubicBezTo>
                    <a:cubicBezTo>
                      <a:pt x="2309" y="1956"/>
                      <a:pt x="2969" y="772"/>
                      <a:pt x="2969" y="413"/>
                    </a:cubicBezTo>
                    <a:cubicBezTo>
                      <a:pt x="2969" y="-111"/>
                      <a:pt x="3439" y="-4"/>
                      <a:pt x="4340" y="39"/>
                    </a:cubicBezTo>
                    <a:cubicBezTo>
                      <a:pt x="5241" y="82"/>
                      <a:pt x="8375" y="-152"/>
                      <a:pt x="8375" y="672"/>
                    </a:cubicBezTo>
                    <a:cubicBezTo>
                      <a:pt x="8375" y="1317"/>
                      <a:pt x="8758" y="1964"/>
                      <a:pt x="8998" y="2390"/>
                    </a:cubicBezTo>
                    <a:cubicBezTo>
                      <a:pt x="9238" y="2815"/>
                      <a:pt x="10240" y="2450"/>
                      <a:pt x="9813" y="3229"/>
                    </a:cubicBezTo>
                    <a:cubicBezTo>
                      <a:pt x="9451" y="3917"/>
                      <a:pt x="9451" y="4247"/>
                      <a:pt x="9813" y="4922"/>
                    </a:cubicBezTo>
                    <a:cubicBezTo>
                      <a:pt x="10085" y="5432"/>
                      <a:pt x="10123" y="5776"/>
                      <a:pt x="9903" y="5776"/>
                    </a:cubicBezTo>
                    <a:cubicBezTo>
                      <a:pt x="9710" y="5776"/>
                      <a:pt x="9541" y="6435"/>
                      <a:pt x="9541" y="7259"/>
                    </a:cubicBezTo>
                    <a:cubicBezTo>
                      <a:pt x="9541" y="8651"/>
                      <a:pt x="9489" y="8712"/>
                      <a:pt x="8765" y="8202"/>
                    </a:cubicBezTo>
                    <a:cubicBezTo>
                      <a:pt x="8130" y="7784"/>
                      <a:pt x="7950" y="7784"/>
                      <a:pt x="7821" y="8218"/>
                    </a:cubicBezTo>
                    <a:cubicBezTo>
                      <a:pt x="7666" y="8682"/>
                      <a:pt x="5867" y="10000"/>
                      <a:pt x="5388" y="10000"/>
                    </a:cubicBezTo>
                    <a:cubicBezTo>
                      <a:pt x="5285" y="10000"/>
                      <a:pt x="4858" y="9431"/>
                      <a:pt x="4431" y="8727"/>
                    </a:cubicBezTo>
                    <a:close/>
                  </a:path>
                </a:pathLst>
              </a:custGeom>
              <a:solidFill>
                <a:srgbClr val="00B050">
                  <a:alpha val="60000"/>
                </a:srgbClr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Soberana Sans" panose="02000000000000000000" pitchFamily="50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8" name="494 Grupo">
              <a:extLst>
                <a:ext uri="{FF2B5EF4-FFF2-40B4-BE49-F238E27FC236}">
                  <a16:creationId xmlns:a16="http://schemas.microsoft.com/office/drawing/2014/main" id="{07EC5197-C435-43E6-A26E-94B81BF6A9FB}"/>
                </a:ext>
              </a:extLst>
            </p:cNvPr>
            <p:cNvGrpSpPr/>
            <p:nvPr/>
          </p:nvGrpSpPr>
          <p:grpSpPr>
            <a:xfrm>
              <a:off x="-551518" y="1321504"/>
              <a:ext cx="5061709" cy="3938593"/>
              <a:chOff x="-551518" y="1321504"/>
              <a:chExt cx="5061709" cy="3938593"/>
            </a:xfrm>
          </p:grpSpPr>
          <p:cxnSp>
            <p:nvCxnSpPr>
              <p:cNvPr id="19" name="Conector recto 38">
                <a:extLst>
                  <a:ext uri="{FF2B5EF4-FFF2-40B4-BE49-F238E27FC236}">
                    <a16:creationId xmlns:a16="http://schemas.microsoft.com/office/drawing/2014/main" id="{5F0A7D9A-FFAC-4EFC-B0BE-C56272B5A83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551518" y="5260097"/>
                <a:ext cx="5061709" cy="0"/>
              </a:xfrm>
              <a:prstGeom prst="line">
                <a:avLst/>
              </a:prstGeom>
              <a:ln>
                <a:solidFill>
                  <a:srgbClr val="1D2C5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496 Grupo">
                <a:extLst>
                  <a:ext uri="{FF2B5EF4-FFF2-40B4-BE49-F238E27FC236}">
                    <a16:creationId xmlns:a16="http://schemas.microsoft.com/office/drawing/2014/main" id="{00078234-B77C-405A-B4FA-E5CD983468E4}"/>
                  </a:ext>
                </a:extLst>
              </p:cNvPr>
              <p:cNvGrpSpPr/>
              <p:nvPr/>
            </p:nvGrpSpPr>
            <p:grpSpPr>
              <a:xfrm>
                <a:off x="-88126" y="1321504"/>
                <a:ext cx="3952060" cy="3700442"/>
                <a:chOff x="-88126" y="1321504"/>
                <a:chExt cx="3952060" cy="3700442"/>
              </a:xfrm>
            </p:grpSpPr>
            <p:pic>
              <p:nvPicPr>
                <p:cNvPr id="51" name="Picture 141">
                  <a:extLst>
                    <a:ext uri="{FF2B5EF4-FFF2-40B4-BE49-F238E27FC236}">
                      <a16:creationId xmlns:a16="http://schemas.microsoft.com/office/drawing/2014/main" id="{74CF76F3-221B-4DC7-BB69-AF7AF8EE4F0E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9907" y="3719905"/>
                  <a:ext cx="297936" cy="1738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52" name="Picture 143">
                  <a:extLst>
                    <a:ext uri="{FF2B5EF4-FFF2-40B4-BE49-F238E27FC236}">
                      <a16:creationId xmlns:a16="http://schemas.microsoft.com/office/drawing/2014/main" id="{C4301E27-FB4F-4E6A-8C72-AA53249308FB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34336" y="1692875"/>
                  <a:ext cx="279660" cy="1864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53" name="Picture 144">
                  <a:extLst>
                    <a:ext uri="{FF2B5EF4-FFF2-40B4-BE49-F238E27FC236}">
                      <a16:creationId xmlns:a16="http://schemas.microsoft.com/office/drawing/2014/main" id="{C9CDE8BF-BE6E-4486-B2AF-69FCB6CE4291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52291" y="1709045"/>
                  <a:ext cx="283382" cy="1700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54" name="Picture 145">
                  <a:extLst>
                    <a:ext uri="{FF2B5EF4-FFF2-40B4-BE49-F238E27FC236}">
                      <a16:creationId xmlns:a16="http://schemas.microsoft.com/office/drawing/2014/main" id="{31D6314B-0577-4F1C-BCA0-7EB5A5F6CD21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82136" y="3555867"/>
                  <a:ext cx="249431" cy="1312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55" name="Picture 146">
                  <a:extLst>
                    <a:ext uri="{FF2B5EF4-FFF2-40B4-BE49-F238E27FC236}">
                      <a16:creationId xmlns:a16="http://schemas.microsoft.com/office/drawing/2014/main" id="{69055A3A-FCBE-4178-B32C-4F46E7ECBAA2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77220" y="3550629"/>
                  <a:ext cx="233127" cy="1550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56" name="Picture 149">
                  <a:extLst>
                    <a:ext uri="{FF2B5EF4-FFF2-40B4-BE49-F238E27FC236}">
                      <a16:creationId xmlns:a16="http://schemas.microsoft.com/office/drawing/2014/main" id="{69402518-E46B-4F4E-857A-90A2D708214A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27310" y="3943465"/>
                  <a:ext cx="232891" cy="155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57" name="Picture 141">
                  <a:extLst>
                    <a:ext uri="{FF2B5EF4-FFF2-40B4-BE49-F238E27FC236}">
                      <a16:creationId xmlns:a16="http://schemas.microsoft.com/office/drawing/2014/main" id="{3C8A622B-AFCA-4909-A1EC-3D76649D697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26395" y="1738691"/>
                  <a:ext cx="254247" cy="16919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58" name="Picture 141">
                  <a:extLst>
                    <a:ext uri="{FF2B5EF4-FFF2-40B4-BE49-F238E27FC236}">
                      <a16:creationId xmlns:a16="http://schemas.microsoft.com/office/drawing/2014/main" id="{CA2161CA-39A9-4988-8294-307A27848ED5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34948" y="1918519"/>
                  <a:ext cx="254246" cy="16919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59" name="Picture 141">
                  <a:extLst>
                    <a:ext uri="{FF2B5EF4-FFF2-40B4-BE49-F238E27FC236}">
                      <a16:creationId xmlns:a16="http://schemas.microsoft.com/office/drawing/2014/main" id="{9D98285A-E3FE-47F2-A1ED-C7F68FDB294B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761861" y="4280254"/>
                  <a:ext cx="254246" cy="16919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60" name="Picture 141">
                  <a:extLst>
                    <a:ext uri="{FF2B5EF4-FFF2-40B4-BE49-F238E27FC236}">
                      <a16:creationId xmlns:a16="http://schemas.microsoft.com/office/drawing/2014/main" id="{730B50D9-A590-4447-A2ED-0CE67675BBE6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18247" y="4644053"/>
                  <a:ext cx="214373" cy="1426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61" name="Picture 141">
                  <a:extLst>
                    <a:ext uri="{FF2B5EF4-FFF2-40B4-BE49-F238E27FC236}">
                      <a16:creationId xmlns:a16="http://schemas.microsoft.com/office/drawing/2014/main" id="{98BC0F9B-2F34-4FD1-93DB-31B571B23501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16661" y="3335797"/>
                  <a:ext cx="254246" cy="16919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62" name="Picture 145">
                  <a:extLst>
                    <a:ext uri="{FF2B5EF4-FFF2-40B4-BE49-F238E27FC236}">
                      <a16:creationId xmlns:a16="http://schemas.microsoft.com/office/drawing/2014/main" id="{AE44D623-500C-45F0-A270-9D0B64E3307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88126" y="1794058"/>
                  <a:ext cx="243688" cy="1282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63" name="Picture 146">
                  <a:extLst>
                    <a:ext uri="{FF2B5EF4-FFF2-40B4-BE49-F238E27FC236}">
                      <a16:creationId xmlns:a16="http://schemas.microsoft.com/office/drawing/2014/main" id="{1028AE65-460D-4D9D-9227-7E2AB8A2167E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65534" y="4866914"/>
                  <a:ext cx="233127" cy="1550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64" name="Picture 146">
                  <a:extLst>
                    <a:ext uri="{FF2B5EF4-FFF2-40B4-BE49-F238E27FC236}">
                      <a16:creationId xmlns:a16="http://schemas.microsoft.com/office/drawing/2014/main" id="{5EC243A4-338C-4556-8B3F-B1C0DFD66F9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62985" y="1745130"/>
                  <a:ext cx="233127" cy="1550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65" name="Picture 146">
                  <a:extLst>
                    <a:ext uri="{FF2B5EF4-FFF2-40B4-BE49-F238E27FC236}">
                      <a16:creationId xmlns:a16="http://schemas.microsoft.com/office/drawing/2014/main" id="{DE9EDBB5-D7CB-4023-96BC-FCD9276EAD7D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47561" y="2882155"/>
                  <a:ext cx="233127" cy="1550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66" name="Picture 147">
                  <a:extLst>
                    <a:ext uri="{FF2B5EF4-FFF2-40B4-BE49-F238E27FC236}">
                      <a16:creationId xmlns:a16="http://schemas.microsoft.com/office/drawing/2014/main" id="{9DF92679-8CB1-478E-ADB8-8EB70B324DAE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22439" y="2878758"/>
                  <a:ext cx="242690" cy="1618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67" name="Picture 148">
                  <a:extLst>
                    <a:ext uri="{FF2B5EF4-FFF2-40B4-BE49-F238E27FC236}">
                      <a16:creationId xmlns:a16="http://schemas.microsoft.com/office/drawing/2014/main" id="{4BA18C4D-CE5E-4D25-ACDE-ACDA808F34A8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26395" y="1534411"/>
                  <a:ext cx="304123" cy="1733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68" name="Picture 148">
                  <a:extLst>
                    <a:ext uri="{FF2B5EF4-FFF2-40B4-BE49-F238E27FC236}">
                      <a16:creationId xmlns:a16="http://schemas.microsoft.com/office/drawing/2014/main" id="{A5322B71-7DC5-47B9-AE64-D7F045A1BE60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587086" y="2880767"/>
                  <a:ext cx="276848" cy="1578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69" name="Picture 148">
                  <a:extLst>
                    <a:ext uri="{FF2B5EF4-FFF2-40B4-BE49-F238E27FC236}">
                      <a16:creationId xmlns:a16="http://schemas.microsoft.com/office/drawing/2014/main" id="{D4157ADF-E306-49FF-BFD2-E580976080A6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73062" y="1321504"/>
                  <a:ext cx="304123" cy="1733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21" name="497 Grupo">
                <a:extLst>
                  <a:ext uri="{FF2B5EF4-FFF2-40B4-BE49-F238E27FC236}">
                    <a16:creationId xmlns:a16="http://schemas.microsoft.com/office/drawing/2014/main" id="{65C9860C-F3E5-4857-8EAB-27C8C2BF3C42}"/>
                  </a:ext>
                </a:extLst>
              </p:cNvPr>
              <p:cNvGrpSpPr/>
              <p:nvPr/>
            </p:nvGrpSpPr>
            <p:grpSpPr>
              <a:xfrm>
                <a:off x="993919" y="1401713"/>
                <a:ext cx="45720" cy="617910"/>
                <a:chOff x="3404590" y="1586151"/>
                <a:chExt cx="45720" cy="617910"/>
              </a:xfrm>
            </p:grpSpPr>
            <p:cxnSp>
              <p:nvCxnSpPr>
                <p:cNvPr id="49" name="528 Conector recto">
                  <a:extLst>
                    <a:ext uri="{FF2B5EF4-FFF2-40B4-BE49-F238E27FC236}">
                      <a16:creationId xmlns:a16="http://schemas.microsoft.com/office/drawing/2014/main" id="{BCEECDA4-5422-4546-AB78-881193257D56}"/>
                    </a:ext>
                  </a:extLst>
                </p:cNvPr>
                <p:cNvCxnSpPr/>
                <p:nvPr/>
              </p:nvCxnSpPr>
              <p:spPr>
                <a:xfrm flipV="1">
                  <a:off x="3419872" y="1609011"/>
                  <a:ext cx="7578" cy="59505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" name="529 Elipse">
                  <a:extLst>
                    <a:ext uri="{FF2B5EF4-FFF2-40B4-BE49-F238E27FC236}">
                      <a16:creationId xmlns:a16="http://schemas.microsoft.com/office/drawing/2014/main" id="{B1696990-FDD3-4D50-81FC-4ACA2878263C}"/>
                    </a:ext>
                  </a:extLst>
                </p:cNvPr>
                <p:cNvSpPr/>
                <p:nvPr/>
              </p:nvSpPr>
              <p:spPr>
                <a:xfrm>
                  <a:off x="3404590" y="1586151"/>
                  <a:ext cx="45720" cy="45720"/>
                </a:xfrm>
                <a:prstGeom prst="ellipse">
                  <a:avLst/>
                </a:prstGeom>
                <a:solidFill>
                  <a:schemeClr val="tx1">
                    <a:alpha val="9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rtlCol="0" anchor="ctr"/>
                <a:lstStyle/>
                <a:p>
                  <a:pPr algn="just"/>
                  <a:endParaRPr lang="es-MX" sz="24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Soberana Sans" panose="02000000000000000000" pitchFamily="50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2" name="498 Grupo">
                <a:extLst>
                  <a:ext uri="{FF2B5EF4-FFF2-40B4-BE49-F238E27FC236}">
                    <a16:creationId xmlns:a16="http://schemas.microsoft.com/office/drawing/2014/main" id="{DB50A3D1-D529-408A-9CED-54F0FDC27713}"/>
                  </a:ext>
                </a:extLst>
              </p:cNvPr>
              <p:cNvGrpSpPr/>
              <p:nvPr/>
            </p:nvGrpSpPr>
            <p:grpSpPr>
              <a:xfrm>
                <a:off x="1744428" y="1555305"/>
                <a:ext cx="45720" cy="617910"/>
                <a:chOff x="3404590" y="1586151"/>
                <a:chExt cx="45720" cy="617910"/>
              </a:xfrm>
            </p:grpSpPr>
            <p:cxnSp>
              <p:nvCxnSpPr>
                <p:cNvPr id="47" name="526 Conector recto">
                  <a:extLst>
                    <a:ext uri="{FF2B5EF4-FFF2-40B4-BE49-F238E27FC236}">
                      <a16:creationId xmlns:a16="http://schemas.microsoft.com/office/drawing/2014/main" id="{FC6251BE-4953-46DE-BB51-45218BDFEFEA}"/>
                    </a:ext>
                  </a:extLst>
                </p:cNvPr>
                <p:cNvCxnSpPr/>
                <p:nvPr/>
              </p:nvCxnSpPr>
              <p:spPr>
                <a:xfrm flipV="1">
                  <a:off x="3419872" y="1609011"/>
                  <a:ext cx="7578" cy="59505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" name="527 Elipse">
                  <a:extLst>
                    <a:ext uri="{FF2B5EF4-FFF2-40B4-BE49-F238E27FC236}">
                      <a16:creationId xmlns:a16="http://schemas.microsoft.com/office/drawing/2014/main" id="{0333A14C-2921-45B2-9AA9-77B4B6FC0A1D}"/>
                    </a:ext>
                  </a:extLst>
                </p:cNvPr>
                <p:cNvSpPr/>
                <p:nvPr/>
              </p:nvSpPr>
              <p:spPr>
                <a:xfrm>
                  <a:off x="3404590" y="1586151"/>
                  <a:ext cx="45720" cy="45720"/>
                </a:xfrm>
                <a:prstGeom prst="ellipse">
                  <a:avLst/>
                </a:prstGeom>
                <a:solidFill>
                  <a:schemeClr val="tx1">
                    <a:alpha val="9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rtlCol="0" anchor="ctr"/>
                <a:lstStyle/>
                <a:p>
                  <a:pPr algn="just"/>
                  <a:endParaRPr lang="es-MX" sz="24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Soberana Sans" panose="02000000000000000000" pitchFamily="50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3" name="499 Grupo">
                <a:extLst>
                  <a:ext uri="{FF2B5EF4-FFF2-40B4-BE49-F238E27FC236}">
                    <a16:creationId xmlns:a16="http://schemas.microsoft.com/office/drawing/2014/main" id="{6C24240A-4758-47BF-9D90-0E0C0F992090}"/>
                  </a:ext>
                </a:extLst>
              </p:cNvPr>
              <p:cNvGrpSpPr/>
              <p:nvPr/>
            </p:nvGrpSpPr>
            <p:grpSpPr>
              <a:xfrm>
                <a:off x="2347207" y="1628887"/>
                <a:ext cx="45720" cy="931295"/>
                <a:chOff x="3393676" y="1617616"/>
                <a:chExt cx="45720" cy="931295"/>
              </a:xfrm>
            </p:grpSpPr>
            <p:cxnSp>
              <p:nvCxnSpPr>
                <p:cNvPr id="45" name="524 Conector recto">
                  <a:extLst>
                    <a:ext uri="{FF2B5EF4-FFF2-40B4-BE49-F238E27FC236}">
                      <a16:creationId xmlns:a16="http://schemas.microsoft.com/office/drawing/2014/main" id="{07242CCB-8491-4C15-8DCF-A933BDDC9B82}"/>
                    </a:ext>
                  </a:extLst>
                </p:cNvPr>
                <p:cNvCxnSpPr/>
                <p:nvPr/>
              </p:nvCxnSpPr>
              <p:spPr>
                <a:xfrm flipV="1">
                  <a:off x="3427450" y="1662663"/>
                  <a:ext cx="0" cy="886248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" name="525 Elipse">
                  <a:extLst>
                    <a:ext uri="{FF2B5EF4-FFF2-40B4-BE49-F238E27FC236}">
                      <a16:creationId xmlns:a16="http://schemas.microsoft.com/office/drawing/2014/main" id="{C7288503-2517-4452-A0BA-7F9CD9FBF238}"/>
                    </a:ext>
                  </a:extLst>
                </p:cNvPr>
                <p:cNvSpPr/>
                <p:nvPr/>
              </p:nvSpPr>
              <p:spPr>
                <a:xfrm>
                  <a:off x="3393676" y="1617616"/>
                  <a:ext cx="45720" cy="45720"/>
                </a:xfrm>
                <a:prstGeom prst="ellipse">
                  <a:avLst/>
                </a:prstGeom>
                <a:solidFill>
                  <a:schemeClr val="tx1">
                    <a:alpha val="9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rtlCol="0" anchor="ctr"/>
                <a:lstStyle/>
                <a:p>
                  <a:pPr algn="just"/>
                  <a:endParaRPr lang="es-MX" sz="24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Soberana Sans" panose="02000000000000000000" pitchFamily="50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4" name="500 Grupo">
                <a:extLst>
                  <a:ext uri="{FF2B5EF4-FFF2-40B4-BE49-F238E27FC236}">
                    <a16:creationId xmlns:a16="http://schemas.microsoft.com/office/drawing/2014/main" id="{6D70396E-B752-421C-A499-7C6DBCABF626}"/>
                  </a:ext>
                </a:extLst>
              </p:cNvPr>
              <p:cNvGrpSpPr/>
              <p:nvPr/>
            </p:nvGrpSpPr>
            <p:grpSpPr>
              <a:xfrm>
                <a:off x="3032796" y="3870192"/>
                <a:ext cx="654083" cy="45720"/>
                <a:chOff x="3482240" y="1668648"/>
                <a:chExt cx="654083" cy="45720"/>
              </a:xfrm>
            </p:grpSpPr>
            <p:cxnSp>
              <p:nvCxnSpPr>
                <p:cNvPr id="43" name="522 Conector recto">
                  <a:extLst>
                    <a:ext uri="{FF2B5EF4-FFF2-40B4-BE49-F238E27FC236}">
                      <a16:creationId xmlns:a16="http://schemas.microsoft.com/office/drawing/2014/main" id="{FCA99622-F5CA-423F-BB09-9FC6E8407495}"/>
                    </a:ext>
                  </a:extLst>
                </p:cNvPr>
                <p:cNvCxnSpPr/>
                <p:nvPr/>
              </p:nvCxnSpPr>
              <p:spPr>
                <a:xfrm flipH="1">
                  <a:off x="3482240" y="1709084"/>
                  <a:ext cx="648072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4" name="523 Elipse">
                  <a:extLst>
                    <a:ext uri="{FF2B5EF4-FFF2-40B4-BE49-F238E27FC236}">
                      <a16:creationId xmlns:a16="http://schemas.microsoft.com/office/drawing/2014/main" id="{A60CA464-2E07-499B-A9AC-4E9BCD30D048}"/>
                    </a:ext>
                  </a:extLst>
                </p:cNvPr>
                <p:cNvSpPr/>
                <p:nvPr/>
              </p:nvSpPr>
              <p:spPr>
                <a:xfrm>
                  <a:off x="4090603" y="1668648"/>
                  <a:ext cx="45720" cy="45720"/>
                </a:xfrm>
                <a:prstGeom prst="ellipse">
                  <a:avLst/>
                </a:prstGeom>
                <a:solidFill>
                  <a:schemeClr val="tx1">
                    <a:alpha val="9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rtlCol="0" anchor="ctr"/>
                <a:lstStyle/>
                <a:p>
                  <a:pPr algn="just"/>
                  <a:endParaRPr lang="es-MX" sz="24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Soberana Sans" panose="02000000000000000000" pitchFamily="50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5" name="501 Grupo">
                <a:extLst>
                  <a:ext uri="{FF2B5EF4-FFF2-40B4-BE49-F238E27FC236}">
                    <a16:creationId xmlns:a16="http://schemas.microsoft.com/office/drawing/2014/main" id="{CA2999EC-C634-4E25-AD8D-FD50AD005866}"/>
                  </a:ext>
                </a:extLst>
              </p:cNvPr>
              <p:cNvGrpSpPr/>
              <p:nvPr/>
            </p:nvGrpSpPr>
            <p:grpSpPr>
              <a:xfrm flipV="1">
                <a:off x="3376441" y="4431400"/>
                <a:ext cx="45720" cy="622709"/>
                <a:chOff x="3546063" y="1517032"/>
                <a:chExt cx="45720" cy="595052"/>
              </a:xfrm>
            </p:grpSpPr>
            <p:cxnSp>
              <p:nvCxnSpPr>
                <p:cNvPr id="41" name="520 Conector recto">
                  <a:extLst>
                    <a:ext uri="{FF2B5EF4-FFF2-40B4-BE49-F238E27FC236}">
                      <a16:creationId xmlns:a16="http://schemas.microsoft.com/office/drawing/2014/main" id="{48D8AB51-26B4-472E-823D-FCD2D25022C5}"/>
                    </a:ext>
                  </a:extLst>
                </p:cNvPr>
                <p:cNvCxnSpPr/>
                <p:nvPr/>
              </p:nvCxnSpPr>
              <p:spPr>
                <a:xfrm flipV="1">
                  <a:off x="3569828" y="1517032"/>
                  <a:ext cx="7578" cy="5950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521 Elipse">
                  <a:extLst>
                    <a:ext uri="{FF2B5EF4-FFF2-40B4-BE49-F238E27FC236}">
                      <a16:creationId xmlns:a16="http://schemas.microsoft.com/office/drawing/2014/main" id="{5E9E7D05-47EF-453C-8B5A-94AB3F69FCC9}"/>
                    </a:ext>
                  </a:extLst>
                </p:cNvPr>
                <p:cNvSpPr/>
                <p:nvPr/>
              </p:nvSpPr>
              <p:spPr>
                <a:xfrm>
                  <a:off x="3546063" y="1525250"/>
                  <a:ext cx="45720" cy="45720"/>
                </a:xfrm>
                <a:prstGeom prst="ellipse">
                  <a:avLst/>
                </a:prstGeom>
                <a:solidFill>
                  <a:schemeClr val="tx1">
                    <a:alpha val="9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rtlCol="0" anchor="ctr"/>
                <a:lstStyle/>
                <a:p>
                  <a:pPr algn="just"/>
                  <a:endParaRPr lang="es-MX" sz="24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Soberana Sans" panose="02000000000000000000" pitchFamily="50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6" name="503 Grupo">
                <a:extLst>
                  <a:ext uri="{FF2B5EF4-FFF2-40B4-BE49-F238E27FC236}">
                    <a16:creationId xmlns:a16="http://schemas.microsoft.com/office/drawing/2014/main" id="{01248B05-2455-4841-8F13-6E5243CABA13}"/>
                  </a:ext>
                </a:extLst>
              </p:cNvPr>
              <p:cNvGrpSpPr/>
              <p:nvPr/>
            </p:nvGrpSpPr>
            <p:grpSpPr>
              <a:xfrm flipV="1">
                <a:off x="2752098" y="4142288"/>
                <a:ext cx="45720" cy="635526"/>
                <a:chOff x="3383127" y="1586516"/>
                <a:chExt cx="45720" cy="607300"/>
              </a:xfrm>
            </p:grpSpPr>
            <p:cxnSp>
              <p:nvCxnSpPr>
                <p:cNvPr id="39" name="516 Conector recto">
                  <a:extLst>
                    <a:ext uri="{FF2B5EF4-FFF2-40B4-BE49-F238E27FC236}">
                      <a16:creationId xmlns:a16="http://schemas.microsoft.com/office/drawing/2014/main" id="{D6F557DB-6B2F-4B82-8C63-FD1035DE741D}"/>
                    </a:ext>
                  </a:extLst>
                </p:cNvPr>
                <p:cNvCxnSpPr/>
                <p:nvPr/>
              </p:nvCxnSpPr>
              <p:spPr>
                <a:xfrm flipV="1">
                  <a:off x="3398409" y="1598764"/>
                  <a:ext cx="7578" cy="5950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" name="517 Elipse">
                  <a:extLst>
                    <a:ext uri="{FF2B5EF4-FFF2-40B4-BE49-F238E27FC236}">
                      <a16:creationId xmlns:a16="http://schemas.microsoft.com/office/drawing/2014/main" id="{C9313656-AAED-4761-93EA-5268BE90CF60}"/>
                    </a:ext>
                  </a:extLst>
                </p:cNvPr>
                <p:cNvSpPr/>
                <p:nvPr/>
              </p:nvSpPr>
              <p:spPr>
                <a:xfrm>
                  <a:off x="3383127" y="1586516"/>
                  <a:ext cx="45720" cy="45720"/>
                </a:xfrm>
                <a:prstGeom prst="ellipse">
                  <a:avLst/>
                </a:prstGeom>
                <a:solidFill>
                  <a:schemeClr val="tx1">
                    <a:alpha val="9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rtlCol="0" anchor="ctr"/>
                <a:lstStyle/>
                <a:p>
                  <a:pPr algn="just"/>
                  <a:endParaRPr lang="es-MX" sz="24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Soberana Sans" panose="02000000000000000000" pitchFamily="50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7" name="504 Grupo">
                <a:extLst>
                  <a:ext uri="{FF2B5EF4-FFF2-40B4-BE49-F238E27FC236}">
                    <a16:creationId xmlns:a16="http://schemas.microsoft.com/office/drawing/2014/main" id="{2EA57438-FE23-46AF-AEC2-1545620677DA}"/>
                  </a:ext>
                </a:extLst>
              </p:cNvPr>
              <p:cNvGrpSpPr/>
              <p:nvPr/>
            </p:nvGrpSpPr>
            <p:grpSpPr>
              <a:xfrm>
                <a:off x="2902567" y="3041924"/>
                <a:ext cx="946969" cy="45720"/>
                <a:chOff x="3134505" y="1756201"/>
                <a:chExt cx="946969" cy="45720"/>
              </a:xfrm>
            </p:grpSpPr>
            <p:cxnSp>
              <p:nvCxnSpPr>
                <p:cNvPr id="37" name="514 Conector recto">
                  <a:extLst>
                    <a:ext uri="{FF2B5EF4-FFF2-40B4-BE49-F238E27FC236}">
                      <a16:creationId xmlns:a16="http://schemas.microsoft.com/office/drawing/2014/main" id="{D8EC691C-42CF-4D0B-B588-6D0E1649B012}"/>
                    </a:ext>
                  </a:extLst>
                </p:cNvPr>
                <p:cNvCxnSpPr/>
                <p:nvPr/>
              </p:nvCxnSpPr>
              <p:spPr>
                <a:xfrm flipH="1">
                  <a:off x="3134505" y="1792741"/>
                  <a:ext cx="944171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8" name="515 Elipse">
                  <a:extLst>
                    <a:ext uri="{FF2B5EF4-FFF2-40B4-BE49-F238E27FC236}">
                      <a16:creationId xmlns:a16="http://schemas.microsoft.com/office/drawing/2014/main" id="{C49F72C1-EE2A-4577-AF53-C052A304F4E2}"/>
                    </a:ext>
                  </a:extLst>
                </p:cNvPr>
                <p:cNvSpPr/>
                <p:nvPr/>
              </p:nvSpPr>
              <p:spPr>
                <a:xfrm>
                  <a:off x="4035754" y="1756201"/>
                  <a:ext cx="45720" cy="45720"/>
                </a:xfrm>
                <a:prstGeom prst="ellipse">
                  <a:avLst/>
                </a:prstGeom>
                <a:solidFill>
                  <a:schemeClr val="tx1">
                    <a:alpha val="9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rtlCol="0" anchor="ctr"/>
                <a:lstStyle/>
                <a:p>
                  <a:pPr algn="just"/>
                  <a:endParaRPr lang="es-MX" sz="24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Soberana Sans" panose="02000000000000000000" pitchFamily="50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8" name="505 Grupo">
                <a:extLst>
                  <a:ext uri="{FF2B5EF4-FFF2-40B4-BE49-F238E27FC236}">
                    <a16:creationId xmlns:a16="http://schemas.microsoft.com/office/drawing/2014/main" id="{6D77707E-18A8-4342-A806-EBC2E03643BF}"/>
                  </a:ext>
                </a:extLst>
              </p:cNvPr>
              <p:cNvGrpSpPr/>
              <p:nvPr/>
            </p:nvGrpSpPr>
            <p:grpSpPr>
              <a:xfrm>
                <a:off x="1002753" y="3498078"/>
                <a:ext cx="1244815" cy="45720"/>
                <a:chOff x="3494714" y="1727429"/>
                <a:chExt cx="1244815" cy="45720"/>
              </a:xfrm>
            </p:grpSpPr>
            <p:cxnSp>
              <p:nvCxnSpPr>
                <p:cNvPr id="35" name="512 Conector recto">
                  <a:extLst>
                    <a:ext uri="{FF2B5EF4-FFF2-40B4-BE49-F238E27FC236}">
                      <a16:creationId xmlns:a16="http://schemas.microsoft.com/office/drawing/2014/main" id="{6A62B208-D312-46EE-A41C-1AA734D96508}"/>
                    </a:ext>
                  </a:extLst>
                </p:cNvPr>
                <p:cNvCxnSpPr/>
                <p:nvPr/>
              </p:nvCxnSpPr>
              <p:spPr>
                <a:xfrm flipH="1">
                  <a:off x="3517574" y="1759345"/>
                  <a:ext cx="122195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513 Elipse">
                  <a:extLst>
                    <a:ext uri="{FF2B5EF4-FFF2-40B4-BE49-F238E27FC236}">
                      <a16:creationId xmlns:a16="http://schemas.microsoft.com/office/drawing/2014/main" id="{773525C0-E3AF-4412-84B1-CC4079E98974}"/>
                    </a:ext>
                  </a:extLst>
                </p:cNvPr>
                <p:cNvSpPr/>
                <p:nvPr/>
              </p:nvSpPr>
              <p:spPr>
                <a:xfrm>
                  <a:off x="3494714" y="1727429"/>
                  <a:ext cx="45720" cy="45720"/>
                </a:xfrm>
                <a:prstGeom prst="ellipse">
                  <a:avLst/>
                </a:prstGeom>
                <a:solidFill>
                  <a:schemeClr val="tx1">
                    <a:alpha val="9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rtlCol="0" anchor="ctr"/>
                <a:lstStyle/>
                <a:p>
                  <a:pPr algn="just"/>
                  <a:endParaRPr lang="es-MX" sz="24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Soberana Sans" panose="02000000000000000000" pitchFamily="50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9" name="506 Grupo">
                <a:extLst>
                  <a:ext uri="{FF2B5EF4-FFF2-40B4-BE49-F238E27FC236}">
                    <a16:creationId xmlns:a16="http://schemas.microsoft.com/office/drawing/2014/main" id="{770DCCB8-EAF6-4668-ACAE-6289B5C29D10}"/>
                  </a:ext>
                </a:extLst>
              </p:cNvPr>
              <p:cNvGrpSpPr/>
              <p:nvPr/>
            </p:nvGrpSpPr>
            <p:grpSpPr>
              <a:xfrm>
                <a:off x="2663457" y="3509739"/>
                <a:ext cx="947414" cy="45720"/>
                <a:chOff x="3123773" y="1712226"/>
                <a:chExt cx="947414" cy="45720"/>
              </a:xfrm>
            </p:grpSpPr>
            <p:cxnSp>
              <p:nvCxnSpPr>
                <p:cNvPr id="33" name="510 Conector recto">
                  <a:extLst>
                    <a:ext uri="{FF2B5EF4-FFF2-40B4-BE49-F238E27FC236}">
                      <a16:creationId xmlns:a16="http://schemas.microsoft.com/office/drawing/2014/main" id="{2102055C-DF0F-42DA-8BC8-F71F88CE7DD9}"/>
                    </a:ext>
                  </a:extLst>
                </p:cNvPr>
                <p:cNvCxnSpPr/>
                <p:nvPr/>
              </p:nvCxnSpPr>
              <p:spPr>
                <a:xfrm flipH="1">
                  <a:off x="3123773" y="1739090"/>
                  <a:ext cx="944171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" name="511 Elipse">
                  <a:extLst>
                    <a:ext uri="{FF2B5EF4-FFF2-40B4-BE49-F238E27FC236}">
                      <a16:creationId xmlns:a16="http://schemas.microsoft.com/office/drawing/2014/main" id="{4102C862-3484-443D-B400-047BFF8D87DD}"/>
                    </a:ext>
                  </a:extLst>
                </p:cNvPr>
                <p:cNvSpPr/>
                <p:nvPr/>
              </p:nvSpPr>
              <p:spPr>
                <a:xfrm>
                  <a:off x="4025467" y="1712226"/>
                  <a:ext cx="45720" cy="45720"/>
                </a:xfrm>
                <a:prstGeom prst="ellipse">
                  <a:avLst/>
                </a:prstGeom>
                <a:solidFill>
                  <a:schemeClr val="tx1">
                    <a:alpha val="9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rtlCol="0" anchor="ctr"/>
                <a:lstStyle/>
                <a:p>
                  <a:pPr algn="just"/>
                  <a:endParaRPr lang="es-MX" sz="24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Soberana Sans" panose="02000000000000000000" pitchFamily="50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30" name="507 Grupo">
                <a:extLst>
                  <a:ext uri="{FF2B5EF4-FFF2-40B4-BE49-F238E27FC236}">
                    <a16:creationId xmlns:a16="http://schemas.microsoft.com/office/drawing/2014/main" id="{F8533C5F-18A9-43FD-BEBC-73E2E6734D24}"/>
                  </a:ext>
                </a:extLst>
              </p:cNvPr>
              <p:cNvGrpSpPr/>
              <p:nvPr/>
            </p:nvGrpSpPr>
            <p:grpSpPr>
              <a:xfrm flipV="1">
                <a:off x="-112968" y="1948229"/>
                <a:ext cx="401924" cy="47845"/>
                <a:chOff x="2841912" y="2332157"/>
                <a:chExt cx="401924" cy="45720"/>
              </a:xfrm>
            </p:grpSpPr>
            <p:cxnSp>
              <p:nvCxnSpPr>
                <p:cNvPr id="31" name="508 Conector recto">
                  <a:extLst>
                    <a:ext uri="{FF2B5EF4-FFF2-40B4-BE49-F238E27FC236}">
                      <a16:creationId xmlns:a16="http://schemas.microsoft.com/office/drawing/2014/main" id="{CAA130AB-65BC-4243-9DB3-B64AD2CD09F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2847152" y="2355016"/>
                  <a:ext cx="396684" cy="13367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" name="509 Elipse">
                  <a:extLst>
                    <a:ext uri="{FF2B5EF4-FFF2-40B4-BE49-F238E27FC236}">
                      <a16:creationId xmlns:a16="http://schemas.microsoft.com/office/drawing/2014/main" id="{BDA96EDC-CCD0-4819-AA70-46FE899F5BA2}"/>
                    </a:ext>
                  </a:extLst>
                </p:cNvPr>
                <p:cNvSpPr/>
                <p:nvPr/>
              </p:nvSpPr>
              <p:spPr>
                <a:xfrm>
                  <a:off x="2841912" y="2332157"/>
                  <a:ext cx="45720" cy="45720"/>
                </a:xfrm>
                <a:prstGeom prst="ellipse">
                  <a:avLst/>
                </a:prstGeom>
                <a:solidFill>
                  <a:schemeClr val="tx1">
                    <a:alpha val="9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rtlCol="0" anchor="ctr"/>
                <a:lstStyle/>
                <a:p>
                  <a:pPr algn="just"/>
                  <a:endParaRPr lang="es-MX" sz="24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Soberana Sans" panose="02000000000000000000" pitchFamily="50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sp>
        <p:nvSpPr>
          <p:cNvPr id="129" name="CuadroTexto 31">
            <a:extLst>
              <a:ext uri="{FF2B5EF4-FFF2-40B4-BE49-F238E27FC236}">
                <a16:creationId xmlns:a16="http://schemas.microsoft.com/office/drawing/2014/main" id="{93BFEB41-5274-4F17-AD61-4A105CD06511}"/>
              </a:ext>
            </a:extLst>
          </p:cNvPr>
          <p:cNvSpPr txBox="1"/>
          <p:nvPr/>
        </p:nvSpPr>
        <p:spPr>
          <a:xfrm>
            <a:off x="1106310" y="1948804"/>
            <a:ext cx="110045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MX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Baja California</a:t>
            </a:r>
          </a:p>
        </p:txBody>
      </p:sp>
      <p:pic>
        <p:nvPicPr>
          <p:cNvPr id="130" name="Picture 2" descr="Resultado de imagen para reino unido bandera">
            <a:extLst>
              <a:ext uri="{FF2B5EF4-FFF2-40B4-BE49-F238E27FC236}">
                <a16:creationId xmlns:a16="http://schemas.microsoft.com/office/drawing/2014/main" id="{B8B215AE-4B9C-4BE3-9D65-010D8ABC32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4612" y="2325405"/>
            <a:ext cx="234495" cy="117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1" name="CuadroTexto 31">
            <a:extLst>
              <a:ext uri="{FF2B5EF4-FFF2-40B4-BE49-F238E27FC236}">
                <a16:creationId xmlns:a16="http://schemas.microsoft.com/office/drawing/2014/main" id="{F4CE4BA9-E282-434E-80AC-1D01177FBA03}"/>
              </a:ext>
            </a:extLst>
          </p:cNvPr>
          <p:cNvSpPr txBox="1"/>
          <p:nvPr/>
        </p:nvSpPr>
        <p:spPr>
          <a:xfrm>
            <a:off x="4731925" y="3036573"/>
            <a:ext cx="110045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MX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Tamaulipas</a:t>
            </a:r>
          </a:p>
        </p:txBody>
      </p:sp>
      <p:sp>
        <p:nvSpPr>
          <p:cNvPr id="132" name="CuadroTexto 31">
            <a:extLst>
              <a:ext uri="{FF2B5EF4-FFF2-40B4-BE49-F238E27FC236}">
                <a16:creationId xmlns:a16="http://schemas.microsoft.com/office/drawing/2014/main" id="{894A0589-D048-48EA-8F61-31C024A6A72E}"/>
              </a:ext>
            </a:extLst>
          </p:cNvPr>
          <p:cNvSpPr txBox="1"/>
          <p:nvPr/>
        </p:nvSpPr>
        <p:spPr>
          <a:xfrm>
            <a:off x="4853482" y="3483084"/>
            <a:ext cx="110045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MX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 Luis Potosí</a:t>
            </a:r>
          </a:p>
        </p:txBody>
      </p:sp>
      <p:sp>
        <p:nvSpPr>
          <p:cNvPr id="133" name="CuadroTexto 31">
            <a:extLst>
              <a:ext uri="{FF2B5EF4-FFF2-40B4-BE49-F238E27FC236}">
                <a16:creationId xmlns:a16="http://schemas.microsoft.com/office/drawing/2014/main" id="{E978041C-CD3D-49DC-9A5B-BAE117F3581B}"/>
              </a:ext>
            </a:extLst>
          </p:cNvPr>
          <p:cNvSpPr txBox="1"/>
          <p:nvPr/>
        </p:nvSpPr>
        <p:spPr>
          <a:xfrm>
            <a:off x="5127998" y="3831799"/>
            <a:ext cx="110045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MX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Puebla</a:t>
            </a:r>
          </a:p>
        </p:txBody>
      </p:sp>
      <p:sp>
        <p:nvSpPr>
          <p:cNvPr id="134" name="CuadroTexto 31">
            <a:extLst>
              <a:ext uri="{FF2B5EF4-FFF2-40B4-BE49-F238E27FC236}">
                <a16:creationId xmlns:a16="http://schemas.microsoft.com/office/drawing/2014/main" id="{4A3DBF4E-63C1-49EF-9E74-DFC40BF6CE7D}"/>
              </a:ext>
            </a:extLst>
          </p:cNvPr>
          <p:cNvSpPr txBox="1"/>
          <p:nvPr/>
        </p:nvSpPr>
        <p:spPr>
          <a:xfrm>
            <a:off x="4962821" y="4636465"/>
            <a:ext cx="110045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MX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Oaxaca</a:t>
            </a:r>
          </a:p>
        </p:txBody>
      </p:sp>
      <p:sp>
        <p:nvSpPr>
          <p:cNvPr id="135" name="CuadroTexto 31">
            <a:extLst>
              <a:ext uri="{FF2B5EF4-FFF2-40B4-BE49-F238E27FC236}">
                <a16:creationId xmlns:a16="http://schemas.microsoft.com/office/drawing/2014/main" id="{D9B109F4-5FE2-4F04-B84A-92BFF573F408}"/>
              </a:ext>
            </a:extLst>
          </p:cNvPr>
          <p:cNvSpPr txBox="1"/>
          <p:nvPr/>
        </p:nvSpPr>
        <p:spPr>
          <a:xfrm>
            <a:off x="4047497" y="4701532"/>
            <a:ext cx="75242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200"/>
              </a:spcAft>
            </a:pPr>
            <a:r>
              <a:rPr lang="es-MX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Morelos</a:t>
            </a:r>
          </a:p>
        </p:txBody>
      </p:sp>
      <p:sp>
        <p:nvSpPr>
          <p:cNvPr id="136" name="CuadroTexto 31">
            <a:extLst>
              <a:ext uri="{FF2B5EF4-FFF2-40B4-BE49-F238E27FC236}">
                <a16:creationId xmlns:a16="http://schemas.microsoft.com/office/drawing/2014/main" id="{43FDF839-E582-40A5-BBDB-A64FADB23095}"/>
              </a:ext>
            </a:extLst>
          </p:cNvPr>
          <p:cNvSpPr txBox="1"/>
          <p:nvPr/>
        </p:nvSpPr>
        <p:spPr>
          <a:xfrm>
            <a:off x="2479711" y="3258615"/>
            <a:ext cx="110045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MX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Aguascalientes</a:t>
            </a:r>
          </a:p>
        </p:txBody>
      </p:sp>
      <p:sp>
        <p:nvSpPr>
          <p:cNvPr id="137" name="CuadroTexto 31">
            <a:extLst>
              <a:ext uri="{FF2B5EF4-FFF2-40B4-BE49-F238E27FC236}">
                <a16:creationId xmlns:a16="http://schemas.microsoft.com/office/drawing/2014/main" id="{D3E9CD05-2210-4F73-AA0B-D94FF1DFA903}"/>
              </a:ext>
            </a:extLst>
          </p:cNvPr>
          <p:cNvSpPr txBox="1"/>
          <p:nvPr/>
        </p:nvSpPr>
        <p:spPr>
          <a:xfrm>
            <a:off x="3921761" y="1458725"/>
            <a:ext cx="110045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MX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Coahuila</a:t>
            </a:r>
          </a:p>
        </p:txBody>
      </p:sp>
      <p:sp>
        <p:nvSpPr>
          <p:cNvPr id="138" name="CuadroTexto 31">
            <a:extLst>
              <a:ext uri="{FF2B5EF4-FFF2-40B4-BE49-F238E27FC236}">
                <a16:creationId xmlns:a16="http://schemas.microsoft.com/office/drawing/2014/main" id="{816D6A05-526A-4CEA-9D20-CCFA31E84BD8}"/>
              </a:ext>
            </a:extLst>
          </p:cNvPr>
          <p:cNvSpPr txBox="1"/>
          <p:nvPr/>
        </p:nvSpPr>
        <p:spPr>
          <a:xfrm>
            <a:off x="3244168" y="1312445"/>
            <a:ext cx="110045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MX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Chihuahua</a:t>
            </a:r>
          </a:p>
        </p:txBody>
      </p:sp>
      <p:sp>
        <p:nvSpPr>
          <p:cNvPr id="139" name="CuadroTexto 31">
            <a:extLst>
              <a:ext uri="{FF2B5EF4-FFF2-40B4-BE49-F238E27FC236}">
                <a16:creationId xmlns:a16="http://schemas.microsoft.com/office/drawing/2014/main" id="{4F80D58A-A14D-43EC-8CC9-F64C04D0E76D}"/>
              </a:ext>
            </a:extLst>
          </p:cNvPr>
          <p:cNvSpPr txBox="1"/>
          <p:nvPr/>
        </p:nvSpPr>
        <p:spPr>
          <a:xfrm>
            <a:off x="1874941" y="1300970"/>
            <a:ext cx="78401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200"/>
              </a:spcAft>
            </a:pPr>
            <a:r>
              <a:rPr lang="es-MX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Sonora</a:t>
            </a:r>
          </a:p>
        </p:txBody>
      </p:sp>
      <p:cxnSp>
        <p:nvCxnSpPr>
          <p:cNvPr id="140" name="622 Conector recto">
            <a:extLst>
              <a:ext uri="{FF2B5EF4-FFF2-40B4-BE49-F238E27FC236}">
                <a16:creationId xmlns:a16="http://schemas.microsoft.com/office/drawing/2014/main" id="{D04E3782-42C1-41E5-85B8-1938E8D8F871}"/>
              </a:ext>
            </a:extLst>
          </p:cNvPr>
          <p:cNvCxnSpPr/>
          <p:nvPr/>
        </p:nvCxnSpPr>
        <p:spPr>
          <a:xfrm flipV="1">
            <a:off x="4325886" y="2284998"/>
            <a:ext cx="0" cy="5339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623 Elipse">
            <a:extLst>
              <a:ext uri="{FF2B5EF4-FFF2-40B4-BE49-F238E27FC236}">
                <a16:creationId xmlns:a16="http://schemas.microsoft.com/office/drawing/2014/main" id="{D3F19C1E-1178-43CC-982D-3ED3A8145ED0}"/>
              </a:ext>
            </a:extLst>
          </p:cNvPr>
          <p:cNvSpPr/>
          <p:nvPr/>
        </p:nvSpPr>
        <p:spPr>
          <a:xfrm>
            <a:off x="4302930" y="2267646"/>
            <a:ext cx="45720" cy="45720"/>
          </a:xfrm>
          <a:prstGeom prst="ellipse">
            <a:avLst/>
          </a:prstGeom>
          <a:solidFill>
            <a:schemeClr val="tx1">
              <a:alpha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rtlCol="0" anchor="ctr"/>
          <a:lstStyle/>
          <a:p>
            <a:pPr algn="just"/>
            <a:endParaRPr lang="es-MX" sz="2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" name="CuadroTexto 31">
            <a:extLst>
              <a:ext uri="{FF2B5EF4-FFF2-40B4-BE49-F238E27FC236}">
                <a16:creationId xmlns:a16="http://schemas.microsoft.com/office/drawing/2014/main" id="{6630F98C-AC86-42E5-B732-DF76F814E2AC}"/>
              </a:ext>
            </a:extLst>
          </p:cNvPr>
          <p:cNvSpPr txBox="1"/>
          <p:nvPr/>
        </p:nvSpPr>
        <p:spPr>
          <a:xfrm>
            <a:off x="4292160" y="2130551"/>
            <a:ext cx="79037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MX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Nuevo León</a:t>
            </a:r>
          </a:p>
        </p:txBody>
      </p:sp>
      <p:grpSp>
        <p:nvGrpSpPr>
          <p:cNvPr id="143" name="7 Grupo">
            <a:extLst>
              <a:ext uri="{FF2B5EF4-FFF2-40B4-BE49-F238E27FC236}">
                <a16:creationId xmlns:a16="http://schemas.microsoft.com/office/drawing/2014/main" id="{8315A8C4-2EE2-45A1-9A50-A91925612251}"/>
              </a:ext>
            </a:extLst>
          </p:cNvPr>
          <p:cNvGrpSpPr/>
          <p:nvPr/>
        </p:nvGrpSpPr>
        <p:grpSpPr>
          <a:xfrm>
            <a:off x="1294567" y="2828884"/>
            <a:ext cx="1100453" cy="378141"/>
            <a:chOff x="-404889" y="2611118"/>
            <a:chExt cx="1100453" cy="378141"/>
          </a:xfrm>
        </p:grpSpPr>
        <p:pic>
          <p:nvPicPr>
            <p:cNvPr id="144" name="Picture 146">
              <a:extLst>
                <a:ext uri="{FF2B5EF4-FFF2-40B4-BE49-F238E27FC236}">
                  <a16:creationId xmlns:a16="http://schemas.microsoft.com/office/drawing/2014/main" id="{DE1D73AC-74CA-4FA6-8505-47FDF5636B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5552" y="2807299"/>
              <a:ext cx="273620" cy="181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5" name="Picture 148">
              <a:extLst>
                <a:ext uri="{FF2B5EF4-FFF2-40B4-BE49-F238E27FC236}">
                  <a16:creationId xmlns:a16="http://schemas.microsoft.com/office/drawing/2014/main" id="{D1519BE8-1265-4D3F-88C0-47A5A9BF0A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62268" y="2812422"/>
              <a:ext cx="304123" cy="1733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46" name="627 Conector recto">
              <a:extLst>
                <a:ext uri="{FF2B5EF4-FFF2-40B4-BE49-F238E27FC236}">
                  <a16:creationId xmlns:a16="http://schemas.microsoft.com/office/drawing/2014/main" id="{BA0D82A5-94BB-4C7D-8F55-46DF631EFD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7277" y="2639687"/>
              <a:ext cx="559955" cy="17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7" name="628 Elipse">
              <a:extLst>
                <a:ext uri="{FF2B5EF4-FFF2-40B4-BE49-F238E27FC236}">
                  <a16:creationId xmlns:a16="http://schemas.microsoft.com/office/drawing/2014/main" id="{ED2A93BC-A3D6-4B9B-B031-8848D8D7C855}"/>
                </a:ext>
              </a:extLst>
            </p:cNvPr>
            <p:cNvSpPr/>
            <p:nvPr/>
          </p:nvSpPr>
          <p:spPr>
            <a:xfrm flipV="1">
              <a:off x="110581" y="2611118"/>
              <a:ext cx="45720" cy="47845"/>
            </a:xfrm>
            <a:prstGeom prst="ellipse">
              <a:avLst/>
            </a:prstGeom>
            <a:solidFill>
              <a:schemeClr val="tx1">
                <a:alpha val="9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rtlCol="0" anchor="ctr"/>
            <a:lstStyle/>
            <a:p>
              <a:pPr algn="just"/>
              <a:endParaRPr lang="es-MX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8" name="CuadroTexto 31">
              <a:extLst>
                <a:ext uri="{FF2B5EF4-FFF2-40B4-BE49-F238E27FC236}">
                  <a16:creationId xmlns:a16="http://schemas.microsoft.com/office/drawing/2014/main" id="{E5881E47-764B-42D3-BADA-B259E0B4D614}"/>
                </a:ext>
              </a:extLst>
            </p:cNvPr>
            <p:cNvSpPr txBox="1"/>
            <p:nvPr/>
          </p:nvSpPr>
          <p:spPr>
            <a:xfrm>
              <a:off x="-404889" y="2635484"/>
              <a:ext cx="110045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spcAft>
                  <a:spcPts val="1200"/>
                </a:spcAft>
              </a:pPr>
              <a:r>
                <a:rPr lang="es-MX" sz="9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Baja California Sur</a:t>
              </a:r>
            </a:p>
          </p:txBody>
        </p:sp>
      </p:grpSp>
      <p:pic>
        <p:nvPicPr>
          <p:cNvPr id="149" name="Picture 3">
            <a:extLst>
              <a:ext uri="{FF2B5EF4-FFF2-40B4-BE49-F238E27FC236}">
                <a16:creationId xmlns:a16="http://schemas.microsoft.com/office/drawing/2014/main" id="{0273FCDD-2151-400D-B287-E98DE65B0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244" y="3532901"/>
            <a:ext cx="300895" cy="150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0" name="8 Grupo">
            <a:extLst>
              <a:ext uri="{FF2B5EF4-FFF2-40B4-BE49-F238E27FC236}">
                <a16:creationId xmlns:a16="http://schemas.microsoft.com/office/drawing/2014/main" id="{098BEE00-3F2C-4C14-B99C-35E5A6E55347}"/>
              </a:ext>
            </a:extLst>
          </p:cNvPr>
          <p:cNvGrpSpPr/>
          <p:nvPr/>
        </p:nvGrpSpPr>
        <p:grpSpPr>
          <a:xfrm>
            <a:off x="2518897" y="3944497"/>
            <a:ext cx="1100453" cy="254844"/>
            <a:chOff x="1043096" y="3974225"/>
            <a:chExt cx="1100453" cy="254844"/>
          </a:xfrm>
        </p:grpSpPr>
        <p:cxnSp>
          <p:nvCxnSpPr>
            <p:cNvPr id="151" name="631 Conector recto">
              <a:extLst>
                <a:ext uri="{FF2B5EF4-FFF2-40B4-BE49-F238E27FC236}">
                  <a16:creationId xmlns:a16="http://schemas.microsoft.com/office/drawing/2014/main" id="{4790186E-EDC8-49B4-9087-728D762207C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68124" y="4008320"/>
              <a:ext cx="81950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632 Elipse">
              <a:extLst>
                <a:ext uri="{FF2B5EF4-FFF2-40B4-BE49-F238E27FC236}">
                  <a16:creationId xmlns:a16="http://schemas.microsoft.com/office/drawing/2014/main" id="{A1F2B561-1622-45F0-9F1F-4E09DF09DC11}"/>
                </a:ext>
              </a:extLst>
            </p:cNvPr>
            <p:cNvSpPr/>
            <p:nvPr/>
          </p:nvSpPr>
          <p:spPr>
            <a:xfrm>
              <a:off x="1245156" y="3974225"/>
              <a:ext cx="45720" cy="45720"/>
            </a:xfrm>
            <a:prstGeom prst="ellipse">
              <a:avLst/>
            </a:prstGeom>
            <a:solidFill>
              <a:schemeClr val="tx1">
                <a:alpha val="9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rtlCol="0" anchor="ctr"/>
            <a:lstStyle/>
            <a:p>
              <a:pPr algn="just"/>
              <a:endParaRPr lang="es-MX" sz="2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3" name="CuadroTexto 31">
              <a:extLst>
                <a:ext uri="{FF2B5EF4-FFF2-40B4-BE49-F238E27FC236}">
                  <a16:creationId xmlns:a16="http://schemas.microsoft.com/office/drawing/2014/main" id="{0EEF0EDB-83FA-49DC-92EA-BC53A38DC44A}"/>
                </a:ext>
              </a:extLst>
            </p:cNvPr>
            <p:cNvSpPr txBox="1"/>
            <p:nvPr/>
          </p:nvSpPr>
          <p:spPr>
            <a:xfrm>
              <a:off x="1043096" y="3998237"/>
              <a:ext cx="110045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spcAft>
                  <a:spcPts val="1200"/>
                </a:spcAft>
              </a:pPr>
              <a:r>
                <a:rPr lang="es-MX" sz="9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Jalisco</a:t>
              </a:r>
            </a:p>
          </p:txBody>
        </p:sp>
        <p:pic>
          <p:nvPicPr>
            <p:cNvPr id="154" name="Picture 4">
              <a:extLst>
                <a:ext uri="{FF2B5EF4-FFF2-40B4-BE49-F238E27FC236}">
                  <a16:creationId xmlns:a16="http://schemas.microsoft.com/office/drawing/2014/main" id="{143B59BA-9E53-4A35-8592-FDD55F945C9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7956" y="4042776"/>
              <a:ext cx="256440" cy="170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5" name="Picture 147">
            <a:extLst>
              <a:ext uri="{FF2B5EF4-FFF2-40B4-BE49-F238E27FC236}">
                <a16:creationId xmlns:a16="http://schemas.microsoft.com/office/drawing/2014/main" id="{C7060CD0-DEED-4CF4-8755-D965E7D35A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6085" y="4240489"/>
            <a:ext cx="242690" cy="16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6" name="636 Conector recto">
            <a:extLst>
              <a:ext uri="{FF2B5EF4-FFF2-40B4-BE49-F238E27FC236}">
                <a16:creationId xmlns:a16="http://schemas.microsoft.com/office/drawing/2014/main" id="{4DE685E1-C210-463D-BB30-575B633DCC10}"/>
              </a:ext>
            </a:extLst>
          </p:cNvPr>
          <p:cNvCxnSpPr>
            <a:cxnSpLocks/>
          </p:cNvCxnSpPr>
          <p:nvPr/>
        </p:nvCxnSpPr>
        <p:spPr>
          <a:xfrm>
            <a:off x="3954248" y="3779344"/>
            <a:ext cx="0" cy="6123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637 Elipse">
            <a:extLst>
              <a:ext uri="{FF2B5EF4-FFF2-40B4-BE49-F238E27FC236}">
                <a16:creationId xmlns:a16="http://schemas.microsoft.com/office/drawing/2014/main" id="{AA5B55DB-0D56-490D-934B-35B3456C6C77}"/>
              </a:ext>
            </a:extLst>
          </p:cNvPr>
          <p:cNvSpPr/>
          <p:nvPr/>
        </p:nvSpPr>
        <p:spPr>
          <a:xfrm flipV="1">
            <a:off x="3931850" y="4354280"/>
            <a:ext cx="45720" cy="47845"/>
          </a:xfrm>
          <a:prstGeom prst="ellipse">
            <a:avLst/>
          </a:prstGeom>
          <a:solidFill>
            <a:schemeClr val="tx1">
              <a:alpha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rtlCol="0" anchor="ctr"/>
          <a:lstStyle/>
          <a:p>
            <a:pPr algn="just"/>
            <a:endParaRPr lang="es-MX" sz="2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8" name="CuadroTexto 31">
            <a:extLst>
              <a:ext uri="{FF2B5EF4-FFF2-40B4-BE49-F238E27FC236}">
                <a16:creationId xmlns:a16="http://schemas.microsoft.com/office/drawing/2014/main" id="{B372C004-635B-4F7F-8423-C883C4E3684C}"/>
              </a:ext>
            </a:extLst>
          </p:cNvPr>
          <p:cNvSpPr txBox="1"/>
          <p:nvPr/>
        </p:nvSpPr>
        <p:spPr>
          <a:xfrm>
            <a:off x="3352479" y="4352976"/>
            <a:ext cx="110045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MX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Guanajuato</a:t>
            </a:r>
          </a:p>
        </p:txBody>
      </p:sp>
      <p:grpSp>
        <p:nvGrpSpPr>
          <p:cNvPr id="159" name="640 Grupo">
            <a:extLst>
              <a:ext uri="{FF2B5EF4-FFF2-40B4-BE49-F238E27FC236}">
                <a16:creationId xmlns:a16="http://schemas.microsoft.com/office/drawing/2014/main" id="{9138DA0B-F185-4837-8903-09E2BF67B8E0}"/>
              </a:ext>
            </a:extLst>
          </p:cNvPr>
          <p:cNvGrpSpPr/>
          <p:nvPr/>
        </p:nvGrpSpPr>
        <p:grpSpPr>
          <a:xfrm>
            <a:off x="5930297" y="2516545"/>
            <a:ext cx="1100453" cy="1107133"/>
            <a:chOff x="4392135" y="2658805"/>
            <a:chExt cx="1100453" cy="1107133"/>
          </a:xfrm>
        </p:grpSpPr>
        <p:pic>
          <p:nvPicPr>
            <p:cNvPr id="160" name="Picture 145">
              <a:extLst>
                <a:ext uri="{FF2B5EF4-FFF2-40B4-BE49-F238E27FC236}">
                  <a16:creationId xmlns:a16="http://schemas.microsoft.com/office/drawing/2014/main" id="{C84B6A8D-5C03-4271-8D21-3764B41376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99029" y="3078202"/>
              <a:ext cx="249431" cy="131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1" name="Picture 148">
              <a:extLst>
                <a:ext uri="{FF2B5EF4-FFF2-40B4-BE49-F238E27FC236}">
                  <a16:creationId xmlns:a16="http://schemas.microsoft.com/office/drawing/2014/main" id="{49F80F2D-A9FE-4410-A2D8-FBE2FC91D58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96738" y="2890168"/>
              <a:ext cx="251722" cy="1434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62" name="643 Conector recto">
              <a:extLst>
                <a:ext uri="{FF2B5EF4-FFF2-40B4-BE49-F238E27FC236}">
                  <a16:creationId xmlns:a16="http://schemas.microsoft.com/office/drawing/2014/main" id="{B6D41CCF-84E9-432F-BE30-10C6FDD128A4}"/>
                </a:ext>
              </a:extLst>
            </p:cNvPr>
            <p:cNvCxnSpPr/>
            <p:nvPr/>
          </p:nvCxnSpPr>
          <p:spPr>
            <a:xfrm flipV="1">
              <a:off x="4542619" y="2879690"/>
              <a:ext cx="0" cy="88624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3" name="644 Elipse">
              <a:extLst>
                <a:ext uri="{FF2B5EF4-FFF2-40B4-BE49-F238E27FC236}">
                  <a16:creationId xmlns:a16="http://schemas.microsoft.com/office/drawing/2014/main" id="{ED092CA6-984C-4CB7-B3DA-02291EB30F0B}"/>
                </a:ext>
              </a:extLst>
            </p:cNvPr>
            <p:cNvSpPr/>
            <p:nvPr/>
          </p:nvSpPr>
          <p:spPr>
            <a:xfrm>
              <a:off x="4519759" y="2856830"/>
              <a:ext cx="45720" cy="45720"/>
            </a:xfrm>
            <a:prstGeom prst="ellipse">
              <a:avLst/>
            </a:prstGeom>
            <a:solidFill>
              <a:schemeClr val="tx1">
                <a:alpha val="9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rtlCol="0" anchor="ctr"/>
            <a:lstStyle/>
            <a:p>
              <a:pPr algn="just"/>
              <a:endParaRPr lang="es-MX" sz="16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64" name="Picture 141">
              <a:extLst>
                <a:ext uri="{FF2B5EF4-FFF2-40B4-BE49-F238E27FC236}">
                  <a16:creationId xmlns:a16="http://schemas.microsoft.com/office/drawing/2014/main" id="{AFEE7CF7-28AB-4783-82CE-CABB19DA508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94214" y="3440482"/>
              <a:ext cx="254246" cy="169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5" name="Picture 4">
              <a:extLst>
                <a:ext uri="{FF2B5EF4-FFF2-40B4-BE49-F238E27FC236}">
                  <a16:creationId xmlns:a16="http://schemas.microsoft.com/office/drawing/2014/main" id="{7156FD5F-1041-49E8-B494-83043014AC3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92020" y="3231584"/>
              <a:ext cx="256440" cy="170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6" name="CuadroTexto 31">
              <a:extLst>
                <a:ext uri="{FF2B5EF4-FFF2-40B4-BE49-F238E27FC236}">
                  <a16:creationId xmlns:a16="http://schemas.microsoft.com/office/drawing/2014/main" id="{58A79B22-1509-43FE-AF61-04F537FEF8DE}"/>
                </a:ext>
              </a:extLst>
            </p:cNvPr>
            <p:cNvSpPr txBox="1"/>
            <p:nvPr/>
          </p:nvSpPr>
          <p:spPr>
            <a:xfrm>
              <a:off x="4392135" y="2658805"/>
              <a:ext cx="110045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spcAft>
                  <a:spcPts val="1200"/>
                </a:spcAft>
              </a:pPr>
              <a:r>
                <a:rPr lang="es-MX" sz="9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Yucatán</a:t>
              </a:r>
            </a:p>
          </p:txBody>
        </p:sp>
      </p:grpSp>
      <p:pic>
        <p:nvPicPr>
          <p:cNvPr id="167" name="Picture 141">
            <a:extLst>
              <a:ext uri="{FF2B5EF4-FFF2-40B4-BE49-F238E27FC236}">
                <a16:creationId xmlns:a16="http://schemas.microsoft.com/office/drawing/2014/main" id="{D07BC392-08EC-4C30-8FA4-7BE0E6BFEB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265" y="2672561"/>
            <a:ext cx="234911" cy="156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8" name="Picture 147">
            <a:extLst>
              <a:ext uri="{FF2B5EF4-FFF2-40B4-BE49-F238E27FC236}">
                <a16:creationId xmlns:a16="http://schemas.microsoft.com/office/drawing/2014/main" id="{EE51A463-76F7-4361-8B01-CDC17ED699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330" y="1899778"/>
            <a:ext cx="242690" cy="16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9" name="Tabla 168">
            <a:extLst>
              <a:ext uri="{FF2B5EF4-FFF2-40B4-BE49-F238E27FC236}">
                <a16:creationId xmlns:a16="http://schemas.microsoft.com/office/drawing/2014/main" id="{75ABE124-6150-4C48-8266-590333A62DB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97008" y="3892810"/>
          <a:ext cx="4128992" cy="2895600"/>
        </p:xfrm>
        <a:graphic>
          <a:graphicData uri="http://schemas.openxmlformats.org/drawingml/2006/table">
            <a:tbl>
              <a:tblPr/>
              <a:tblGrid>
                <a:gridCol w="943171">
                  <a:extLst>
                    <a:ext uri="{9D8B030D-6E8A-4147-A177-3AD203B41FA5}">
                      <a16:colId xmlns:a16="http://schemas.microsoft.com/office/drawing/2014/main" val="1590707120"/>
                    </a:ext>
                  </a:extLst>
                </a:gridCol>
                <a:gridCol w="1238029">
                  <a:extLst>
                    <a:ext uri="{9D8B030D-6E8A-4147-A177-3AD203B41FA5}">
                      <a16:colId xmlns:a16="http://schemas.microsoft.com/office/drawing/2014/main" val="1638303268"/>
                    </a:ext>
                  </a:extLst>
                </a:gridCol>
                <a:gridCol w="1116623">
                  <a:extLst>
                    <a:ext uri="{9D8B030D-6E8A-4147-A177-3AD203B41FA5}">
                      <a16:colId xmlns:a16="http://schemas.microsoft.com/office/drawing/2014/main" val="2519510663"/>
                    </a:ext>
                  </a:extLst>
                </a:gridCol>
                <a:gridCol w="831169">
                  <a:extLst>
                    <a:ext uri="{9D8B030D-6E8A-4147-A177-3AD203B41FA5}">
                      <a16:colId xmlns:a16="http://schemas.microsoft.com/office/drawing/2014/main" val="442441531"/>
                    </a:ext>
                  </a:extLst>
                </a:gridCol>
              </a:tblGrid>
              <a:tr h="20440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Estado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Inversión (USD millones)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Inversión (%)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Tecnología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16695"/>
                  </a:ext>
                </a:extLst>
              </a:tr>
              <a:tr h="137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Tamaulipas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1,061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16.0%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EÓLICA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100848"/>
                  </a:ext>
                </a:extLst>
              </a:tr>
              <a:tr h="137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Coahuila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1,020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15.4%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SOLAR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565256"/>
                  </a:ext>
                </a:extLst>
              </a:tr>
              <a:tr h="137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Yucatán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896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13.5%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SOLAR, EÓLICA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503264"/>
                  </a:ext>
                </a:extLst>
              </a:tr>
              <a:tr h="137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Aguascalientes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790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11.9%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SOLAR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525932"/>
                  </a:ext>
                </a:extLst>
              </a:tr>
              <a:tr h="137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Sonora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517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7.8%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SOLAR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334129"/>
                  </a:ext>
                </a:extLst>
              </a:tr>
              <a:tr h="137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Guanajuato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397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6.0%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SOLAR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238159"/>
                  </a:ext>
                </a:extLst>
              </a:tr>
              <a:tr h="137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San Luis Potosí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390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5.9%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SOLAR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062617"/>
                  </a:ext>
                </a:extLst>
              </a:tr>
              <a:tr h="137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Oaxaca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368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5.6%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EÓLICA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053579"/>
                  </a:ext>
                </a:extLst>
              </a:tr>
              <a:tr h="137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Nuevo León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5.0%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EÓLICA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072541"/>
                  </a:ext>
                </a:extLst>
              </a:tr>
              <a:tr h="137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Chihuahua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308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4.7%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SOLAR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263173"/>
                  </a:ext>
                </a:extLst>
              </a:tr>
              <a:tr h="137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Jalisco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2.0%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SOLAR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137269"/>
                  </a:ext>
                </a:extLst>
              </a:tr>
              <a:tr h="137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Hidalgo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1.9%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SOLAR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7796192"/>
                  </a:ext>
                </a:extLst>
              </a:tr>
              <a:tr h="137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Puebla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1.5%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HIDRO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654044"/>
                  </a:ext>
                </a:extLst>
              </a:tr>
              <a:tr h="137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Morelos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1.4%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SOLAR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2275001"/>
                  </a:ext>
                </a:extLst>
              </a:tr>
              <a:tr h="137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Baja California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0.8%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SOLAR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8479306"/>
                  </a:ext>
                </a:extLst>
              </a:tr>
              <a:tr h="137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Baja California Sur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0.5%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700" b="0" i="0" u="none" strike="noStrike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SOLAR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621577"/>
                  </a:ext>
                </a:extLst>
              </a:tr>
              <a:tr h="137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Soberana Sans" panose="02000000000000000000" pitchFamily="50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Soberana Sans" panose="02000000000000000000" pitchFamily="50" charset="0"/>
                        </a:rPr>
                        <a:t>6,615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Soberana Sans" panose="02000000000000000000" pitchFamily="50" charset="0"/>
                        </a:rPr>
                        <a:t>100.0%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886637"/>
                  </a:ext>
                </a:extLst>
              </a:tr>
            </a:tbl>
          </a:graphicData>
        </a:graphic>
      </p:graphicFrame>
      <p:pic>
        <p:nvPicPr>
          <p:cNvPr id="171" name="Picture 142">
            <a:extLst>
              <a:ext uri="{FF2B5EF4-FFF2-40B4-BE49-F238E27FC236}">
                <a16:creationId xmlns:a16="http://schemas.microsoft.com/office/drawing/2014/main" id="{FDF5DD77-5734-42A3-9BE5-EE7C1503CC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0156" y="3694053"/>
            <a:ext cx="295200" cy="154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2" name="Picture 141">
            <a:extLst>
              <a:ext uri="{FF2B5EF4-FFF2-40B4-BE49-F238E27FC236}">
                <a16:creationId xmlns:a16="http://schemas.microsoft.com/office/drawing/2014/main" id="{A07F3062-02B5-4800-B471-7E6C9A9036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089" y="1514850"/>
            <a:ext cx="251911" cy="167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3" name="516 Conector recto">
            <a:extLst>
              <a:ext uri="{FF2B5EF4-FFF2-40B4-BE49-F238E27FC236}">
                <a16:creationId xmlns:a16="http://schemas.microsoft.com/office/drawing/2014/main" id="{7194C209-763B-4D0C-B34D-B007B9CF861C}"/>
              </a:ext>
            </a:extLst>
          </p:cNvPr>
          <p:cNvCxnSpPr>
            <a:cxnSpLocks/>
            <a:endCxn id="135" idx="1"/>
          </p:cNvCxnSpPr>
          <p:nvPr/>
        </p:nvCxnSpPr>
        <p:spPr>
          <a:xfrm flipH="1">
            <a:off x="4047497" y="3809930"/>
            <a:ext cx="270964" cy="10070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521 Elipse">
            <a:extLst>
              <a:ext uri="{FF2B5EF4-FFF2-40B4-BE49-F238E27FC236}">
                <a16:creationId xmlns:a16="http://schemas.microsoft.com/office/drawing/2014/main" id="{07599C57-ED25-47BB-8562-487FC16D29AE}"/>
              </a:ext>
            </a:extLst>
          </p:cNvPr>
          <p:cNvSpPr/>
          <p:nvPr/>
        </p:nvSpPr>
        <p:spPr>
          <a:xfrm flipV="1">
            <a:off x="4028753" y="4765359"/>
            <a:ext cx="45300" cy="47411"/>
          </a:xfrm>
          <a:prstGeom prst="ellipse">
            <a:avLst/>
          </a:prstGeom>
          <a:solidFill>
            <a:schemeClr val="tx1">
              <a:alpha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rtlCol="0" anchor="ctr"/>
          <a:lstStyle/>
          <a:p>
            <a:pPr algn="just"/>
            <a:endParaRPr lang="es-MX" sz="2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5" name="CuadroTexto 31">
            <a:extLst>
              <a:ext uri="{FF2B5EF4-FFF2-40B4-BE49-F238E27FC236}">
                <a16:creationId xmlns:a16="http://schemas.microsoft.com/office/drawing/2014/main" id="{0F685110-0585-4771-8DFB-88305295FFA1}"/>
              </a:ext>
            </a:extLst>
          </p:cNvPr>
          <p:cNvSpPr txBox="1"/>
          <p:nvPr/>
        </p:nvSpPr>
        <p:spPr>
          <a:xfrm>
            <a:off x="3360075" y="4675954"/>
            <a:ext cx="75242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200"/>
              </a:spcAft>
            </a:pPr>
            <a:r>
              <a:rPr lang="es-MX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Hidalgo</a:t>
            </a:r>
          </a:p>
        </p:txBody>
      </p:sp>
      <p:pic>
        <p:nvPicPr>
          <p:cNvPr id="176" name="Picture 145">
            <a:extLst>
              <a:ext uri="{FF2B5EF4-FFF2-40B4-BE49-F238E27FC236}">
                <a16:creationId xmlns:a16="http://schemas.microsoft.com/office/drawing/2014/main" id="{6B3E7EB0-299D-4DC6-8859-0A68559FFC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0030" y="4861968"/>
            <a:ext cx="187073" cy="9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7" name="1 Marcador de número de diapositiva">
            <a:extLst>
              <a:ext uri="{FF2B5EF4-FFF2-40B4-BE49-F238E27FC236}">
                <a16:creationId xmlns:a16="http://schemas.microsoft.com/office/drawing/2014/main" id="{6A2AAD1E-01AB-41F4-9244-1CC476C7E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9689" y="6402574"/>
            <a:ext cx="2844800" cy="365125"/>
          </a:xfrm>
        </p:spPr>
        <p:txBody>
          <a:bodyPr/>
          <a:lstStyle/>
          <a:p>
            <a:fld id="{9F50B3BD-96C4-491F-B9AF-A33AF079A4D1}" type="slidenum">
              <a:rPr lang="es-MX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8</a:t>
            </a:fld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693128" y="1227336"/>
            <a:ext cx="4308453" cy="2592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04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0" y="0"/>
            <a:ext cx="12192000" cy="86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98" y="121898"/>
            <a:ext cx="2093583" cy="662094"/>
          </a:xfrm>
          <a:prstGeom prst="rect">
            <a:avLst/>
          </a:prstGeom>
        </p:spPr>
      </p:pic>
      <p:sp>
        <p:nvSpPr>
          <p:cNvPr id="6" name="6 CuadroTexto"/>
          <p:cNvSpPr txBox="1"/>
          <p:nvPr/>
        </p:nvSpPr>
        <p:spPr>
          <a:xfrm>
            <a:off x="2694214" y="180220"/>
            <a:ext cx="92691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dirty="0">
                <a:latin typeface="Soberana Titular" pitchFamily="50" charset="0"/>
              </a:rPr>
              <a:t>3ª Subasta de largo plazo – Inversión por estado</a:t>
            </a:r>
          </a:p>
        </p:txBody>
      </p:sp>
      <p:sp>
        <p:nvSpPr>
          <p:cNvPr id="5" name="Rectángulo 28">
            <a:extLst>
              <a:ext uri="{FF2B5EF4-FFF2-40B4-BE49-F238E27FC236}">
                <a16:creationId xmlns:a16="http://schemas.microsoft.com/office/drawing/2014/main" id="{4ABC5EBB-CE3F-45C7-A422-1CDE276D5A65}"/>
              </a:ext>
            </a:extLst>
          </p:cNvPr>
          <p:cNvSpPr/>
          <p:nvPr/>
        </p:nvSpPr>
        <p:spPr>
          <a:xfrm>
            <a:off x="978578" y="1237324"/>
            <a:ext cx="10116603" cy="5305614"/>
          </a:xfrm>
          <a:prstGeom prst="rect">
            <a:avLst/>
          </a:prstGeom>
          <a:noFill/>
          <a:ln w="6350">
            <a:solidFill>
              <a:srgbClr val="1D2C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500" dirty="0">
              <a:solidFill>
                <a:prstClr val="black"/>
              </a:solidFill>
              <a:latin typeface="Soberana Sans" panose="02000000000000000000" pitchFamily="50" charset="0"/>
              <a:cs typeface="Times New Roman" panose="02020603050405020304" pitchFamily="18" charset="0"/>
            </a:endParaRPr>
          </a:p>
        </p:txBody>
      </p:sp>
      <p:sp>
        <p:nvSpPr>
          <p:cNvPr id="7" name="CuadroTexto 16">
            <a:extLst>
              <a:ext uri="{FF2B5EF4-FFF2-40B4-BE49-F238E27FC236}">
                <a16:creationId xmlns:a16="http://schemas.microsoft.com/office/drawing/2014/main" id="{9ECD5E66-163B-4874-8539-ED5BA1DB7C3C}"/>
              </a:ext>
            </a:extLst>
          </p:cNvPr>
          <p:cNvSpPr txBox="1"/>
          <p:nvPr/>
        </p:nvSpPr>
        <p:spPr>
          <a:xfrm>
            <a:off x="978578" y="913096"/>
            <a:ext cx="5763159" cy="323165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MX" sz="1500" b="1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Procedencia de la Inversión</a:t>
            </a:r>
          </a:p>
        </p:txBody>
      </p:sp>
      <p:sp>
        <p:nvSpPr>
          <p:cNvPr id="8" name="CuadroTexto 16">
            <a:extLst>
              <a:ext uri="{FF2B5EF4-FFF2-40B4-BE49-F238E27FC236}">
                <a16:creationId xmlns:a16="http://schemas.microsoft.com/office/drawing/2014/main" id="{2A1B91F6-DE55-44C5-803E-B2F36EDA99BB}"/>
              </a:ext>
            </a:extLst>
          </p:cNvPr>
          <p:cNvSpPr txBox="1"/>
          <p:nvPr/>
        </p:nvSpPr>
        <p:spPr>
          <a:xfrm>
            <a:off x="6811616" y="913096"/>
            <a:ext cx="4283565" cy="323165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MX" sz="1500" b="1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Desglose por Estado</a:t>
            </a:r>
          </a:p>
        </p:txBody>
      </p:sp>
      <p:sp>
        <p:nvSpPr>
          <p:cNvPr id="10" name="CuadroTexto 31">
            <a:extLst>
              <a:ext uri="{FF2B5EF4-FFF2-40B4-BE49-F238E27FC236}">
                <a16:creationId xmlns:a16="http://schemas.microsoft.com/office/drawing/2014/main" id="{AAE25F2C-03CC-4800-9FF3-A498993BBCFE}"/>
              </a:ext>
            </a:extLst>
          </p:cNvPr>
          <p:cNvSpPr txBox="1"/>
          <p:nvPr/>
        </p:nvSpPr>
        <p:spPr>
          <a:xfrm>
            <a:off x="1354102" y="5052684"/>
            <a:ext cx="524564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MX" b="1" u="sng" dirty="0" smtClean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2.4 </a:t>
            </a:r>
            <a:r>
              <a:rPr lang="es-MX" b="1" u="sng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mil millones de dólares </a:t>
            </a:r>
            <a:r>
              <a:rPr lang="es-MX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de inversión </a:t>
            </a:r>
            <a:r>
              <a:rPr lang="es-MX" dirty="0" smtClean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estimada.</a:t>
            </a:r>
            <a:endParaRPr lang="es-MX" dirty="0">
              <a:solidFill>
                <a:prstClr val="black"/>
              </a:solidFill>
              <a:latin typeface="Soberana Sans" panose="02000000000000000000" pitchFamily="50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es-MX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En 8 Entidades Federativas se ubicará la inversión en nuevos proyectos.</a:t>
            </a:r>
          </a:p>
        </p:txBody>
      </p:sp>
      <p:cxnSp>
        <p:nvCxnSpPr>
          <p:cNvPr id="11" name="Conector recto 38">
            <a:extLst>
              <a:ext uri="{FF2B5EF4-FFF2-40B4-BE49-F238E27FC236}">
                <a16:creationId xmlns:a16="http://schemas.microsoft.com/office/drawing/2014/main" id="{3D62AAA3-C396-4AFF-BFB2-99733024139C}"/>
              </a:ext>
            </a:extLst>
          </p:cNvPr>
          <p:cNvCxnSpPr/>
          <p:nvPr/>
        </p:nvCxnSpPr>
        <p:spPr>
          <a:xfrm flipV="1">
            <a:off x="6786009" y="1303949"/>
            <a:ext cx="0" cy="5134311"/>
          </a:xfrm>
          <a:prstGeom prst="line">
            <a:avLst/>
          </a:prstGeom>
          <a:ln>
            <a:solidFill>
              <a:srgbClr val="1D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38">
            <a:extLst>
              <a:ext uri="{FF2B5EF4-FFF2-40B4-BE49-F238E27FC236}">
                <a16:creationId xmlns:a16="http://schemas.microsoft.com/office/drawing/2014/main" id="{952A85E5-27E7-43BC-BC48-F5BF419BB09B}"/>
              </a:ext>
            </a:extLst>
          </p:cNvPr>
          <p:cNvCxnSpPr>
            <a:cxnSpLocks/>
          </p:cNvCxnSpPr>
          <p:nvPr/>
        </p:nvCxnSpPr>
        <p:spPr>
          <a:xfrm>
            <a:off x="1449011" y="5772764"/>
            <a:ext cx="5175032" cy="0"/>
          </a:xfrm>
          <a:prstGeom prst="line">
            <a:avLst/>
          </a:prstGeom>
          <a:ln>
            <a:solidFill>
              <a:srgbClr val="1D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38">
            <a:extLst>
              <a:ext uri="{FF2B5EF4-FFF2-40B4-BE49-F238E27FC236}">
                <a16:creationId xmlns:a16="http://schemas.microsoft.com/office/drawing/2014/main" id="{1F7EC92B-29A2-471E-B9E5-01C8BA2E25C3}"/>
              </a:ext>
            </a:extLst>
          </p:cNvPr>
          <p:cNvCxnSpPr>
            <a:cxnSpLocks/>
          </p:cNvCxnSpPr>
          <p:nvPr/>
        </p:nvCxnSpPr>
        <p:spPr>
          <a:xfrm>
            <a:off x="6929741" y="4050409"/>
            <a:ext cx="3890573" cy="8613"/>
          </a:xfrm>
          <a:prstGeom prst="line">
            <a:avLst/>
          </a:prstGeom>
          <a:ln>
            <a:solidFill>
              <a:srgbClr val="1D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13 Tabla">
            <a:extLst>
              <a:ext uri="{FF2B5EF4-FFF2-40B4-BE49-F238E27FC236}">
                <a16:creationId xmlns:a16="http://schemas.microsoft.com/office/drawing/2014/main" id="{D385A4E9-688A-418D-995C-68FB61E151F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978586" y="4404612"/>
          <a:ext cx="1002275" cy="548640"/>
        </p:xfrm>
        <a:graphic>
          <a:graphicData uri="http://schemas.openxmlformats.org/drawingml/2006/table">
            <a:tbl>
              <a:tblPr/>
              <a:tblGrid>
                <a:gridCol w="132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91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SOLAR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91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EÓLICA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91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TURBOGAS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19"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6" name="14 Grupo">
            <a:extLst>
              <a:ext uri="{FF2B5EF4-FFF2-40B4-BE49-F238E27FC236}">
                <a16:creationId xmlns:a16="http://schemas.microsoft.com/office/drawing/2014/main" id="{BBBFCC62-5FA3-4177-9C03-98454C113C2B}"/>
              </a:ext>
            </a:extLst>
          </p:cNvPr>
          <p:cNvGrpSpPr/>
          <p:nvPr/>
        </p:nvGrpSpPr>
        <p:grpSpPr>
          <a:xfrm>
            <a:off x="1063642" y="1306369"/>
            <a:ext cx="5637928" cy="3753448"/>
            <a:chOff x="-564096" y="1331736"/>
            <a:chExt cx="5397559" cy="3753448"/>
          </a:xfrm>
        </p:grpSpPr>
        <p:grpSp>
          <p:nvGrpSpPr>
            <p:cNvPr id="17" name="15 Grupo">
              <a:extLst>
                <a:ext uri="{FF2B5EF4-FFF2-40B4-BE49-F238E27FC236}">
                  <a16:creationId xmlns:a16="http://schemas.microsoft.com/office/drawing/2014/main" id="{7F0136F0-E2E9-4A30-BB49-B3DE13B6AB59}"/>
                </a:ext>
              </a:extLst>
            </p:cNvPr>
            <p:cNvGrpSpPr/>
            <p:nvPr/>
          </p:nvGrpSpPr>
          <p:grpSpPr>
            <a:xfrm>
              <a:off x="-564096" y="1331736"/>
              <a:ext cx="5397559" cy="3526476"/>
              <a:chOff x="1274764" y="1600201"/>
              <a:chExt cx="8183564" cy="5346701"/>
            </a:xfrm>
          </p:grpSpPr>
          <p:sp>
            <p:nvSpPr>
              <p:cNvPr id="36" name="queretaro">
                <a:extLst>
                  <a:ext uri="{FF2B5EF4-FFF2-40B4-BE49-F238E27FC236}">
                    <a16:creationId xmlns:a16="http://schemas.microsoft.com/office/drawing/2014/main" id="{1230956D-5634-46AA-B1FB-819929E147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64240" y="5053015"/>
                <a:ext cx="382586" cy="525462"/>
              </a:xfrm>
              <a:custGeom>
                <a:avLst/>
                <a:gdLst>
                  <a:gd name="T0" fmla="*/ 441 w 1426"/>
                  <a:gd name="T1" fmla="*/ 1589 h 1616"/>
                  <a:gd name="T2" fmla="*/ 407 w 1426"/>
                  <a:gd name="T3" fmla="*/ 1525 h 1616"/>
                  <a:gd name="T4" fmla="*/ 254 w 1426"/>
                  <a:gd name="T5" fmla="*/ 1362 h 1616"/>
                  <a:gd name="T6" fmla="*/ 82 w 1426"/>
                  <a:gd name="T7" fmla="*/ 1136 h 1616"/>
                  <a:gd name="T8" fmla="*/ 40 w 1426"/>
                  <a:gd name="T9" fmla="*/ 1016 h 1616"/>
                  <a:gd name="T10" fmla="*/ 23 w 1426"/>
                  <a:gd name="T11" fmla="*/ 802 h 1616"/>
                  <a:gd name="T12" fmla="*/ 147 w 1426"/>
                  <a:gd name="T13" fmla="*/ 753 h 1616"/>
                  <a:gd name="T14" fmla="*/ 261 w 1426"/>
                  <a:gd name="T15" fmla="*/ 721 h 1616"/>
                  <a:gd name="T16" fmla="*/ 353 w 1426"/>
                  <a:gd name="T17" fmla="*/ 710 h 1616"/>
                  <a:gd name="T18" fmla="*/ 435 w 1426"/>
                  <a:gd name="T19" fmla="*/ 670 h 1616"/>
                  <a:gd name="T20" fmla="*/ 478 w 1426"/>
                  <a:gd name="T21" fmla="*/ 579 h 1616"/>
                  <a:gd name="T22" fmla="*/ 520 w 1426"/>
                  <a:gd name="T23" fmla="*/ 488 h 1616"/>
                  <a:gd name="T24" fmla="*/ 569 w 1426"/>
                  <a:gd name="T25" fmla="*/ 452 h 1616"/>
                  <a:gd name="T26" fmla="*/ 771 w 1426"/>
                  <a:gd name="T27" fmla="*/ 435 h 1616"/>
                  <a:gd name="T28" fmla="*/ 774 w 1426"/>
                  <a:gd name="T29" fmla="*/ 318 h 1616"/>
                  <a:gd name="T30" fmla="*/ 745 w 1426"/>
                  <a:gd name="T31" fmla="*/ 172 h 1616"/>
                  <a:gd name="T32" fmla="*/ 772 w 1426"/>
                  <a:gd name="T33" fmla="*/ 100 h 1616"/>
                  <a:gd name="T34" fmla="*/ 904 w 1426"/>
                  <a:gd name="T35" fmla="*/ 170 h 1616"/>
                  <a:gd name="T36" fmla="*/ 1113 w 1426"/>
                  <a:gd name="T37" fmla="*/ 187 h 1616"/>
                  <a:gd name="T38" fmla="*/ 1249 w 1426"/>
                  <a:gd name="T39" fmla="*/ 25 h 1616"/>
                  <a:gd name="T40" fmla="*/ 1282 w 1426"/>
                  <a:gd name="T41" fmla="*/ 88 h 1616"/>
                  <a:gd name="T42" fmla="*/ 1354 w 1426"/>
                  <a:gd name="T43" fmla="*/ 254 h 1616"/>
                  <a:gd name="T44" fmla="*/ 1426 w 1426"/>
                  <a:gd name="T45" fmla="*/ 376 h 1616"/>
                  <a:gd name="T46" fmla="*/ 1347 w 1426"/>
                  <a:gd name="T47" fmla="*/ 449 h 1616"/>
                  <a:gd name="T48" fmla="*/ 1259 w 1426"/>
                  <a:gd name="T49" fmla="*/ 494 h 1616"/>
                  <a:gd name="T50" fmla="*/ 1114 w 1426"/>
                  <a:gd name="T51" fmla="*/ 572 h 1616"/>
                  <a:gd name="T52" fmla="*/ 1010 w 1426"/>
                  <a:gd name="T53" fmla="*/ 782 h 1616"/>
                  <a:gd name="T54" fmla="*/ 959 w 1426"/>
                  <a:gd name="T55" fmla="*/ 926 h 1616"/>
                  <a:gd name="T56" fmla="*/ 832 w 1426"/>
                  <a:gd name="T57" fmla="*/ 1032 h 1616"/>
                  <a:gd name="T58" fmla="*/ 689 w 1426"/>
                  <a:gd name="T59" fmla="*/ 1207 h 1616"/>
                  <a:gd name="T60" fmla="*/ 647 w 1426"/>
                  <a:gd name="T61" fmla="*/ 1330 h 1616"/>
                  <a:gd name="T62" fmla="*/ 605 w 1426"/>
                  <a:gd name="T63" fmla="*/ 1414 h 1616"/>
                  <a:gd name="T64" fmla="*/ 583 w 1426"/>
                  <a:gd name="T65" fmla="*/ 1482 h 1616"/>
                  <a:gd name="T66" fmla="*/ 518 w 1426"/>
                  <a:gd name="T67" fmla="*/ 1553 h 1616"/>
                  <a:gd name="T68" fmla="*/ 441 w 1426"/>
                  <a:gd name="T69" fmla="*/ 1589 h 1616"/>
                  <a:gd name="connsiteX0" fmla="*/ 3023 w 9937"/>
                  <a:gd name="connsiteY0" fmla="*/ 9700 h 9792"/>
                  <a:gd name="connsiteX1" fmla="*/ 2784 w 9937"/>
                  <a:gd name="connsiteY1" fmla="*/ 9304 h 9792"/>
                  <a:gd name="connsiteX2" fmla="*/ 1711 w 9937"/>
                  <a:gd name="connsiteY2" fmla="*/ 8295 h 9792"/>
                  <a:gd name="connsiteX3" fmla="*/ 505 w 9937"/>
                  <a:gd name="connsiteY3" fmla="*/ 6897 h 9792"/>
                  <a:gd name="connsiteX4" fmla="*/ 211 w 9937"/>
                  <a:gd name="connsiteY4" fmla="*/ 6154 h 9792"/>
                  <a:gd name="connsiteX5" fmla="*/ 91 w 9937"/>
                  <a:gd name="connsiteY5" fmla="*/ 4830 h 9792"/>
                  <a:gd name="connsiteX6" fmla="*/ 961 w 9937"/>
                  <a:gd name="connsiteY6" fmla="*/ 4527 h 9792"/>
                  <a:gd name="connsiteX7" fmla="*/ 1760 w 9937"/>
                  <a:gd name="connsiteY7" fmla="*/ 4329 h 9792"/>
                  <a:gd name="connsiteX8" fmla="*/ 2405 w 9937"/>
                  <a:gd name="connsiteY8" fmla="*/ 4261 h 9792"/>
                  <a:gd name="connsiteX9" fmla="*/ 2980 w 9937"/>
                  <a:gd name="connsiteY9" fmla="*/ 4013 h 9792"/>
                  <a:gd name="connsiteX10" fmla="*/ 3282 w 9937"/>
                  <a:gd name="connsiteY10" fmla="*/ 3450 h 9792"/>
                  <a:gd name="connsiteX11" fmla="*/ 3577 w 9937"/>
                  <a:gd name="connsiteY11" fmla="*/ 2887 h 9792"/>
                  <a:gd name="connsiteX12" fmla="*/ 3920 w 9937"/>
                  <a:gd name="connsiteY12" fmla="*/ 2664 h 9792"/>
                  <a:gd name="connsiteX13" fmla="*/ 5337 w 9937"/>
                  <a:gd name="connsiteY13" fmla="*/ 2559 h 9792"/>
                  <a:gd name="connsiteX14" fmla="*/ 5358 w 9937"/>
                  <a:gd name="connsiteY14" fmla="*/ 1835 h 9792"/>
                  <a:gd name="connsiteX15" fmla="*/ 5154 w 9937"/>
                  <a:gd name="connsiteY15" fmla="*/ 931 h 9792"/>
                  <a:gd name="connsiteX16" fmla="*/ 5344 w 9937"/>
                  <a:gd name="connsiteY16" fmla="*/ 486 h 9792"/>
                  <a:gd name="connsiteX17" fmla="*/ 6269 w 9937"/>
                  <a:gd name="connsiteY17" fmla="*/ 919 h 9792"/>
                  <a:gd name="connsiteX18" fmla="*/ 7735 w 9937"/>
                  <a:gd name="connsiteY18" fmla="*/ 1024 h 9792"/>
                  <a:gd name="connsiteX19" fmla="*/ 8689 w 9937"/>
                  <a:gd name="connsiteY19" fmla="*/ 22 h 9792"/>
                  <a:gd name="connsiteX20" fmla="*/ 8920 w 9937"/>
                  <a:gd name="connsiteY20" fmla="*/ 412 h 9792"/>
                  <a:gd name="connsiteX21" fmla="*/ 9937 w 9937"/>
                  <a:gd name="connsiteY21" fmla="*/ 1592 h 9792"/>
                  <a:gd name="connsiteX22" fmla="*/ 9930 w 9937"/>
                  <a:gd name="connsiteY22" fmla="*/ 2194 h 9792"/>
                  <a:gd name="connsiteX23" fmla="*/ 9376 w 9937"/>
                  <a:gd name="connsiteY23" fmla="*/ 2645 h 9792"/>
                  <a:gd name="connsiteX24" fmla="*/ 8759 w 9937"/>
                  <a:gd name="connsiteY24" fmla="*/ 2924 h 9792"/>
                  <a:gd name="connsiteX25" fmla="*/ 7742 w 9937"/>
                  <a:gd name="connsiteY25" fmla="*/ 3407 h 9792"/>
                  <a:gd name="connsiteX26" fmla="*/ 7013 w 9937"/>
                  <a:gd name="connsiteY26" fmla="*/ 4706 h 9792"/>
                  <a:gd name="connsiteX27" fmla="*/ 6655 w 9937"/>
                  <a:gd name="connsiteY27" fmla="*/ 5597 h 9792"/>
                  <a:gd name="connsiteX28" fmla="*/ 5765 w 9937"/>
                  <a:gd name="connsiteY28" fmla="*/ 6253 h 9792"/>
                  <a:gd name="connsiteX29" fmla="*/ 4762 w 9937"/>
                  <a:gd name="connsiteY29" fmla="*/ 7336 h 9792"/>
                  <a:gd name="connsiteX30" fmla="*/ 4467 w 9937"/>
                  <a:gd name="connsiteY30" fmla="*/ 8097 h 9792"/>
                  <a:gd name="connsiteX31" fmla="*/ 4173 w 9937"/>
                  <a:gd name="connsiteY31" fmla="*/ 8617 h 9792"/>
                  <a:gd name="connsiteX32" fmla="*/ 4018 w 9937"/>
                  <a:gd name="connsiteY32" fmla="*/ 9038 h 9792"/>
                  <a:gd name="connsiteX33" fmla="*/ 3563 w 9937"/>
                  <a:gd name="connsiteY33" fmla="*/ 9477 h 9792"/>
                  <a:gd name="connsiteX34" fmla="*/ 3023 w 9937"/>
                  <a:gd name="connsiteY34" fmla="*/ 9700 h 9792"/>
                  <a:gd name="connsiteX0" fmla="*/ 3041 w 9999"/>
                  <a:gd name="connsiteY0" fmla="*/ 9906 h 10000"/>
                  <a:gd name="connsiteX1" fmla="*/ 2801 w 9999"/>
                  <a:gd name="connsiteY1" fmla="*/ 9502 h 10000"/>
                  <a:gd name="connsiteX2" fmla="*/ 1721 w 9999"/>
                  <a:gd name="connsiteY2" fmla="*/ 8471 h 10000"/>
                  <a:gd name="connsiteX3" fmla="*/ 507 w 9999"/>
                  <a:gd name="connsiteY3" fmla="*/ 7044 h 10000"/>
                  <a:gd name="connsiteX4" fmla="*/ 211 w 9999"/>
                  <a:gd name="connsiteY4" fmla="*/ 6285 h 10000"/>
                  <a:gd name="connsiteX5" fmla="*/ 91 w 9999"/>
                  <a:gd name="connsiteY5" fmla="*/ 4933 h 10000"/>
                  <a:gd name="connsiteX6" fmla="*/ 966 w 9999"/>
                  <a:gd name="connsiteY6" fmla="*/ 4623 h 10000"/>
                  <a:gd name="connsiteX7" fmla="*/ 1770 w 9999"/>
                  <a:gd name="connsiteY7" fmla="*/ 4421 h 10000"/>
                  <a:gd name="connsiteX8" fmla="*/ 2419 w 9999"/>
                  <a:gd name="connsiteY8" fmla="*/ 4352 h 10000"/>
                  <a:gd name="connsiteX9" fmla="*/ 2998 w 9999"/>
                  <a:gd name="connsiteY9" fmla="*/ 4098 h 10000"/>
                  <a:gd name="connsiteX10" fmla="*/ 3302 w 9999"/>
                  <a:gd name="connsiteY10" fmla="*/ 3523 h 10000"/>
                  <a:gd name="connsiteX11" fmla="*/ 3599 w 9999"/>
                  <a:gd name="connsiteY11" fmla="*/ 2948 h 10000"/>
                  <a:gd name="connsiteX12" fmla="*/ 3944 w 9999"/>
                  <a:gd name="connsiteY12" fmla="*/ 2721 h 10000"/>
                  <a:gd name="connsiteX13" fmla="*/ 5370 w 9999"/>
                  <a:gd name="connsiteY13" fmla="*/ 2613 h 10000"/>
                  <a:gd name="connsiteX14" fmla="*/ 5391 w 9999"/>
                  <a:gd name="connsiteY14" fmla="*/ 1874 h 10000"/>
                  <a:gd name="connsiteX15" fmla="*/ 5186 w 9999"/>
                  <a:gd name="connsiteY15" fmla="*/ 951 h 10000"/>
                  <a:gd name="connsiteX16" fmla="*/ 5377 w 9999"/>
                  <a:gd name="connsiteY16" fmla="*/ 496 h 10000"/>
                  <a:gd name="connsiteX17" fmla="*/ 6308 w 9999"/>
                  <a:gd name="connsiteY17" fmla="*/ 939 h 10000"/>
                  <a:gd name="connsiteX18" fmla="*/ 7783 w 9999"/>
                  <a:gd name="connsiteY18" fmla="*/ 1046 h 10000"/>
                  <a:gd name="connsiteX19" fmla="*/ 8743 w 9999"/>
                  <a:gd name="connsiteY19" fmla="*/ 22 h 10000"/>
                  <a:gd name="connsiteX20" fmla="*/ 9428 w 9999"/>
                  <a:gd name="connsiteY20" fmla="*/ 421 h 10000"/>
                  <a:gd name="connsiteX21" fmla="*/ 9999 w 9999"/>
                  <a:gd name="connsiteY21" fmla="*/ 1626 h 10000"/>
                  <a:gd name="connsiteX22" fmla="*/ 9992 w 9999"/>
                  <a:gd name="connsiteY22" fmla="*/ 2241 h 10000"/>
                  <a:gd name="connsiteX23" fmla="*/ 9434 w 9999"/>
                  <a:gd name="connsiteY23" fmla="*/ 2701 h 10000"/>
                  <a:gd name="connsiteX24" fmla="*/ 8814 w 9999"/>
                  <a:gd name="connsiteY24" fmla="*/ 2986 h 10000"/>
                  <a:gd name="connsiteX25" fmla="*/ 7790 w 9999"/>
                  <a:gd name="connsiteY25" fmla="*/ 3479 h 10000"/>
                  <a:gd name="connsiteX26" fmla="*/ 7056 w 9999"/>
                  <a:gd name="connsiteY26" fmla="*/ 4806 h 10000"/>
                  <a:gd name="connsiteX27" fmla="*/ 6696 w 9999"/>
                  <a:gd name="connsiteY27" fmla="*/ 5716 h 10000"/>
                  <a:gd name="connsiteX28" fmla="*/ 5801 w 9999"/>
                  <a:gd name="connsiteY28" fmla="*/ 6386 h 10000"/>
                  <a:gd name="connsiteX29" fmla="*/ 4791 w 9999"/>
                  <a:gd name="connsiteY29" fmla="*/ 7492 h 10000"/>
                  <a:gd name="connsiteX30" fmla="*/ 4494 w 9999"/>
                  <a:gd name="connsiteY30" fmla="*/ 8269 h 10000"/>
                  <a:gd name="connsiteX31" fmla="*/ 4198 w 9999"/>
                  <a:gd name="connsiteY31" fmla="*/ 8800 h 10000"/>
                  <a:gd name="connsiteX32" fmla="*/ 4042 w 9999"/>
                  <a:gd name="connsiteY32" fmla="*/ 9230 h 10000"/>
                  <a:gd name="connsiteX33" fmla="*/ 3585 w 9999"/>
                  <a:gd name="connsiteY33" fmla="*/ 9678 h 10000"/>
                  <a:gd name="connsiteX34" fmla="*/ 3041 w 9999"/>
                  <a:gd name="connsiteY34" fmla="*/ 9906 h 10000"/>
                  <a:gd name="connsiteX0" fmla="*/ 3041 w 10000"/>
                  <a:gd name="connsiteY0" fmla="*/ 9906 h 10000"/>
                  <a:gd name="connsiteX1" fmla="*/ 2801 w 10000"/>
                  <a:gd name="connsiteY1" fmla="*/ 9502 h 10000"/>
                  <a:gd name="connsiteX2" fmla="*/ 1721 w 10000"/>
                  <a:gd name="connsiteY2" fmla="*/ 8471 h 10000"/>
                  <a:gd name="connsiteX3" fmla="*/ 507 w 10000"/>
                  <a:gd name="connsiteY3" fmla="*/ 7044 h 10000"/>
                  <a:gd name="connsiteX4" fmla="*/ 211 w 10000"/>
                  <a:gd name="connsiteY4" fmla="*/ 6285 h 10000"/>
                  <a:gd name="connsiteX5" fmla="*/ 91 w 10000"/>
                  <a:gd name="connsiteY5" fmla="*/ 4933 h 10000"/>
                  <a:gd name="connsiteX6" fmla="*/ 966 w 10000"/>
                  <a:gd name="connsiteY6" fmla="*/ 4623 h 10000"/>
                  <a:gd name="connsiteX7" fmla="*/ 1770 w 10000"/>
                  <a:gd name="connsiteY7" fmla="*/ 4421 h 10000"/>
                  <a:gd name="connsiteX8" fmla="*/ 2419 w 10000"/>
                  <a:gd name="connsiteY8" fmla="*/ 4352 h 10000"/>
                  <a:gd name="connsiteX9" fmla="*/ 2998 w 10000"/>
                  <a:gd name="connsiteY9" fmla="*/ 4098 h 10000"/>
                  <a:gd name="connsiteX10" fmla="*/ 3302 w 10000"/>
                  <a:gd name="connsiteY10" fmla="*/ 3523 h 10000"/>
                  <a:gd name="connsiteX11" fmla="*/ 3599 w 10000"/>
                  <a:gd name="connsiteY11" fmla="*/ 2948 h 10000"/>
                  <a:gd name="connsiteX12" fmla="*/ 3944 w 10000"/>
                  <a:gd name="connsiteY12" fmla="*/ 2721 h 10000"/>
                  <a:gd name="connsiteX13" fmla="*/ 5371 w 10000"/>
                  <a:gd name="connsiteY13" fmla="*/ 2613 h 10000"/>
                  <a:gd name="connsiteX14" fmla="*/ 5392 w 10000"/>
                  <a:gd name="connsiteY14" fmla="*/ 1874 h 10000"/>
                  <a:gd name="connsiteX15" fmla="*/ 5187 w 10000"/>
                  <a:gd name="connsiteY15" fmla="*/ 951 h 10000"/>
                  <a:gd name="connsiteX16" fmla="*/ 5378 w 10000"/>
                  <a:gd name="connsiteY16" fmla="*/ 496 h 10000"/>
                  <a:gd name="connsiteX17" fmla="*/ 6309 w 10000"/>
                  <a:gd name="connsiteY17" fmla="*/ 939 h 10000"/>
                  <a:gd name="connsiteX18" fmla="*/ 7784 w 10000"/>
                  <a:gd name="connsiteY18" fmla="*/ 1046 h 10000"/>
                  <a:gd name="connsiteX19" fmla="*/ 8744 w 10000"/>
                  <a:gd name="connsiteY19" fmla="*/ 22 h 10000"/>
                  <a:gd name="connsiteX20" fmla="*/ 9429 w 10000"/>
                  <a:gd name="connsiteY20" fmla="*/ 421 h 10000"/>
                  <a:gd name="connsiteX21" fmla="*/ 10000 w 10000"/>
                  <a:gd name="connsiteY21" fmla="*/ 1626 h 10000"/>
                  <a:gd name="connsiteX22" fmla="*/ 9993 w 10000"/>
                  <a:gd name="connsiteY22" fmla="*/ 2241 h 10000"/>
                  <a:gd name="connsiteX23" fmla="*/ 9435 w 10000"/>
                  <a:gd name="connsiteY23" fmla="*/ 2701 h 10000"/>
                  <a:gd name="connsiteX24" fmla="*/ 8815 w 10000"/>
                  <a:gd name="connsiteY24" fmla="*/ 2986 h 10000"/>
                  <a:gd name="connsiteX25" fmla="*/ 7791 w 10000"/>
                  <a:gd name="connsiteY25" fmla="*/ 3479 h 10000"/>
                  <a:gd name="connsiteX26" fmla="*/ 7057 w 10000"/>
                  <a:gd name="connsiteY26" fmla="*/ 4806 h 10000"/>
                  <a:gd name="connsiteX27" fmla="*/ 6697 w 10000"/>
                  <a:gd name="connsiteY27" fmla="*/ 5716 h 10000"/>
                  <a:gd name="connsiteX28" fmla="*/ 5802 w 10000"/>
                  <a:gd name="connsiteY28" fmla="*/ 6386 h 10000"/>
                  <a:gd name="connsiteX29" fmla="*/ 4791 w 10000"/>
                  <a:gd name="connsiteY29" fmla="*/ 7492 h 10000"/>
                  <a:gd name="connsiteX30" fmla="*/ 4494 w 10000"/>
                  <a:gd name="connsiteY30" fmla="*/ 8269 h 10000"/>
                  <a:gd name="connsiteX31" fmla="*/ 4198 w 10000"/>
                  <a:gd name="connsiteY31" fmla="*/ 8800 h 10000"/>
                  <a:gd name="connsiteX32" fmla="*/ 4042 w 10000"/>
                  <a:gd name="connsiteY32" fmla="*/ 9230 h 10000"/>
                  <a:gd name="connsiteX33" fmla="*/ 3585 w 10000"/>
                  <a:gd name="connsiteY33" fmla="*/ 9678 h 10000"/>
                  <a:gd name="connsiteX34" fmla="*/ 3041 w 10000"/>
                  <a:gd name="connsiteY34" fmla="*/ 9906 h 10000"/>
                  <a:gd name="connsiteX0" fmla="*/ 3041 w 10000"/>
                  <a:gd name="connsiteY0" fmla="*/ 9906 h 10000"/>
                  <a:gd name="connsiteX1" fmla="*/ 2801 w 10000"/>
                  <a:gd name="connsiteY1" fmla="*/ 9502 h 10000"/>
                  <a:gd name="connsiteX2" fmla="*/ 1721 w 10000"/>
                  <a:gd name="connsiteY2" fmla="*/ 8471 h 10000"/>
                  <a:gd name="connsiteX3" fmla="*/ 507 w 10000"/>
                  <a:gd name="connsiteY3" fmla="*/ 7044 h 10000"/>
                  <a:gd name="connsiteX4" fmla="*/ 211 w 10000"/>
                  <a:gd name="connsiteY4" fmla="*/ 6285 h 10000"/>
                  <a:gd name="connsiteX5" fmla="*/ 91 w 10000"/>
                  <a:gd name="connsiteY5" fmla="*/ 4933 h 10000"/>
                  <a:gd name="connsiteX6" fmla="*/ 966 w 10000"/>
                  <a:gd name="connsiteY6" fmla="*/ 4623 h 10000"/>
                  <a:gd name="connsiteX7" fmla="*/ 1770 w 10000"/>
                  <a:gd name="connsiteY7" fmla="*/ 4421 h 10000"/>
                  <a:gd name="connsiteX8" fmla="*/ 2419 w 10000"/>
                  <a:gd name="connsiteY8" fmla="*/ 4352 h 10000"/>
                  <a:gd name="connsiteX9" fmla="*/ 2998 w 10000"/>
                  <a:gd name="connsiteY9" fmla="*/ 4098 h 10000"/>
                  <a:gd name="connsiteX10" fmla="*/ 3302 w 10000"/>
                  <a:gd name="connsiteY10" fmla="*/ 3523 h 10000"/>
                  <a:gd name="connsiteX11" fmla="*/ 3599 w 10000"/>
                  <a:gd name="connsiteY11" fmla="*/ 2948 h 10000"/>
                  <a:gd name="connsiteX12" fmla="*/ 3944 w 10000"/>
                  <a:gd name="connsiteY12" fmla="*/ 2721 h 10000"/>
                  <a:gd name="connsiteX13" fmla="*/ 5371 w 10000"/>
                  <a:gd name="connsiteY13" fmla="*/ 2613 h 10000"/>
                  <a:gd name="connsiteX14" fmla="*/ 5392 w 10000"/>
                  <a:gd name="connsiteY14" fmla="*/ 1874 h 10000"/>
                  <a:gd name="connsiteX15" fmla="*/ 5187 w 10000"/>
                  <a:gd name="connsiteY15" fmla="*/ 951 h 10000"/>
                  <a:gd name="connsiteX16" fmla="*/ 5378 w 10000"/>
                  <a:gd name="connsiteY16" fmla="*/ 496 h 10000"/>
                  <a:gd name="connsiteX17" fmla="*/ 6309 w 10000"/>
                  <a:gd name="connsiteY17" fmla="*/ 939 h 10000"/>
                  <a:gd name="connsiteX18" fmla="*/ 7784 w 10000"/>
                  <a:gd name="connsiteY18" fmla="*/ 1046 h 10000"/>
                  <a:gd name="connsiteX19" fmla="*/ 8744 w 10000"/>
                  <a:gd name="connsiteY19" fmla="*/ 22 h 10000"/>
                  <a:gd name="connsiteX20" fmla="*/ 9429 w 10000"/>
                  <a:gd name="connsiteY20" fmla="*/ 421 h 10000"/>
                  <a:gd name="connsiteX21" fmla="*/ 10000 w 10000"/>
                  <a:gd name="connsiteY21" fmla="*/ 1626 h 10000"/>
                  <a:gd name="connsiteX22" fmla="*/ 9993 w 10000"/>
                  <a:gd name="connsiteY22" fmla="*/ 2241 h 10000"/>
                  <a:gd name="connsiteX23" fmla="*/ 9435 w 10000"/>
                  <a:gd name="connsiteY23" fmla="*/ 2701 h 10000"/>
                  <a:gd name="connsiteX24" fmla="*/ 8815 w 10000"/>
                  <a:gd name="connsiteY24" fmla="*/ 2986 h 10000"/>
                  <a:gd name="connsiteX25" fmla="*/ 7791 w 10000"/>
                  <a:gd name="connsiteY25" fmla="*/ 3479 h 10000"/>
                  <a:gd name="connsiteX26" fmla="*/ 7057 w 10000"/>
                  <a:gd name="connsiteY26" fmla="*/ 4806 h 10000"/>
                  <a:gd name="connsiteX27" fmla="*/ 6697 w 10000"/>
                  <a:gd name="connsiteY27" fmla="*/ 5716 h 10000"/>
                  <a:gd name="connsiteX28" fmla="*/ 5802 w 10000"/>
                  <a:gd name="connsiteY28" fmla="*/ 6386 h 10000"/>
                  <a:gd name="connsiteX29" fmla="*/ 4791 w 10000"/>
                  <a:gd name="connsiteY29" fmla="*/ 7492 h 10000"/>
                  <a:gd name="connsiteX30" fmla="*/ 4494 w 10000"/>
                  <a:gd name="connsiteY30" fmla="*/ 8269 h 10000"/>
                  <a:gd name="connsiteX31" fmla="*/ 4198 w 10000"/>
                  <a:gd name="connsiteY31" fmla="*/ 8800 h 10000"/>
                  <a:gd name="connsiteX32" fmla="*/ 3585 w 10000"/>
                  <a:gd name="connsiteY32" fmla="*/ 9678 h 10000"/>
                  <a:gd name="connsiteX33" fmla="*/ 3041 w 10000"/>
                  <a:gd name="connsiteY33" fmla="*/ 9906 h 10000"/>
                  <a:gd name="connsiteX0" fmla="*/ 3041 w 10000"/>
                  <a:gd name="connsiteY0" fmla="*/ 9906 h 10000"/>
                  <a:gd name="connsiteX1" fmla="*/ 2801 w 10000"/>
                  <a:gd name="connsiteY1" fmla="*/ 9502 h 10000"/>
                  <a:gd name="connsiteX2" fmla="*/ 1721 w 10000"/>
                  <a:gd name="connsiteY2" fmla="*/ 8471 h 10000"/>
                  <a:gd name="connsiteX3" fmla="*/ 507 w 10000"/>
                  <a:gd name="connsiteY3" fmla="*/ 7044 h 10000"/>
                  <a:gd name="connsiteX4" fmla="*/ 211 w 10000"/>
                  <a:gd name="connsiteY4" fmla="*/ 6285 h 10000"/>
                  <a:gd name="connsiteX5" fmla="*/ 91 w 10000"/>
                  <a:gd name="connsiteY5" fmla="*/ 4933 h 10000"/>
                  <a:gd name="connsiteX6" fmla="*/ 966 w 10000"/>
                  <a:gd name="connsiteY6" fmla="*/ 4623 h 10000"/>
                  <a:gd name="connsiteX7" fmla="*/ 1770 w 10000"/>
                  <a:gd name="connsiteY7" fmla="*/ 4421 h 10000"/>
                  <a:gd name="connsiteX8" fmla="*/ 2419 w 10000"/>
                  <a:gd name="connsiteY8" fmla="*/ 4352 h 10000"/>
                  <a:gd name="connsiteX9" fmla="*/ 2998 w 10000"/>
                  <a:gd name="connsiteY9" fmla="*/ 4098 h 10000"/>
                  <a:gd name="connsiteX10" fmla="*/ 3302 w 10000"/>
                  <a:gd name="connsiteY10" fmla="*/ 3523 h 10000"/>
                  <a:gd name="connsiteX11" fmla="*/ 3599 w 10000"/>
                  <a:gd name="connsiteY11" fmla="*/ 2948 h 10000"/>
                  <a:gd name="connsiteX12" fmla="*/ 3944 w 10000"/>
                  <a:gd name="connsiteY12" fmla="*/ 2721 h 10000"/>
                  <a:gd name="connsiteX13" fmla="*/ 5371 w 10000"/>
                  <a:gd name="connsiteY13" fmla="*/ 2613 h 10000"/>
                  <a:gd name="connsiteX14" fmla="*/ 5392 w 10000"/>
                  <a:gd name="connsiteY14" fmla="*/ 1874 h 10000"/>
                  <a:gd name="connsiteX15" fmla="*/ 5187 w 10000"/>
                  <a:gd name="connsiteY15" fmla="*/ 951 h 10000"/>
                  <a:gd name="connsiteX16" fmla="*/ 5378 w 10000"/>
                  <a:gd name="connsiteY16" fmla="*/ 496 h 10000"/>
                  <a:gd name="connsiteX17" fmla="*/ 6309 w 10000"/>
                  <a:gd name="connsiteY17" fmla="*/ 939 h 10000"/>
                  <a:gd name="connsiteX18" fmla="*/ 7784 w 10000"/>
                  <a:gd name="connsiteY18" fmla="*/ 1046 h 10000"/>
                  <a:gd name="connsiteX19" fmla="*/ 8744 w 10000"/>
                  <a:gd name="connsiteY19" fmla="*/ 22 h 10000"/>
                  <a:gd name="connsiteX20" fmla="*/ 9429 w 10000"/>
                  <a:gd name="connsiteY20" fmla="*/ 421 h 10000"/>
                  <a:gd name="connsiteX21" fmla="*/ 10000 w 10000"/>
                  <a:gd name="connsiteY21" fmla="*/ 1626 h 10000"/>
                  <a:gd name="connsiteX22" fmla="*/ 9993 w 10000"/>
                  <a:gd name="connsiteY22" fmla="*/ 2241 h 10000"/>
                  <a:gd name="connsiteX23" fmla="*/ 9435 w 10000"/>
                  <a:gd name="connsiteY23" fmla="*/ 2701 h 10000"/>
                  <a:gd name="connsiteX24" fmla="*/ 8815 w 10000"/>
                  <a:gd name="connsiteY24" fmla="*/ 2986 h 10000"/>
                  <a:gd name="connsiteX25" fmla="*/ 7791 w 10000"/>
                  <a:gd name="connsiteY25" fmla="*/ 3479 h 10000"/>
                  <a:gd name="connsiteX26" fmla="*/ 7057 w 10000"/>
                  <a:gd name="connsiteY26" fmla="*/ 4806 h 10000"/>
                  <a:gd name="connsiteX27" fmla="*/ 6697 w 10000"/>
                  <a:gd name="connsiteY27" fmla="*/ 5716 h 10000"/>
                  <a:gd name="connsiteX28" fmla="*/ 5802 w 10000"/>
                  <a:gd name="connsiteY28" fmla="*/ 6386 h 10000"/>
                  <a:gd name="connsiteX29" fmla="*/ 4791 w 10000"/>
                  <a:gd name="connsiteY29" fmla="*/ 7492 h 10000"/>
                  <a:gd name="connsiteX30" fmla="*/ 4494 w 10000"/>
                  <a:gd name="connsiteY30" fmla="*/ 8269 h 10000"/>
                  <a:gd name="connsiteX31" fmla="*/ 3585 w 10000"/>
                  <a:gd name="connsiteY31" fmla="*/ 9678 h 10000"/>
                  <a:gd name="connsiteX32" fmla="*/ 3041 w 10000"/>
                  <a:gd name="connsiteY32" fmla="*/ 9906 h 10000"/>
                  <a:gd name="connsiteX0" fmla="*/ 3585 w 10000"/>
                  <a:gd name="connsiteY0" fmla="*/ 9678 h 9768"/>
                  <a:gd name="connsiteX1" fmla="*/ 2801 w 10000"/>
                  <a:gd name="connsiteY1" fmla="*/ 9502 h 9768"/>
                  <a:gd name="connsiteX2" fmla="*/ 1721 w 10000"/>
                  <a:gd name="connsiteY2" fmla="*/ 8471 h 9768"/>
                  <a:gd name="connsiteX3" fmla="*/ 507 w 10000"/>
                  <a:gd name="connsiteY3" fmla="*/ 7044 h 9768"/>
                  <a:gd name="connsiteX4" fmla="*/ 211 w 10000"/>
                  <a:gd name="connsiteY4" fmla="*/ 6285 h 9768"/>
                  <a:gd name="connsiteX5" fmla="*/ 91 w 10000"/>
                  <a:gd name="connsiteY5" fmla="*/ 4933 h 9768"/>
                  <a:gd name="connsiteX6" fmla="*/ 966 w 10000"/>
                  <a:gd name="connsiteY6" fmla="*/ 4623 h 9768"/>
                  <a:gd name="connsiteX7" fmla="*/ 1770 w 10000"/>
                  <a:gd name="connsiteY7" fmla="*/ 4421 h 9768"/>
                  <a:gd name="connsiteX8" fmla="*/ 2419 w 10000"/>
                  <a:gd name="connsiteY8" fmla="*/ 4352 h 9768"/>
                  <a:gd name="connsiteX9" fmla="*/ 2998 w 10000"/>
                  <a:gd name="connsiteY9" fmla="*/ 4098 h 9768"/>
                  <a:gd name="connsiteX10" fmla="*/ 3302 w 10000"/>
                  <a:gd name="connsiteY10" fmla="*/ 3523 h 9768"/>
                  <a:gd name="connsiteX11" fmla="*/ 3599 w 10000"/>
                  <a:gd name="connsiteY11" fmla="*/ 2948 h 9768"/>
                  <a:gd name="connsiteX12" fmla="*/ 3944 w 10000"/>
                  <a:gd name="connsiteY12" fmla="*/ 2721 h 9768"/>
                  <a:gd name="connsiteX13" fmla="*/ 5371 w 10000"/>
                  <a:gd name="connsiteY13" fmla="*/ 2613 h 9768"/>
                  <a:gd name="connsiteX14" fmla="*/ 5392 w 10000"/>
                  <a:gd name="connsiteY14" fmla="*/ 1874 h 9768"/>
                  <a:gd name="connsiteX15" fmla="*/ 5187 w 10000"/>
                  <a:gd name="connsiteY15" fmla="*/ 951 h 9768"/>
                  <a:gd name="connsiteX16" fmla="*/ 5378 w 10000"/>
                  <a:gd name="connsiteY16" fmla="*/ 496 h 9768"/>
                  <a:gd name="connsiteX17" fmla="*/ 6309 w 10000"/>
                  <a:gd name="connsiteY17" fmla="*/ 939 h 9768"/>
                  <a:gd name="connsiteX18" fmla="*/ 7784 w 10000"/>
                  <a:gd name="connsiteY18" fmla="*/ 1046 h 9768"/>
                  <a:gd name="connsiteX19" fmla="*/ 8744 w 10000"/>
                  <a:gd name="connsiteY19" fmla="*/ 22 h 9768"/>
                  <a:gd name="connsiteX20" fmla="*/ 9429 w 10000"/>
                  <a:gd name="connsiteY20" fmla="*/ 421 h 9768"/>
                  <a:gd name="connsiteX21" fmla="*/ 10000 w 10000"/>
                  <a:gd name="connsiteY21" fmla="*/ 1626 h 9768"/>
                  <a:gd name="connsiteX22" fmla="*/ 9993 w 10000"/>
                  <a:gd name="connsiteY22" fmla="*/ 2241 h 9768"/>
                  <a:gd name="connsiteX23" fmla="*/ 9435 w 10000"/>
                  <a:gd name="connsiteY23" fmla="*/ 2701 h 9768"/>
                  <a:gd name="connsiteX24" fmla="*/ 8815 w 10000"/>
                  <a:gd name="connsiteY24" fmla="*/ 2986 h 9768"/>
                  <a:gd name="connsiteX25" fmla="*/ 7791 w 10000"/>
                  <a:gd name="connsiteY25" fmla="*/ 3479 h 9768"/>
                  <a:gd name="connsiteX26" fmla="*/ 7057 w 10000"/>
                  <a:gd name="connsiteY26" fmla="*/ 4806 h 9768"/>
                  <a:gd name="connsiteX27" fmla="*/ 6697 w 10000"/>
                  <a:gd name="connsiteY27" fmla="*/ 5716 h 9768"/>
                  <a:gd name="connsiteX28" fmla="*/ 5802 w 10000"/>
                  <a:gd name="connsiteY28" fmla="*/ 6386 h 9768"/>
                  <a:gd name="connsiteX29" fmla="*/ 4791 w 10000"/>
                  <a:gd name="connsiteY29" fmla="*/ 7492 h 9768"/>
                  <a:gd name="connsiteX30" fmla="*/ 4494 w 10000"/>
                  <a:gd name="connsiteY30" fmla="*/ 8269 h 9768"/>
                  <a:gd name="connsiteX31" fmla="*/ 3585 w 10000"/>
                  <a:gd name="connsiteY31" fmla="*/ 9678 h 9768"/>
                  <a:gd name="connsiteX0" fmla="*/ 5816 w 10000"/>
                  <a:gd name="connsiteY0" fmla="*/ 12792 h 12804"/>
                  <a:gd name="connsiteX1" fmla="*/ 2801 w 10000"/>
                  <a:gd name="connsiteY1" fmla="*/ 9728 h 12804"/>
                  <a:gd name="connsiteX2" fmla="*/ 1721 w 10000"/>
                  <a:gd name="connsiteY2" fmla="*/ 8672 h 12804"/>
                  <a:gd name="connsiteX3" fmla="*/ 507 w 10000"/>
                  <a:gd name="connsiteY3" fmla="*/ 7211 h 12804"/>
                  <a:gd name="connsiteX4" fmla="*/ 211 w 10000"/>
                  <a:gd name="connsiteY4" fmla="*/ 6434 h 12804"/>
                  <a:gd name="connsiteX5" fmla="*/ 91 w 10000"/>
                  <a:gd name="connsiteY5" fmla="*/ 5050 h 12804"/>
                  <a:gd name="connsiteX6" fmla="*/ 966 w 10000"/>
                  <a:gd name="connsiteY6" fmla="*/ 4733 h 12804"/>
                  <a:gd name="connsiteX7" fmla="*/ 1770 w 10000"/>
                  <a:gd name="connsiteY7" fmla="*/ 4526 h 12804"/>
                  <a:gd name="connsiteX8" fmla="*/ 2419 w 10000"/>
                  <a:gd name="connsiteY8" fmla="*/ 4455 h 12804"/>
                  <a:gd name="connsiteX9" fmla="*/ 2998 w 10000"/>
                  <a:gd name="connsiteY9" fmla="*/ 4195 h 12804"/>
                  <a:gd name="connsiteX10" fmla="*/ 3302 w 10000"/>
                  <a:gd name="connsiteY10" fmla="*/ 3607 h 12804"/>
                  <a:gd name="connsiteX11" fmla="*/ 3599 w 10000"/>
                  <a:gd name="connsiteY11" fmla="*/ 3018 h 12804"/>
                  <a:gd name="connsiteX12" fmla="*/ 3944 w 10000"/>
                  <a:gd name="connsiteY12" fmla="*/ 2786 h 12804"/>
                  <a:gd name="connsiteX13" fmla="*/ 5371 w 10000"/>
                  <a:gd name="connsiteY13" fmla="*/ 2675 h 12804"/>
                  <a:gd name="connsiteX14" fmla="*/ 5392 w 10000"/>
                  <a:gd name="connsiteY14" fmla="*/ 1919 h 12804"/>
                  <a:gd name="connsiteX15" fmla="*/ 5187 w 10000"/>
                  <a:gd name="connsiteY15" fmla="*/ 974 h 12804"/>
                  <a:gd name="connsiteX16" fmla="*/ 5378 w 10000"/>
                  <a:gd name="connsiteY16" fmla="*/ 508 h 12804"/>
                  <a:gd name="connsiteX17" fmla="*/ 6309 w 10000"/>
                  <a:gd name="connsiteY17" fmla="*/ 961 h 12804"/>
                  <a:gd name="connsiteX18" fmla="*/ 7784 w 10000"/>
                  <a:gd name="connsiteY18" fmla="*/ 1071 h 12804"/>
                  <a:gd name="connsiteX19" fmla="*/ 8744 w 10000"/>
                  <a:gd name="connsiteY19" fmla="*/ 23 h 12804"/>
                  <a:gd name="connsiteX20" fmla="*/ 9429 w 10000"/>
                  <a:gd name="connsiteY20" fmla="*/ 431 h 12804"/>
                  <a:gd name="connsiteX21" fmla="*/ 10000 w 10000"/>
                  <a:gd name="connsiteY21" fmla="*/ 1665 h 12804"/>
                  <a:gd name="connsiteX22" fmla="*/ 9993 w 10000"/>
                  <a:gd name="connsiteY22" fmla="*/ 2294 h 12804"/>
                  <a:gd name="connsiteX23" fmla="*/ 9435 w 10000"/>
                  <a:gd name="connsiteY23" fmla="*/ 2765 h 12804"/>
                  <a:gd name="connsiteX24" fmla="*/ 8815 w 10000"/>
                  <a:gd name="connsiteY24" fmla="*/ 3057 h 12804"/>
                  <a:gd name="connsiteX25" fmla="*/ 7791 w 10000"/>
                  <a:gd name="connsiteY25" fmla="*/ 3562 h 12804"/>
                  <a:gd name="connsiteX26" fmla="*/ 7057 w 10000"/>
                  <a:gd name="connsiteY26" fmla="*/ 4920 h 12804"/>
                  <a:gd name="connsiteX27" fmla="*/ 6697 w 10000"/>
                  <a:gd name="connsiteY27" fmla="*/ 5852 h 12804"/>
                  <a:gd name="connsiteX28" fmla="*/ 5802 w 10000"/>
                  <a:gd name="connsiteY28" fmla="*/ 6538 h 12804"/>
                  <a:gd name="connsiteX29" fmla="*/ 4791 w 10000"/>
                  <a:gd name="connsiteY29" fmla="*/ 7670 h 12804"/>
                  <a:gd name="connsiteX30" fmla="*/ 4494 w 10000"/>
                  <a:gd name="connsiteY30" fmla="*/ 8465 h 12804"/>
                  <a:gd name="connsiteX31" fmla="*/ 5816 w 10000"/>
                  <a:gd name="connsiteY31" fmla="*/ 12792 h 12804"/>
                  <a:gd name="connsiteX0" fmla="*/ 5816 w 10000"/>
                  <a:gd name="connsiteY0" fmla="*/ 12792 h 12804"/>
                  <a:gd name="connsiteX1" fmla="*/ 2801 w 10000"/>
                  <a:gd name="connsiteY1" fmla="*/ 9728 h 12804"/>
                  <a:gd name="connsiteX2" fmla="*/ 1721 w 10000"/>
                  <a:gd name="connsiteY2" fmla="*/ 8672 h 12804"/>
                  <a:gd name="connsiteX3" fmla="*/ 507 w 10000"/>
                  <a:gd name="connsiteY3" fmla="*/ 7211 h 12804"/>
                  <a:gd name="connsiteX4" fmla="*/ 211 w 10000"/>
                  <a:gd name="connsiteY4" fmla="*/ 6434 h 12804"/>
                  <a:gd name="connsiteX5" fmla="*/ 91 w 10000"/>
                  <a:gd name="connsiteY5" fmla="*/ 5050 h 12804"/>
                  <a:gd name="connsiteX6" fmla="*/ 966 w 10000"/>
                  <a:gd name="connsiteY6" fmla="*/ 4733 h 12804"/>
                  <a:gd name="connsiteX7" fmla="*/ 1770 w 10000"/>
                  <a:gd name="connsiteY7" fmla="*/ 4526 h 12804"/>
                  <a:gd name="connsiteX8" fmla="*/ 2419 w 10000"/>
                  <a:gd name="connsiteY8" fmla="*/ 4455 h 12804"/>
                  <a:gd name="connsiteX9" fmla="*/ 2998 w 10000"/>
                  <a:gd name="connsiteY9" fmla="*/ 4195 h 12804"/>
                  <a:gd name="connsiteX10" fmla="*/ 3302 w 10000"/>
                  <a:gd name="connsiteY10" fmla="*/ 3607 h 12804"/>
                  <a:gd name="connsiteX11" fmla="*/ 3599 w 10000"/>
                  <a:gd name="connsiteY11" fmla="*/ 3018 h 12804"/>
                  <a:gd name="connsiteX12" fmla="*/ 3944 w 10000"/>
                  <a:gd name="connsiteY12" fmla="*/ 2786 h 12804"/>
                  <a:gd name="connsiteX13" fmla="*/ 5371 w 10000"/>
                  <a:gd name="connsiteY13" fmla="*/ 2675 h 12804"/>
                  <a:gd name="connsiteX14" fmla="*/ 5392 w 10000"/>
                  <a:gd name="connsiteY14" fmla="*/ 1919 h 12804"/>
                  <a:gd name="connsiteX15" fmla="*/ 5187 w 10000"/>
                  <a:gd name="connsiteY15" fmla="*/ 974 h 12804"/>
                  <a:gd name="connsiteX16" fmla="*/ 5378 w 10000"/>
                  <a:gd name="connsiteY16" fmla="*/ 508 h 12804"/>
                  <a:gd name="connsiteX17" fmla="*/ 6309 w 10000"/>
                  <a:gd name="connsiteY17" fmla="*/ 961 h 12804"/>
                  <a:gd name="connsiteX18" fmla="*/ 7784 w 10000"/>
                  <a:gd name="connsiteY18" fmla="*/ 1071 h 12804"/>
                  <a:gd name="connsiteX19" fmla="*/ 8744 w 10000"/>
                  <a:gd name="connsiteY19" fmla="*/ 23 h 12804"/>
                  <a:gd name="connsiteX20" fmla="*/ 9429 w 10000"/>
                  <a:gd name="connsiteY20" fmla="*/ 431 h 12804"/>
                  <a:gd name="connsiteX21" fmla="*/ 10000 w 10000"/>
                  <a:gd name="connsiteY21" fmla="*/ 1665 h 12804"/>
                  <a:gd name="connsiteX22" fmla="*/ 9993 w 10000"/>
                  <a:gd name="connsiteY22" fmla="*/ 2294 h 12804"/>
                  <a:gd name="connsiteX23" fmla="*/ 9435 w 10000"/>
                  <a:gd name="connsiteY23" fmla="*/ 2765 h 12804"/>
                  <a:gd name="connsiteX24" fmla="*/ 8815 w 10000"/>
                  <a:gd name="connsiteY24" fmla="*/ 3057 h 12804"/>
                  <a:gd name="connsiteX25" fmla="*/ 7791 w 10000"/>
                  <a:gd name="connsiteY25" fmla="*/ 3562 h 12804"/>
                  <a:gd name="connsiteX26" fmla="*/ 7057 w 10000"/>
                  <a:gd name="connsiteY26" fmla="*/ 4920 h 12804"/>
                  <a:gd name="connsiteX27" fmla="*/ 6697 w 10000"/>
                  <a:gd name="connsiteY27" fmla="*/ 5852 h 12804"/>
                  <a:gd name="connsiteX28" fmla="*/ 5802 w 10000"/>
                  <a:gd name="connsiteY28" fmla="*/ 6538 h 12804"/>
                  <a:gd name="connsiteX29" fmla="*/ 4791 w 10000"/>
                  <a:gd name="connsiteY29" fmla="*/ 7670 h 12804"/>
                  <a:gd name="connsiteX30" fmla="*/ 6039 w 10000"/>
                  <a:gd name="connsiteY30" fmla="*/ 8625 h 12804"/>
                  <a:gd name="connsiteX31" fmla="*/ 5816 w 10000"/>
                  <a:gd name="connsiteY31" fmla="*/ 12792 h 12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0000" h="12804">
                    <a:moveTo>
                      <a:pt x="5816" y="12792"/>
                    </a:moveTo>
                    <a:cubicBezTo>
                      <a:pt x="5534" y="13002"/>
                      <a:pt x="3483" y="10415"/>
                      <a:pt x="2801" y="9728"/>
                    </a:cubicBezTo>
                    <a:cubicBezTo>
                      <a:pt x="2119" y="9041"/>
                      <a:pt x="2314" y="9151"/>
                      <a:pt x="1721" y="8672"/>
                    </a:cubicBezTo>
                    <a:cubicBezTo>
                      <a:pt x="994" y="8090"/>
                      <a:pt x="599" y="7619"/>
                      <a:pt x="507" y="7211"/>
                    </a:cubicBezTo>
                    <a:cubicBezTo>
                      <a:pt x="430" y="6887"/>
                      <a:pt x="296" y="6538"/>
                      <a:pt x="211" y="6434"/>
                    </a:cubicBezTo>
                    <a:cubicBezTo>
                      <a:pt x="-8" y="6182"/>
                      <a:pt x="-71" y="5399"/>
                      <a:pt x="91" y="5050"/>
                    </a:cubicBezTo>
                    <a:cubicBezTo>
                      <a:pt x="182" y="4869"/>
                      <a:pt x="507" y="4752"/>
                      <a:pt x="966" y="4733"/>
                    </a:cubicBezTo>
                    <a:cubicBezTo>
                      <a:pt x="1376" y="4719"/>
                      <a:pt x="1735" y="4629"/>
                      <a:pt x="1770" y="4526"/>
                    </a:cubicBezTo>
                    <a:cubicBezTo>
                      <a:pt x="1805" y="4429"/>
                      <a:pt x="2095" y="4396"/>
                      <a:pt x="2419" y="4455"/>
                    </a:cubicBezTo>
                    <a:cubicBezTo>
                      <a:pt x="2906" y="4544"/>
                      <a:pt x="2998" y="4507"/>
                      <a:pt x="2998" y="4195"/>
                    </a:cubicBezTo>
                    <a:cubicBezTo>
                      <a:pt x="2998" y="3995"/>
                      <a:pt x="3133" y="3730"/>
                      <a:pt x="3302" y="3607"/>
                    </a:cubicBezTo>
                    <a:cubicBezTo>
                      <a:pt x="3464" y="3478"/>
                      <a:pt x="3599" y="3212"/>
                      <a:pt x="3599" y="3018"/>
                    </a:cubicBezTo>
                    <a:cubicBezTo>
                      <a:pt x="3599" y="2741"/>
                      <a:pt x="3683" y="2681"/>
                      <a:pt x="3944" y="2786"/>
                    </a:cubicBezTo>
                    <a:cubicBezTo>
                      <a:pt x="4742" y="3084"/>
                      <a:pt x="4967" y="3069"/>
                      <a:pt x="5371" y="2675"/>
                    </a:cubicBezTo>
                    <a:cubicBezTo>
                      <a:pt x="5786" y="2261"/>
                      <a:pt x="5786" y="2261"/>
                      <a:pt x="5392" y="1919"/>
                    </a:cubicBezTo>
                    <a:cubicBezTo>
                      <a:pt x="4925" y="1523"/>
                      <a:pt x="4939" y="1569"/>
                      <a:pt x="5187" y="974"/>
                    </a:cubicBezTo>
                    <a:cubicBezTo>
                      <a:pt x="5251" y="819"/>
                      <a:pt x="5314" y="663"/>
                      <a:pt x="5378" y="508"/>
                    </a:cubicBezTo>
                    <a:lnTo>
                      <a:pt x="6309" y="961"/>
                    </a:lnTo>
                    <a:cubicBezTo>
                      <a:pt x="7431" y="1505"/>
                      <a:pt x="7784" y="1531"/>
                      <a:pt x="7784" y="1071"/>
                    </a:cubicBezTo>
                    <a:cubicBezTo>
                      <a:pt x="7784" y="598"/>
                      <a:pt x="8461" y="-139"/>
                      <a:pt x="8744" y="23"/>
                    </a:cubicBezTo>
                    <a:cubicBezTo>
                      <a:pt x="8871" y="100"/>
                      <a:pt x="9219" y="157"/>
                      <a:pt x="9429" y="431"/>
                    </a:cubicBezTo>
                    <a:cubicBezTo>
                      <a:pt x="9638" y="704"/>
                      <a:pt x="9718" y="1224"/>
                      <a:pt x="10000" y="1665"/>
                    </a:cubicBezTo>
                    <a:cubicBezTo>
                      <a:pt x="9998" y="1874"/>
                      <a:pt x="9995" y="2083"/>
                      <a:pt x="9993" y="2294"/>
                    </a:cubicBezTo>
                    <a:lnTo>
                      <a:pt x="9435" y="2765"/>
                    </a:lnTo>
                    <a:cubicBezTo>
                      <a:pt x="9132" y="3031"/>
                      <a:pt x="8850" y="3160"/>
                      <a:pt x="8815" y="3057"/>
                    </a:cubicBezTo>
                    <a:cubicBezTo>
                      <a:pt x="8653" y="2611"/>
                      <a:pt x="8046" y="2908"/>
                      <a:pt x="7791" y="3562"/>
                    </a:cubicBezTo>
                    <a:cubicBezTo>
                      <a:pt x="7643" y="3937"/>
                      <a:pt x="7311" y="4544"/>
                      <a:pt x="7057" y="4920"/>
                    </a:cubicBezTo>
                    <a:cubicBezTo>
                      <a:pt x="6803" y="5296"/>
                      <a:pt x="6641" y="5709"/>
                      <a:pt x="6697" y="5852"/>
                    </a:cubicBezTo>
                    <a:cubicBezTo>
                      <a:pt x="6768" y="6020"/>
                      <a:pt x="6465" y="6253"/>
                      <a:pt x="5802" y="6538"/>
                    </a:cubicBezTo>
                    <a:cubicBezTo>
                      <a:pt x="4855" y="6951"/>
                      <a:pt x="4752" y="7322"/>
                      <a:pt x="4791" y="7670"/>
                    </a:cubicBezTo>
                    <a:cubicBezTo>
                      <a:pt x="4830" y="8018"/>
                      <a:pt x="6231" y="8561"/>
                      <a:pt x="6039" y="8625"/>
                    </a:cubicBezTo>
                    <a:cubicBezTo>
                      <a:pt x="5838" y="8998"/>
                      <a:pt x="6058" y="12512"/>
                      <a:pt x="5816" y="12792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" name="Tlaxcala">
                <a:extLst>
                  <a:ext uri="{FF2B5EF4-FFF2-40B4-BE49-F238E27FC236}">
                    <a16:creationId xmlns:a16="http://schemas.microsoft.com/office/drawing/2014/main" id="{36A8DBD6-E29A-4148-95EA-BE2E18721EAC}"/>
                  </a:ext>
                </a:extLst>
              </p:cNvPr>
              <p:cNvSpPr/>
              <p:nvPr/>
            </p:nvSpPr>
            <p:spPr>
              <a:xfrm>
                <a:off x="6446840" y="5514977"/>
                <a:ext cx="285751" cy="257176"/>
              </a:xfrm>
              <a:prstGeom prst="rect">
                <a:avLst/>
              </a:prstGeom>
              <a:solidFill>
                <a:srgbClr val="00CC99"/>
              </a:solidFill>
              <a:ln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 sz="16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hidalgo">
                <a:extLst>
                  <a:ext uri="{FF2B5EF4-FFF2-40B4-BE49-F238E27FC236}">
                    <a16:creationId xmlns:a16="http://schemas.microsoft.com/office/drawing/2014/main" id="{85FFE0AA-0C59-49E2-9CEE-C7CF11E495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32515" y="5095877"/>
                <a:ext cx="555626" cy="520701"/>
              </a:xfrm>
              <a:custGeom>
                <a:avLst/>
                <a:gdLst>
                  <a:gd name="T0" fmla="*/ 1274 w 1877"/>
                  <a:gd name="T1" fmla="*/ 1787 h 1851"/>
                  <a:gd name="T2" fmla="*/ 1067 w 1877"/>
                  <a:gd name="T3" fmla="*/ 1610 h 1851"/>
                  <a:gd name="T4" fmla="*/ 925 w 1877"/>
                  <a:gd name="T5" fmla="*/ 1539 h 1851"/>
                  <a:gd name="T6" fmla="*/ 883 w 1877"/>
                  <a:gd name="T7" fmla="*/ 1452 h 1851"/>
                  <a:gd name="T8" fmla="*/ 657 w 1877"/>
                  <a:gd name="T9" fmla="*/ 1550 h 1851"/>
                  <a:gd name="T10" fmla="*/ 487 w 1877"/>
                  <a:gd name="T11" fmla="*/ 1483 h 1851"/>
                  <a:gd name="T12" fmla="*/ 323 w 1877"/>
                  <a:gd name="T13" fmla="*/ 1299 h 1851"/>
                  <a:gd name="T14" fmla="*/ 48 w 1877"/>
                  <a:gd name="T15" fmla="*/ 1146 h 1851"/>
                  <a:gd name="T16" fmla="*/ 78 w 1877"/>
                  <a:gd name="T17" fmla="*/ 1023 h 1851"/>
                  <a:gd name="T18" fmla="*/ 227 w 1877"/>
                  <a:gd name="T19" fmla="*/ 845 h 1851"/>
                  <a:gd name="T20" fmla="*/ 366 w 1877"/>
                  <a:gd name="T21" fmla="*/ 725 h 1851"/>
                  <a:gd name="T22" fmla="*/ 444 w 1877"/>
                  <a:gd name="T23" fmla="*/ 522 h 1851"/>
                  <a:gd name="T24" fmla="*/ 530 w 1877"/>
                  <a:gd name="T25" fmla="*/ 324 h 1851"/>
                  <a:gd name="T26" fmla="*/ 582 w 1877"/>
                  <a:gd name="T27" fmla="*/ 316 h 1851"/>
                  <a:gd name="T28" fmla="*/ 707 w 1877"/>
                  <a:gd name="T29" fmla="*/ 295 h 1851"/>
                  <a:gd name="T30" fmla="*/ 810 w 1877"/>
                  <a:gd name="T31" fmla="*/ 177 h 1851"/>
                  <a:gd name="T32" fmla="*/ 903 w 1877"/>
                  <a:gd name="T33" fmla="*/ 153 h 1851"/>
                  <a:gd name="T34" fmla="*/ 1118 w 1877"/>
                  <a:gd name="T35" fmla="*/ 209 h 1851"/>
                  <a:gd name="T36" fmla="*/ 1269 w 1877"/>
                  <a:gd name="T37" fmla="*/ 226 h 1851"/>
                  <a:gd name="T38" fmla="*/ 1258 w 1877"/>
                  <a:gd name="T39" fmla="*/ 129 h 1851"/>
                  <a:gd name="T40" fmla="*/ 1283 w 1877"/>
                  <a:gd name="T41" fmla="*/ 18 h 1851"/>
                  <a:gd name="T42" fmla="*/ 1331 w 1877"/>
                  <a:gd name="T43" fmla="*/ 99 h 1851"/>
                  <a:gd name="T44" fmla="*/ 1494 w 1877"/>
                  <a:gd name="T45" fmla="*/ 268 h 1851"/>
                  <a:gd name="T46" fmla="*/ 1546 w 1877"/>
                  <a:gd name="T47" fmla="*/ 279 h 1851"/>
                  <a:gd name="T48" fmla="*/ 1604 w 1877"/>
                  <a:gd name="T49" fmla="*/ 321 h 1851"/>
                  <a:gd name="T50" fmla="*/ 1618 w 1877"/>
                  <a:gd name="T51" fmla="*/ 421 h 1851"/>
                  <a:gd name="T52" fmla="*/ 1591 w 1877"/>
                  <a:gd name="T53" fmla="*/ 550 h 1851"/>
                  <a:gd name="T54" fmla="*/ 1517 w 1877"/>
                  <a:gd name="T55" fmla="*/ 566 h 1851"/>
                  <a:gd name="T56" fmla="*/ 1416 w 1877"/>
                  <a:gd name="T57" fmla="*/ 608 h 1851"/>
                  <a:gd name="T58" fmla="*/ 1331 w 1877"/>
                  <a:gd name="T59" fmla="*/ 679 h 1851"/>
                  <a:gd name="T60" fmla="*/ 1292 w 1877"/>
                  <a:gd name="T61" fmla="*/ 721 h 1851"/>
                  <a:gd name="T62" fmla="*/ 1332 w 1877"/>
                  <a:gd name="T63" fmla="*/ 764 h 1851"/>
                  <a:gd name="T64" fmla="*/ 1330 w 1877"/>
                  <a:gd name="T65" fmla="*/ 849 h 1851"/>
                  <a:gd name="T66" fmla="*/ 1363 w 1877"/>
                  <a:gd name="T67" fmla="*/ 1121 h 1851"/>
                  <a:gd name="T68" fmla="*/ 1643 w 1877"/>
                  <a:gd name="T69" fmla="*/ 944 h 1851"/>
                  <a:gd name="T70" fmla="*/ 1854 w 1877"/>
                  <a:gd name="T71" fmla="*/ 873 h 1851"/>
                  <a:gd name="T72" fmla="*/ 1778 w 1877"/>
                  <a:gd name="T73" fmla="*/ 1035 h 1851"/>
                  <a:gd name="T74" fmla="*/ 1633 w 1877"/>
                  <a:gd name="T75" fmla="*/ 1144 h 1851"/>
                  <a:gd name="T76" fmla="*/ 1642 w 1877"/>
                  <a:gd name="T77" fmla="*/ 1258 h 1851"/>
                  <a:gd name="T78" fmla="*/ 1696 w 1877"/>
                  <a:gd name="T79" fmla="*/ 1394 h 1851"/>
                  <a:gd name="T80" fmla="*/ 1641 w 1877"/>
                  <a:gd name="T81" fmla="*/ 1528 h 1851"/>
                  <a:gd name="T82" fmla="*/ 1602 w 1877"/>
                  <a:gd name="T83" fmla="*/ 1656 h 1851"/>
                  <a:gd name="T84" fmla="*/ 1520 w 1877"/>
                  <a:gd name="T85" fmla="*/ 1788 h 1851"/>
                  <a:gd name="T86" fmla="*/ 1274 w 1877"/>
                  <a:gd name="T87" fmla="*/ 1787 h 1851"/>
                  <a:gd name="connsiteX0" fmla="*/ 6567 w 9709"/>
                  <a:gd name="connsiteY0" fmla="*/ 9580 h 9840"/>
                  <a:gd name="connsiteX1" fmla="*/ 5465 w 9709"/>
                  <a:gd name="connsiteY1" fmla="*/ 8624 h 9840"/>
                  <a:gd name="connsiteX2" fmla="*/ 4708 w 9709"/>
                  <a:gd name="connsiteY2" fmla="*/ 8240 h 9840"/>
                  <a:gd name="connsiteX3" fmla="*/ 4484 w 9709"/>
                  <a:gd name="connsiteY3" fmla="*/ 7770 h 9840"/>
                  <a:gd name="connsiteX4" fmla="*/ 3280 w 9709"/>
                  <a:gd name="connsiteY4" fmla="*/ 8300 h 9840"/>
                  <a:gd name="connsiteX5" fmla="*/ 2375 w 9709"/>
                  <a:gd name="connsiteY5" fmla="*/ 7938 h 9840"/>
                  <a:gd name="connsiteX6" fmla="*/ 1501 w 9709"/>
                  <a:gd name="connsiteY6" fmla="*/ 6944 h 9840"/>
                  <a:gd name="connsiteX7" fmla="*/ 36 w 9709"/>
                  <a:gd name="connsiteY7" fmla="*/ 6117 h 9840"/>
                  <a:gd name="connsiteX8" fmla="*/ 196 w 9709"/>
                  <a:gd name="connsiteY8" fmla="*/ 5453 h 9840"/>
                  <a:gd name="connsiteX9" fmla="*/ 989 w 9709"/>
                  <a:gd name="connsiteY9" fmla="*/ 4491 h 9840"/>
                  <a:gd name="connsiteX10" fmla="*/ 1730 w 9709"/>
                  <a:gd name="connsiteY10" fmla="*/ 3843 h 9840"/>
                  <a:gd name="connsiteX11" fmla="*/ 2145 w 9709"/>
                  <a:gd name="connsiteY11" fmla="*/ 2746 h 9840"/>
                  <a:gd name="connsiteX12" fmla="*/ 2604 w 9709"/>
                  <a:gd name="connsiteY12" fmla="*/ 1676 h 9840"/>
                  <a:gd name="connsiteX13" fmla="*/ 2881 w 9709"/>
                  <a:gd name="connsiteY13" fmla="*/ 1633 h 9840"/>
                  <a:gd name="connsiteX14" fmla="*/ 3547 w 9709"/>
                  <a:gd name="connsiteY14" fmla="*/ 1520 h 9840"/>
                  <a:gd name="connsiteX15" fmla="*/ 4095 w 9709"/>
                  <a:gd name="connsiteY15" fmla="*/ 882 h 9840"/>
                  <a:gd name="connsiteX16" fmla="*/ 4591 w 9709"/>
                  <a:gd name="connsiteY16" fmla="*/ 753 h 9840"/>
                  <a:gd name="connsiteX17" fmla="*/ 5736 w 9709"/>
                  <a:gd name="connsiteY17" fmla="*/ 1055 h 9840"/>
                  <a:gd name="connsiteX18" fmla="*/ 6541 w 9709"/>
                  <a:gd name="connsiteY18" fmla="*/ 1147 h 9840"/>
                  <a:gd name="connsiteX19" fmla="*/ 6482 w 9709"/>
                  <a:gd name="connsiteY19" fmla="*/ 623 h 9840"/>
                  <a:gd name="connsiteX20" fmla="*/ 6615 w 9709"/>
                  <a:gd name="connsiteY20" fmla="*/ 23 h 9840"/>
                  <a:gd name="connsiteX21" fmla="*/ 6871 w 9709"/>
                  <a:gd name="connsiteY21" fmla="*/ 461 h 9840"/>
                  <a:gd name="connsiteX22" fmla="*/ 7740 w 9709"/>
                  <a:gd name="connsiteY22" fmla="*/ 1374 h 9840"/>
                  <a:gd name="connsiteX23" fmla="*/ 8017 w 9709"/>
                  <a:gd name="connsiteY23" fmla="*/ 1433 h 9840"/>
                  <a:gd name="connsiteX24" fmla="*/ 8326 w 9709"/>
                  <a:gd name="connsiteY24" fmla="*/ 1660 h 9840"/>
                  <a:gd name="connsiteX25" fmla="*/ 8400 w 9709"/>
                  <a:gd name="connsiteY25" fmla="*/ 2200 h 9840"/>
                  <a:gd name="connsiteX26" fmla="*/ 8256 w 9709"/>
                  <a:gd name="connsiteY26" fmla="*/ 2897 h 9840"/>
                  <a:gd name="connsiteX27" fmla="*/ 7862 w 9709"/>
                  <a:gd name="connsiteY27" fmla="*/ 2984 h 9840"/>
                  <a:gd name="connsiteX28" fmla="*/ 7324 w 9709"/>
                  <a:gd name="connsiteY28" fmla="*/ 3211 h 9840"/>
                  <a:gd name="connsiteX29" fmla="*/ 6871 w 9709"/>
                  <a:gd name="connsiteY29" fmla="*/ 3594 h 9840"/>
                  <a:gd name="connsiteX30" fmla="*/ 6663 w 9709"/>
                  <a:gd name="connsiteY30" fmla="*/ 3821 h 9840"/>
                  <a:gd name="connsiteX31" fmla="*/ 6876 w 9709"/>
                  <a:gd name="connsiteY31" fmla="*/ 4053 h 9840"/>
                  <a:gd name="connsiteX32" fmla="*/ 6866 w 9709"/>
                  <a:gd name="connsiteY32" fmla="*/ 4513 h 9840"/>
                  <a:gd name="connsiteX33" fmla="*/ 7042 w 9709"/>
                  <a:gd name="connsiteY33" fmla="*/ 5982 h 9840"/>
                  <a:gd name="connsiteX34" fmla="*/ 8533 w 9709"/>
                  <a:gd name="connsiteY34" fmla="*/ 5026 h 9840"/>
                  <a:gd name="connsiteX35" fmla="*/ 9657 w 9709"/>
                  <a:gd name="connsiteY35" fmla="*/ 4642 h 9840"/>
                  <a:gd name="connsiteX36" fmla="*/ 9253 w 9709"/>
                  <a:gd name="connsiteY36" fmla="*/ 5518 h 9840"/>
                  <a:gd name="connsiteX37" fmla="*/ 8480 w 9709"/>
                  <a:gd name="connsiteY37" fmla="*/ 6106 h 9840"/>
                  <a:gd name="connsiteX38" fmla="*/ 8528 w 9709"/>
                  <a:gd name="connsiteY38" fmla="*/ 6722 h 9840"/>
                  <a:gd name="connsiteX39" fmla="*/ 8816 w 9709"/>
                  <a:gd name="connsiteY39" fmla="*/ 7457 h 9840"/>
                  <a:gd name="connsiteX40" fmla="*/ 8523 w 9709"/>
                  <a:gd name="connsiteY40" fmla="*/ 8181 h 9840"/>
                  <a:gd name="connsiteX41" fmla="*/ 8315 w 9709"/>
                  <a:gd name="connsiteY41" fmla="*/ 8873 h 9840"/>
                  <a:gd name="connsiteX42" fmla="*/ 7878 w 9709"/>
                  <a:gd name="connsiteY42" fmla="*/ 9586 h 9840"/>
                  <a:gd name="connsiteX43" fmla="*/ 6567 w 9709"/>
                  <a:gd name="connsiteY43" fmla="*/ 9580 h 984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8257 w 10000"/>
                  <a:gd name="connsiteY23" fmla="*/ 1456 h 10000"/>
                  <a:gd name="connsiteX24" fmla="*/ 8576 w 10000"/>
                  <a:gd name="connsiteY24" fmla="*/ 1687 h 10000"/>
                  <a:gd name="connsiteX25" fmla="*/ 8652 w 10000"/>
                  <a:gd name="connsiteY25" fmla="*/ 2236 h 10000"/>
                  <a:gd name="connsiteX26" fmla="*/ 8503 w 10000"/>
                  <a:gd name="connsiteY26" fmla="*/ 2944 h 10000"/>
                  <a:gd name="connsiteX27" fmla="*/ 8098 w 10000"/>
                  <a:gd name="connsiteY27" fmla="*/ 3033 h 10000"/>
                  <a:gd name="connsiteX28" fmla="*/ 7544 w 10000"/>
                  <a:gd name="connsiteY28" fmla="*/ 3263 h 10000"/>
                  <a:gd name="connsiteX29" fmla="*/ 6863 w 10000"/>
                  <a:gd name="connsiteY29" fmla="*/ 3883 h 10000"/>
                  <a:gd name="connsiteX30" fmla="*/ 7082 w 10000"/>
                  <a:gd name="connsiteY30" fmla="*/ 4119 h 10000"/>
                  <a:gd name="connsiteX31" fmla="*/ 7072 w 10000"/>
                  <a:gd name="connsiteY31" fmla="*/ 4586 h 10000"/>
                  <a:gd name="connsiteX32" fmla="*/ 7253 w 10000"/>
                  <a:gd name="connsiteY32" fmla="*/ 6079 h 10000"/>
                  <a:gd name="connsiteX33" fmla="*/ 8789 w 10000"/>
                  <a:gd name="connsiteY33" fmla="*/ 5108 h 10000"/>
                  <a:gd name="connsiteX34" fmla="*/ 9946 w 10000"/>
                  <a:gd name="connsiteY34" fmla="*/ 4717 h 10000"/>
                  <a:gd name="connsiteX35" fmla="*/ 9530 w 10000"/>
                  <a:gd name="connsiteY35" fmla="*/ 5608 h 10000"/>
                  <a:gd name="connsiteX36" fmla="*/ 8734 w 10000"/>
                  <a:gd name="connsiteY36" fmla="*/ 6205 h 10000"/>
                  <a:gd name="connsiteX37" fmla="*/ 8784 w 10000"/>
                  <a:gd name="connsiteY37" fmla="*/ 6831 h 10000"/>
                  <a:gd name="connsiteX38" fmla="*/ 9080 w 10000"/>
                  <a:gd name="connsiteY38" fmla="*/ 7578 h 10000"/>
                  <a:gd name="connsiteX39" fmla="*/ 8778 w 10000"/>
                  <a:gd name="connsiteY39" fmla="*/ 8314 h 10000"/>
                  <a:gd name="connsiteX40" fmla="*/ 8564 w 10000"/>
                  <a:gd name="connsiteY40" fmla="*/ 9017 h 10000"/>
                  <a:gd name="connsiteX41" fmla="*/ 8114 w 10000"/>
                  <a:gd name="connsiteY41" fmla="*/ 9742 h 10000"/>
                  <a:gd name="connsiteX42" fmla="*/ 6764 w 10000"/>
                  <a:gd name="connsiteY42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8257 w 10000"/>
                  <a:gd name="connsiteY23" fmla="*/ 1456 h 10000"/>
                  <a:gd name="connsiteX24" fmla="*/ 8576 w 10000"/>
                  <a:gd name="connsiteY24" fmla="*/ 1687 h 10000"/>
                  <a:gd name="connsiteX25" fmla="*/ 8652 w 10000"/>
                  <a:gd name="connsiteY25" fmla="*/ 2236 h 10000"/>
                  <a:gd name="connsiteX26" fmla="*/ 8503 w 10000"/>
                  <a:gd name="connsiteY26" fmla="*/ 2944 h 10000"/>
                  <a:gd name="connsiteX27" fmla="*/ 8098 w 10000"/>
                  <a:gd name="connsiteY27" fmla="*/ 3033 h 10000"/>
                  <a:gd name="connsiteX28" fmla="*/ 7544 w 10000"/>
                  <a:gd name="connsiteY28" fmla="*/ 3263 h 10000"/>
                  <a:gd name="connsiteX29" fmla="*/ 6863 w 10000"/>
                  <a:gd name="connsiteY29" fmla="*/ 3883 h 10000"/>
                  <a:gd name="connsiteX30" fmla="*/ 7082 w 10000"/>
                  <a:gd name="connsiteY30" fmla="*/ 4119 h 10000"/>
                  <a:gd name="connsiteX31" fmla="*/ 7253 w 10000"/>
                  <a:gd name="connsiteY31" fmla="*/ 6079 h 10000"/>
                  <a:gd name="connsiteX32" fmla="*/ 8789 w 10000"/>
                  <a:gd name="connsiteY32" fmla="*/ 5108 h 10000"/>
                  <a:gd name="connsiteX33" fmla="*/ 9946 w 10000"/>
                  <a:gd name="connsiteY33" fmla="*/ 4717 h 10000"/>
                  <a:gd name="connsiteX34" fmla="*/ 9530 w 10000"/>
                  <a:gd name="connsiteY34" fmla="*/ 5608 h 10000"/>
                  <a:gd name="connsiteX35" fmla="*/ 8734 w 10000"/>
                  <a:gd name="connsiteY35" fmla="*/ 6205 h 10000"/>
                  <a:gd name="connsiteX36" fmla="*/ 8784 w 10000"/>
                  <a:gd name="connsiteY36" fmla="*/ 6831 h 10000"/>
                  <a:gd name="connsiteX37" fmla="*/ 9080 w 10000"/>
                  <a:gd name="connsiteY37" fmla="*/ 7578 h 10000"/>
                  <a:gd name="connsiteX38" fmla="*/ 8778 w 10000"/>
                  <a:gd name="connsiteY38" fmla="*/ 8314 h 10000"/>
                  <a:gd name="connsiteX39" fmla="*/ 8564 w 10000"/>
                  <a:gd name="connsiteY39" fmla="*/ 9017 h 10000"/>
                  <a:gd name="connsiteX40" fmla="*/ 8114 w 10000"/>
                  <a:gd name="connsiteY40" fmla="*/ 9742 h 10000"/>
                  <a:gd name="connsiteX41" fmla="*/ 6764 w 10000"/>
                  <a:gd name="connsiteY41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8257 w 10000"/>
                  <a:gd name="connsiteY23" fmla="*/ 1456 h 10000"/>
                  <a:gd name="connsiteX24" fmla="*/ 8576 w 10000"/>
                  <a:gd name="connsiteY24" fmla="*/ 1687 h 10000"/>
                  <a:gd name="connsiteX25" fmla="*/ 8652 w 10000"/>
                  <a:gd name="connsiteY25" fmla="*/ 2236 h 10000"/>
                  <a:gd name="connsiteX26" fmla="*/ 8503 w 10000"/>
                  <a:gd name="connsiteY26" fmla="*/ 2944 h 10000"/>
                  <a:gd name="connsiteX27" fmla="*/ 8098 w 10000"/>
                  <a:gd name="connsiteY27" fmla="*/ 3033 h 10000"/>
                  <a:gd name="connsiteX28" fmla="*/ 7544 w 10000"/>
                  <a:gd name="connsiteY28" fmla="*/ 3263 h 10000"/>
                  <a:gd name="connsiteX29" fmla="*/ 6863 w 10000"/>
                  <a:gd name="connsiteY29" fmla="*/ 3883 h 10000"/>
                  <a:gd name="connsiteX30" fmla="*/ 7253 w 10000"/>
                  <a:gd name="connsiteY30" fmla="*/ 6079 h 10000"/>
                  <a:gd name="connsiteX31" fmla="*/ 8789 w 10000"/>
                  <a:gd name="connsiteY31" fmla="*/ 5108 h 10000"/>
                  <a:gd name="connsiteX32" fmla="*/ 9946 w 10000"/>
                  <a:gd name="connsiteY32" fmla="*/ 4717 h 10000"/>
                  <a:gd name="connsiteX33" fmla="*/ 9530 w 10000"/>
                  <a:gd name="connsiteY33" fmla="*/ 5608 h 10000"/>
                  <a:gd name="connsiteX34" fmla="*/ 8734 w 10000"/>
                  <a:gd name="connsiteY34" fmla="*/ 6205 h 10000"/>
                  <a:gd name="connsiteX35" fmla="*/ 8784 w 10000"/>
                  <a:gd name="connsiteY35" fmla="*/ 6831 h 10000"/>
                  <a:gd name="connsiteX36" fmla="*/ 9080 w 10000"/>
                  <a:gd name="connsiteY36" fmla="*/ 7578 h 10000"/>
                  <a:gd name="connsiteX37" fmla="*/ 8778 w 10000"/>
                  <a:gd name="connsiteY37" fmla="*/ 8314 h 10000"/>
                  <a:gd name="connsiteX38" fmla="*/ 8564 w 10000"/>
                  <a:gd name="connsiteY38" fmla="*/ 9017 h 10000"/>
                  <a:gd name="connsiteX39" fmla="*/ 8114 w 10000"/>
                  <a:gd name="connsiteY39" fmla="*/ 9742 h 10000"/>
                  <a:gd name="connsiteX40" fmla="*/ 6764 w 10000"/>
                  <a:gd name="connsiteY40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8257 w 10000"/>
                  <a:gd name="connsiteY23" fmla="*/ 1456 h 10000"/>
                  <a:gd name="connsiteX24" fmla="*/ 8576 w 10000"/>
                  <a:gd name="connsiteY24" fmla="*/ 1687 h 10000"/>
                  <a:gd name="connsiteX25" fmla="*/ 8652 w 10000"/>
                  <a:gd name="connsiteY25" fmla="*/ 2236 h 10000"/>
                  <a:gd name="connsiteX26" fmla="*/ 8503 w 10000"/>
                  <a:gd name="connsiteY26" fmla="*/ 2944 h 10000"/>
                  <a:gd name="connsiteX27" fmla="*/ 8098 w 10000"/>
                  <a:gd name="connsiteY27" fmla="*/ 3033 h 10000"/>
                  <a:gd name="connsiteX28" fmla="*/ 7544 w 10000"/>
                  <a:gd name="connsiteY28" fmla="*/ 3263 h 10000"/>
                  <a:gd name="connsiteX29" fmla="*/ 7811 w 10000"/>
                  <a:gd name="connsiteY29" fmla="*/ 4166 h 10000"/>
                  <a:gd name="connsiteX30" fmla="*/ 7253 w 10000"/>
                  <a:gd name="connsiteY30" fmla="*/ 6079 h 10000"/>
                  <a:gd name="connsiteX31" fmla="*/ 8789 w 10000"/>
                  <a:gd name="connsiteY31" fmla="*/ 5108 h 10000"/>
                  <a:gd name="connsiteX32" fmla="*/ 9946 w 10000"/>
                  <a:gd name="connsiteY32" fmla="*/ 4717 h 10000"/>
                  <a:gd name="connsiteX33" fmla="*/ 9530 w 10000"/>
                  <a:gd name="connsiteY33" fmla="*/ 5608 h 10000"/>
                  <a:gd name="connsiteX34" fmla="*/ 8734 w 10000"/>
                  <a:gd name="connsiteY34" fmla="*/ 6205 h 10000"/>
                  <a:gd name="connsiteX35" fmla="*/ 8784 w 10000"/>
                  <a:gd name="connsiteY35" fmla="*/ 6831 h 10000"/>
                  <a:gd name="connsiteX36" fmla="*/ 9080 w 10000"/>
                  <a:gd name="connsiteY36" fmla="*/ 7578 h 10000"/>
                  <a:gd name="connsiteX37" fmla="*/ 8778 w 10000"/>
                  <a:gd name="connsiteY37" fmla="*/ 8314 h 10000"/>
                  <a:gd name="connsiteX38" fmla="*/ 8564 w 10000"/>
                  <a:gd name="connsiteY38" fmla="*/ 9017 h 10000"/>
                  <a:gd name="connsiteX39" fmla="*/ 8114 w 10000"/>
                  <a:gd name="connsiteY39" fmla="*/ 9742 h 10000"/>
                  <a:gd name="connsiteX40" fmla="*/ 6764 w 10000"/>
                  <a:gd name="connsiteY40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8257 w 10000"/>
                  <a:gd name="connsiteY23" fmla="*/ 1456 h 10000"/>
                  <a:gd name="connsiteX24" fmla="*/ 8576 w 10000"/>
                  <a:gd name="connsiteY24" fmla="*/ 1687 h 10000"/>
                  <a:gd name="connsiteX25" fmla="*/ 8652 w 10000"/>
                  <a:gd name="connsiteY25" fmla="*/ 2236 h 10000"/>
                  <a:gd name="connsiteX26" fmla="*/ 8503 w 10000"/>
                  <a:gd name="connsiteY26" fmla="*/ 2944 h 10000"/>
                  <a:gd name="connsiteX27" fmla="*/ 8098 w 10000"/>
                  <a:gd name="connsiteY27" fmla="*/ 3033 h 10000"/>
                  <a:gd name="connsiteX28" fmla="*/ 7811 w 10000"/>
                  <a:gd name="connsiteY28" fmla="*/ 4166 h 10000"/>
                  <a:gd name="connsiteX29" fmla="*/ 7253 w 10000"/>
                  <a:gd name="connsiteY29" fmla="*/ 6079 h 10000"/>
                  <a:gd name="connsiteX30" fmla="*/ 8789 w 10000"/>
                  <a:gd name="connsiteY30" fmla="*/ 5108 h 10000"/>
                  <a:gd name="connsiteX31" fmla="*/ 9946 w 10000"/>
                  <a:gd name="connsiteY31" fmla="*/ 4717 h 10000"/>
                  <a:gd name="connsiteX32" fmla="*/ 9530 w 10000"/>
                  <a:gd name="connsiteY32" fmla="*/ 5608 h 10000"/>
                  <a:gd name="connsiteX33" fmla="*/ 8734 w 10000"/>
                  <a:gd name="connsiteY33" fmla="*/ 6205 h 10000"/>
                  <a:gd name="connsiteX34" fmla="*/ 8784 w 10000"/>
                  <a:gd name="connsiteY34" fmla="*/ 6831 h 10000"/>
                  <a:gd name="connsiteX35" fmla="*/ 9080 w 10000"/>
                  <a:gd name="connsiteY35" fmla="*/ 7578 h 10000"/>
                  <a:gd name="connsiteX36" fmla="*/ 8778 w 10000"/>
                  <a:gd name="connsiteY36" fmla="*/ 8314 h 10000"/>
                  <a:gd name="connsiteX37" fmla="*/ 8564 w 10000"/>
                  <a:gd name="connsiteY37" fmla="*/ 9017 h 10000"/>
                  <a:gd name="connsiteX38" fmla="*/ 8114 w 10000"/>
                  <a:gd name="connsiteY38" fmla="*/ 9742 h 10000"/>
                  <a:gd name="connsiteX39" fmla="*/ 6764 w 10000"/>
                  <a:gd name="connsiteY39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8257 w 10000"/>
                  <a:gd name="connsiteY23" fmla="*/ 1456 h 10000"/>
                  <a:gd name="connsiteX24" fmla="*/ 8576 w 10000"/>
                  <a:gd name="connsiteY24" fmla="*/ 1687 h 10000"/>
                  <a:gd name="connsiteX25" fmla="*/ 8652 w 10000"/>
                  <a:gd name="connsiteY25" fmla="*/ 2236 h 10000"/>
                  <a:gd name="connsiteX26" fmla="*/ 8503 w 10000"/>
                  <a:gd name="connsiteY26" fmla="*/ 2944 h 10000"/>
                  <a:gd name="connsiteX27" fmla="*/ 7811 w 10000"/>
                  <a:gd name="connsiteY27" fmla="*/ 4166 h 10000"/>
                  <a:gd name="connsiteX28" fmla="*/ 7253 w 10000"/>
                  <a:gd name="connsiteY28" fmla="*/ 6079 h 10000"/>
                  <a:gd name="connsiteX29" fmla="*/ 8789 w 10000"/>
                  <a:gd name="connsiteY29" fmla="*/ 5108 h 10000"/>
                  <a:gd name="connsiteX30" fmla="*/ 9946 w 10000"/>
                  <a:gd name="connsiteY30" fmla="*/ 4717 h 10000"/>
                  <a:gd name="connsiteX31" fmla="*/ 9530 w 10000"/>
                  <a:gd name="connsiteY31" fmla="*/ 5608 h 10000"/>
                  <a:gd name="connsiteX32" fmla="*/ 8734 w 10000"/>
                  <a:gd name="connsiteY32" fmla="*/ 6205 h 10000"/>
                  <a:gd name="connsiteX33" fmla="*/ 8784 w 10000"/>
                  <a:gd name="connsiteY33" fmla="*/ 6831 h 10000"/>
                  <a:gd name="connsiteX34" fmla="*/ 9080 w 10000"/>
                  <a:gd name="connsiteY34" fmla="*/ 7578 h 10000"/>
                  <a:gd name="connsiteX35" fmla="*/ 8778 w 10000"/>
                  <a:gd name="connsiteY35" fmla="*/ 8314 h 10000"/>
                  <a:gd name="connsiteX36" fmla="*/ 8564 w 10000"/>
                  <a:gd name="connsiteY36" fmla="*/ 9017 h 10000"/>
                  <a:gd name="connsiteX37" fmla="*/ 8114 w 10000"/>
                  <a:gd name="connsiteY37" fmla="*/ 9742 h 10000"/>
                  <a:gd name="connsiteX38" fmla="*/ 6764 w 10000"/>
                  <a:gd name="connsiteY38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8257 w 10000"/>
                  <a:gd name="connsiteY23" fmla="*/ 1456 h 10000"/>
                  <a:gd name="connsiteX24" fmla="*/ 8576 w 10000"/>
                  <a:gd name="connsiteY24" fmla="*/ 1687 h 10000"/>
                  <a:gd name="connsiteX25" fmla="*/ 8652 w 10000"/>
                  <a:gd name="connsiteY25" fmla="*/ 2236 h 10000"/>
                  <a:gd name="connsiteX26" fmla="*/ 9641 w 10000"/>
                  <a:gd name="connsiteY26" fmla="*/ 3133 h 10000"/>
                  <a:gd name="connsiteX27" fmla="*/ 7811 w 10000"/>
                  <a:gd name="connsiteY27" fmla="*/ 4166 h 10000"/>
                  <a:gd name="connsiteX28" fmla="*/ 7253 w 10000"/>
                  <a:gd name="connsiteY28" fmla="*/ 6079 h 10000"/>
                  <a:gd name="connsiteX29" fmla="*/ 8789 w 10000"/>
                  <a:gd name="connsiteY29" fmla="*/ 5108 h 10000"/>
                  <a:gd name="connsiteX30" fmla="*/ 9946 w 10000"/>
                  <a:gd name="connsiteY30" fmla="*/ 4717 h 10000"/>
                  <a:gd name="connsiteX31" fmla="*/ 9530 w 10000"/>
                  <a:gd name="connsiteY31" fmla="*/ 5608 h 10000"/>
                  <a:gd name="connsiteX32" fmla="*/ 8734 w 10000"/>
                  <a:gd name="connsiteY32" fmla="*/ 6205 h 10000"/>
                  <a:gd name="connsiteX33" fmla="*/ 8784 w 10000"/>
                  <a:gd name="connsiteY33" fmla="*/ 6831 h 10000"/>
                  <a:gd name="connsiteX34" fmla="*/ 9080 w 10000"/>
                  <a:gd name="connsiteY34" fmla="*/ 7578 h 10000"/>
                  <a:gd name="connsiteX35" fmla="*/ 8778 w 10000"/>
                  <a:gd name="connsiteY35" fmla="*/ 8314 h 10000"/>
                  <a:gd name="connsiteX36" fmla="*/ 8564 w 10000"/>
                  <a:gd name="connsiteY36" fmla="*/ 9017 h 10000"/>
                  <a:gd name="connsiteX37" fmla="*/ 8114 w 10000"/>
                  <a:gd name="connsiteY37" fmla="*/ 9742 h 10000"/>
                  <a:gd name="connsiteX38" fmla="*/ 6764 w 10000"/>
                  <a:gd name="connsiteY38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8257 w 10000"/>
                  <a:gd name="connsiteY23" fmla="*/ 1456 h 10000"/>
                  <a:gd name="connsiteX24" fmla="*/ 8576 w 10000"/>
                  <a:gd name="connsiteY24" fmla="*/ 1687 h 10000"/>
                  <a:gd name="connsiteX25" fmla="*/ 9790 w 10000"/>
                  <a:gd name="connsiteY25" fmla="*/ 1953 h 10000"/>
                  <a:gd name="connsiteX26" fmla="*/ 9641 w 10000"/>
                  <a:gd name="connsiteY26" fmla="*/ 3133 h 10000"/>
                  <a:gd name="connsiteX27" fmla="*/ 7811 w 10000"/>
                  <a:gd name="connsiteY27" fmla="*/ 4166 h 10000"/>
                  <a:gd name="connsiteX28" fmla="*/ 7253 w 10000"/>
                  <a:gd name="connsiteY28" fmla="*/ 6079 h 10000"/>
                  <a:gd name="connsiteX29" fmla="*/ 8789 w 10000"/>
                  <a:gd name="connsiteY29" fmla="*/ 5108 h 10000"/>
                  <a:gd name="connsiteX30" fmla="*/ 9946 w 10000"/>
                  <a:gd name="connsiteY30" fmla="*/ 4717 h 10000"/>
                  <a:gd name="connsiteX31" fmla="*/ 9530 w 10000"/>
                  <a:gd name="connsiteY31" fmla="*/ 5608 h 10000"/>
                  <a:gd name="connsiteX32" fmla="*/ 8734 w 10000"/>
                  <a:gd name="connsiteY32" fmla="*/ 6205 h 10000"/>
                  <a:gd name="connsiteX33" fmla="*/ 8784 w 10000"/>
                  <a:gd name="connsiteY33" fmla="*/ 6831 h 10000"/>
                  <a:gd name="connsiteX34" fmla="*/ 9080 w 10000"/>
                  <a:gd name="connsiteY34" fmla="*/ 7578 h 10000"/>
                  <a:gd name="connsiteX35" fmla="*/ 8778 w 10000"/>
                  <a:gd name="connsiteY35" fmla="*/ 8314 h 10000"/>
                  <a:gd name="connsiteX36" fmla="*/ 8564 w 10000"/>
                  <a:gd name="connsiteY36" fmla="*/ 9017 h 10000"/>
                  <a:gd name="connsiteX37" fmla="*/ 8114 w 10000"/>
                  <a:gd name="connsiteY37" fmla="*/ 9742 h 10000"/>
                  <a:gd name="connsiteX38" fmla="*/ 6764 w 10000"/>
                  <a:gd name="connsiteY38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8257 w 10000"/>
                  <a:gd name="connsiteY23" fmla="*/ 1456 h 10000"/>
                  <a:gd name="connsiteX24" fmla="*/ 8576 w 10000"/>
                  <a:gd name="connsiteY24" fmla="*/ 1687 h 10000"/>
                  <a:gd name="connsiteX25" fmla="*/ 9641 w 10000"/>
                  <a:gd name="connsiteY25" fmla="*/ 3133 h 10000"/>
                  <a:gd name="connsiteX26" fmla="*/ 7811 w 10000"/>
                  <a:gd name="connsiteY26" fmla="*/ 4166 h 10000"/>
                  <a:gd name="connsiteX27" fmla="*/ 7253 w 10000"/>
                  <a:gd name="connsiteY27" fmla="*/ 6079 h 10000"/>
                  <a:gd name="connsiteX28" fmla="*/ 8789 w 10000"/>
                  <a:gd name="connsiteY28" fmla="*/ 5108 h 10000"/>
                  <a:gd name="connsiteX29" fmla="*/ 9946 w 10000"/>
                  <a:gd name="connsiteY29" fmla="*/ 4717 h 10000"/>
                  <a:gd name="connsiteX30" fmla="*/ 9530 w 10000"/>
                  <a:gd name="connsiteY30" fmla="*/ 5608 h 10000"/>
                  <a:gd name="connsiteX31" fmla="*/ 8734 w 10000"/>
                  <a:gd name="connsiteY31" fmla="*/ 6205 h 10000"/>
                  <a:gd name="connsiteX32" fmla="*/ 8784 w 10000"/>
                  <a:gd name="connsiteY32" fmla="*/ 6831 h 10000"/>
                  <a:gd name="connsiteX33" fmla="*/ 9080 w 10000"/>
                  <a:gd name="connsiteY33" fmla="*/ 7578 h 10000"/>
                  <a:gd name="connsiteX34" fmla="*/ 8778 w 10000"/>
                  <a:gd name="connsiteY34" fmla="*/ 8314 h 10000"/>
                  <a:gd name="connsiteX35" fmla="*/ 8564 w 10000"/>
                  <a:gd name="connsiteY35" fmla="*/ 9017 h 10000"/>
                  <a:gd name="connsiteX36" fmla="*/ 8114 w 10000"/>
                  <a:gd name="connsiteY36" fmla="*/ 9742 h 10000"/>
                  <a:gd name="connsiteX37" fmla="*/ 6764 w 10000"/>
                  <a:gd name="connsiteY37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8257 w 10000"/>
                  <a:gd name="connsiteY23" fmla="*/ 1456 h 10000"/>
                  <a:gd name="connsiteX24" fmla="*/ 8671 w 10000"/>
                  <a:gd name="connsiteY24" fmla="*/ 1026 h 10000"/>
                  <a:gd name="connsiteX25" fmla="*/ 9641 w 10000"/>
                  <a:gd name="connsiteY25" fmla="*/ 3133 h 10000"/>
                  <a:gd name="connsiteX26" fmla="*/ 7811 w 10000"/>
                  <a:gd name="connsiteY26" fmla="*/ 4166 h 10000"/>
                  <a:gd name="connsiteX27" fmla="*/ 7253 w 10000"/>
                  <a:gd name="connsiteY27" fmla="*/ 6079 h 10000"/>
                  <a:gd name="connsiteX28" fmla="*/ 8789 w 10000"/>
                  <a:gd name="connsiteY28" fmla="*/ 5108 h 10000"/>
                  <a:gd name="connsiteX29" fmla="*/ 9946 w 10000"/>
                  <a:gd name="connsiteY29" fmla="*/ 4717 h 10000"/>
                  <a:gd name="connsiteX30" fmla="*/ 9530 w 10000"/>
                  <a:gd name="connsiteY30" fmla="*/ 5608 h 10000"/>
                  <a:gd name="connsiteX31" fmla="*/ 8734 w 10000"/>
                  <a:gd name="connsiteY31" fmla="*/ 6205 h 10000"/>
                  <a:gd name="connsiteX32" fmla="*/ 8784 w 10000"/>
                  <a:gd name="connsiteY32" fmla="*/ 6831 h 10000"/>
                  <a:gd name="connsiteX33" fmla="*/ 9080 w 10000"/>
                  <a:gd name="connsiteY33" fmla="*/ 7578 h 10000"/>
                  <a:gd name="connsiteX34" fmla="*/ 8778 w 10000"/>
                  <a:gd name="connsiteY34" fmla="*/ 8314 h 10000"/>
                  <a:gd name="connsiteX35" fmla="*/ 8564 w 10000"/>
                  <a:gd name="connsiteY35" fmla="*/ 9017 h 10000"/>
                  <a:gd name="connsiteX36" fmla="*/ 8114 w 10000"/>
                  <a:gd name="connsiteY36" fmla="*/ 9742 h 10000"/>
                  <a:gd name="connsiteX37" fmla="*/ 6764 w 10000"/>
                  <a:gd name="connsiteY37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8257 w 10000"/>
                  <a:gd name="connsiteY23" fmla="*/ 1456 h 10000"/>
                  <a:gd name="connsiteX24" fmla="*/ 9641 w 10000"/>
                  <a:gd name="connsiteY24" fmla="*/ 3133 h 10000"/>
                  <a:gd name="connsiteX25" fmla="*/ 7811 w 10000"/>
                  <a:gd name="connsiteY25" fmla="*/ 4166 h 10000"/>
                  <a:gd name="connsiteX26" fmla="*/ 7253 w 10000"/>
                  <a:gd name="connsiteY26" fmla="*/ 6079 h 10000"/>
                  <a:gd name="connsiteX27" fmla="*/ 8789 w 10000"/>
                  <a:gd name="connsiteY27" fmla="*/ 5108 h 10000"/>
                  <a:gd name="connsiteX28" fmla="*/ 9946 w 10000"/>
                  <a:gd name="connsiteY28" fmla="*/ 4717 h 10000"/>
                  <a:gd name="connsiteX29" fmla="*/ 9530 w 10000"/>
                  <a:gd name="connsiteY29" fmla="*/ 5608 h 10000"/>
                  <a:gd name="connsiteX30" fmla="*/ 8734 w 10000"/>
                  <a:gd name="connsiteY30" fmla="*/ 6205 h 10000"/>
                  <a:gd name="connsiteX31" fmla="*/ 8784 w 10000"/>
                  <a:gd name="connsiteY31" fmla="*/ 6831 h 10000"/>
                  <a:gd name="connsiteX32" fmla="*/ 9080 w 10000"/>
                  <a:gd name="connsiteY32" fmla="*/ 7578 h 10000"/>
                  <a:gd name="connsiteX33" fmla="*/ 8778 w 10000"/>
                  <a:gd name="connsiteY33" fmla="*/ 8314 h 10000"/>
                  <a:gd name="connsiteX34" fmla="*/ 8564 w 10000"/>
                  <a:gd name="connsiteY34" fmla="*/ 9017 h 10000"/>
                  <a:gd name="connsiteX35" fmla="*/ 8114 w 10000"/>
                  <a:gd name="connsiteY35" fmla="*/ 9742 h 10000"/>
                  <a:gd name="connsiteX36" fmla="*/ 6764 w 10000"/>
                  <a:gd name="connsiteY36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7972 w 10000"/>
                  <a:gd name="connsiteY22" fmla="*/ 1396 h 10000"/>
                  <a:gd name="connsiteX23" fmla="*/ 9641 w 10000"/>
                  <a:gd name="connsiteY23" fmla="*/ 3133 h 10000"/>
                  <a:gd name="connsiteX24" fmla="*/ 7811 w 10000"/>
                  <a:gd name="connsiteY24" fmla="*/ 4166 h 10000"/>
                  <a:gd name="connsiteX25" fmla="*/ 7253 w 10000"/>
                  <a:gd name="connsiteY25" fmla="*/ 6079 h 10000"/>
                  <a:gd name="connsiteX26" fmla="*/ 8789 w 10000"/>
                  <a:gd name="connsiteY26" fmla="*/ 5108 h 10000"/>
                  <a:gd name="connsiteX27" fmla="*/ 9946 w 10000"/>
                  <a:gd name="connsiteY27" fmla="*/ 4717 h 10000"/>
                  <a:gd name="connsiteX28" fmla="*/ 9530 w 10000"/>
                  <a:gd name="connsiteY28" fmla="*/ 5608 h 10000"/>
                  <a:gd name="connsiteX29" fmla="*/ 8734 w 10000"/>
                  <a:gd name="connsiteY29" fmla="*/ 6205 h 10000"/>
                  <a:gd name="connsiteX30" fmla="*/ 8784 w 10000"/>
                  <a:gd name="connsiteY30" fmla="*/ 6831 h 10000"/>
                  <a:gd name="connsiteX31" fmla="*/ 9080 w 10000"/>
                  <a:gd name="connsiteY31" fmla="*/ 7578 h 10000"/>
                  <a:gd name="connsiteX32" fmla="*/ 8778 w 10000"/>
                  <a:gd name="connsiteY32" fmla="*/ 8314 h 10000"/>
                  <a:gd name="connsiteX33" fmla="*/ 8564 w 10000"/>
                  <a:gd name="connsiteY33" fmla="*/ 9017 h 10000"/>
                  <a:gd name="connsiteX34" fmla="*/ 8114 w 10000"/>
                  <a:gd name="connsiteY34" fmla="*/ 9742 h 10000"/>
                  <a:gd name="connsiteX35" fmla="*/ 6764 w 10000"/>
                  <a:gd name="connsiteY35" fmla="*/ 9736 h 10000"/>
                  <a:gd name="connsiteX0" fmla="*/ 6764 w 10000"/>
                  <a:gd name="connsiteY0" fmla="*/ 9736 h 10000"/>
                  <a:gd name="connsiteX1" fmla="*/ 5629 w 10000"/>
                  <a:gd name="connsiteY1" fmla="*/ 8764 h 10000"/>
                  <a:gd name="connsiteX2" fmla="*/ 4849 w 10000"/>
                  <a:gd name="connsiteY2" fmla="*/ 8374 h 10000"/>
                  <a:gd name="connsiteX3" fmla="*/ 4618 w 10000"/>
                  <a:gd name="connsiteY3" fmla="*/ 7896 h 10000"/>
                  <a:gd name="connsiteX4" fmla="*/ 3378 w 10000"/>
                  <a:gd name="connsiteY4" fmla="*/ 8435 h 10000"/>
                  <a:gd name="connsiteX5" fmla="*/ 2446 w 10000"/>
                  <a:gd name="connsiteY5" fmla="*/ 8067 h 10000"/>
                  <a:gd name="connsiteX6" fmla="*/ 1546 w 10000"/>
                  <a:gd name="connsiteY6" fmla="*/ 7057 h 10000"/>
                  <a:gd name="connsiteX7" fmla="*/ 37 w 10000"/>
                  <a:gd name="connsiteY7" fmla="*/ 6216 h 10000"/>
                  <a:gd name="connsiteX8" fmla="*/ 202 w 10000"/>
                  <a:gd name="connsiteY8" fmla="*/ 5542 h 10000"/>
                  <a:gd name="connsiteX9" fmla="*/ 1019 w 10000"/>
                  <a:gd name="connsiteY9" fmla="*/ 4564 h 10000"/>
                  <a:gd name="connsiteX10" fmla="*/ 1782 w 10000"/>
                  <a:gd name="connsiteY10" fmla="*/ 3905 h 10000"/>
                  <a:gd name="connsiteX11" fmla="*/ 2209 w 10000"/>
                  <a:gd name="connsiteY11" fmla="*/ 2791 h 10000"/>
                  <a:gd name="connsiteX12" fmla="*/ 2682 w 10000"/>
                  <a:gd name="connsiteY12" fmla="*/ 1703 h 10000"/>
                  <a:gd name="connsiteX13" fmla="*/ 2967 w 10000"/>
                  <a:gd name="connsiteY13" fmla="*/ 1660 h 10000"/>
                  <a:gd name="connsiteX14" fmla="*/ 3653 w 10000"/>
                  <a:gd name="connsiteY14" fmla="*/ 1545 h 10000"/>
                  <a:gd name="connsiteX15" fmla="*/ 4218 w 10000"/>
                  <a:gd name="connsiteY15" fmla="*/ 896 h 10000"/>
                  <a:gd name="connsiteX16" fmla="*/ 4729 w 10000"/>
                  <a:gd name="connsiteY16" fmla="*/ 765 h 10000"/>
                  <a:gd name="connsiteX17" fmla="*/ 5908 w 10000"/>
                  <a:gd name="connsiteY17" fmla="*/ 1072 h 10000"/>
                  <a:gd name="connsiteX18" fmla="*/ 6737 w 10000"/>
                  <a:gd name="connsiteY18" fmla="*/ 1166 h 10000"/>
                  <a:gd name="connsiteX19" fmla="*/ 6676 w 10000"/>
                  <a:gd name="connsiteY19" fmla="*/ 633 h 10000"/>
                  <a:gd name="connsiteX20" fmla="*/ 6813 w 10000"/>
                  <a:gd name="connsiteY20" fmla="*/ 23 h 10000"/>
                  <a:gd name="connsiteX21" fmla="*/ 7077 w 10000"/>
                  <a:gd name="connsiteY21" fmla="*/ 468 h 10000"/>
                  <a:gd name="connsiteX22" fmla="*/ 9110 w 10000"/>
                  <a:gd name="connsiteY22" fmla="*/ 1019 h 10000"/>
                  <a:gd name="connsiteX23" fmla="*/ 9641 w 10000"/>
                  <a:gd name="connsiteY23" fmla="*/ 3133 h 10000"/>
                  <a:gd name="connsiteX24" fmla="*/ 7811 w 10000"/>
                  <a:gd name="connsiteY24" fmla="*/ 4166 h 10000"/>
                  <a:gd name="connsiteX25" fmla="*/ 7253 w 10000"/>
                  <a:gd name="connsiteY25" fmla="*/ 6079 h 10000"/>
                  <a:gd name="connsiteX26" fmla="*/ 8789 w 10000"/>
                  <a:gd name="connsiteY26" fmla="*/ 5108 h 10000"/>
                  <a:gd name="connsiteX27" fmla="*/ 9946 w 10000"/>
                  <a:gd name="connsiteY27" fmla="*/ 4717 h 10000"/>
                  <a:gd name="connsiteX28" fmla="*/ 9530 w 10000"/>
                  <a:gd name="connsiteY28" fmla="*/ 5608 h 10000"/>
                  <a:gd name="connsiteX29" fmla="*/ 8734 w 10000"/>
                  <a:gd name="connsiteY29" fmla="*/ 6205 h 10000"/>
                  <a:gd name="connsiteX30" fmla="*/ 8784 w 10000"/>
                  <a:gd name="connsiteY30" fmla="*/ 6831 h 10000"/>
                  <a:gd name="connsiteX31" fmla="*/ 9080 w 10000"/>
                  <a:gd name="connsiteY31" fmla="*/ 7578 h 10000"/>
                  <a:gd name="connsiteX32" fmla="*/ 8778 w 10000"/>
                  <a:gd name="connsiteY32" fmla="*/ 8314 h 10000"/>
                  <a:gd name="connsiteX33" fmla="*/ 8564 w 10000"/>
                  <a:gd name="connsiteY33" fmla="*/ 9017 h 10000"/>
                  <a:gd name="connsiteX34" fmla="*/ 8114 w 10000"/>
                  <a:gd name="connsiteY34" fmla="*/ 9742 h 10000"/>
                  <a:gd name="connsiteX35" fmla="*/ 6764 w 10000"/>
                  <a:gd name="connsiteY35" fmla="*/ 9736 h 10000"/>
                  <a:gd name="connsiteX0" fmla="*/ 6806 w 10042"/>
                  <a:gd name="connsiteY0" fmla="*/ 9736 h 10000"/>
                  <a:gd name="connsiteX1" fmla="*/ 5671 w 10042"/>
                  <a:gd name="connsiteY1" fmla="*/ 8764 h 10000"/>
                  <a:gd name="connsiteX2" fmla="*/ 4891 w 10042"/>
                  <a:gd name="connsiteY2" fmla="*/ 8374 h 10000"/>
                  <a:gd name="connsiteX3" fmla="*/ 4660 w 10042"/>
                  <a:gd name="connsiteY3" fmla="*/ 7896 h 10000"/>
                  <a:gd name="connsiteX4" fmla="*/ 3420 w 10042"/>
                  <a:gd name="connsiteY4" fmla="*/ 8435 h 10000"/>
                  <a:gd name="connsiteX5" fmla="*/ 2488 w 10042"/>
                  <a:gd name="connsiteY5" fmla="*/ 8067 h 10000"/>
                  <a:gd name="connsiteX6" fmla="*/ 1733 w 10042"/>
                  <a:gd name="connsiteY6" fmla="*/ 8656 h 10000"/>
                  <a:gd name="connsiteX7" fmla="*/ 79 w 10042"/>
                  <a:gd name="connsiteY7" fmla="*/ 6216 h 10000"/>
                  <a:gd name="connsiteX8" fmla="*/ 244 w 10042"/>
                  <a:gd name="connsiteY8" fmla="*/ 5542 h 10000"/>
                  <a:gd name="connsiteX9" fmla="*/ 1061 w 10042"/>
                  <a:gd name="connsiteY9" fmla="*/ 4564 h 10000"/>
                  <a:gd name="connsiteX10" fmla="*/ 1824 w 10042"/>
                  <a:gd name="connsiteY10" fmla="*/ 3905 h 10000"/>
                  <a:gd name="connsiteX11" fmla="*/ 2251 w 10042"/>
                  <a:gd name="connsiteY11" fmla="*/ 2791 h 10000"/>
                  <a:gd name="connsiteX12" fmla="*/ 2724 w 10042"/>
                  <a:gd name="connsiteY12" fmla="*/ 1703 h 10000"/>
                  <a:gd name="connsiteX13" fmla="*/ 3009 w 10042"/>
                  <a:gd name="connsiteY13" fmla="*/ 1660 h 10000"/>
                  <a:gd name="connsiteX14" fmla="*/ 3695 w 10042"/>
                  <a:gd name="connsiteY14" fmla="*/ 1545 h 10000"/>
                  <a:gd name="connsiteX15" fmla="*/ 4260 w 10042"/>
                  <a:gd name="connsiteY15" fmla="*/ 896 h 10000"/>
                  <a:gd name="connsiteX16" fmla="*/ 4771 w 10042"/>
                  <a:gd name="connsiteY16" fmla="*/ 765 h 10000"/>
                  <a:gd name="connsiteX17" fmla="*/ 5950 w 10042"/>
                  <a:gd name="connsiteY17" fmla="*/ 1072 h 10000"/>
                  <a:gd name="connsiteX18" fmla="*/ 6779 w 10042"/>
                  <a:gd name="connsiteY18" fmla="*/ 1166 h 10000"/>
                  <a:gd name="connsiteX19" fmla="*/ 6718 w 10042"/>
                  <a:gd name="connsiteY19" fmla="*/ 633 h 10000"/>
                  <a:gd name="connsiteX20" fmla="*/ 6855 w 10042"/>
                  <a:gd name="connsiteY20" fmla="*/ 23 h 10000"/>
                  <a:gd name="connsiteX21" fmla="*/ 7119 w 10042"/>
                  <a:gd name="connsiteY21" fmla="*/ 468 h 10000"/>
                  <a:gd name="connsiteX22" fmla="*/ 9152 w 10042"/>
                  <a:gd name="connsiteY22" fmla="*/ 1019 h 10000"/>
                  <a:gd name="connsiteX23" fmla="*/ 9683 w 10042"/>
                  <a:gd name="connsiteY23" fmla="*/ 3133 h 10000"/>
                  <a:gd name="connsiteX24" fmla="*/ 7853 w 10042"/>
                  <a:gd name="connsiteY24" fmla="*/ 4166 h 10000"/>
                  <a:gd name="connsiteX25" fmla="*/ 7295 w 10042"/>
                  <a:gd name="connsiteY25" fmla="*/ 6079 h 10000"/>
                  <a:gd name="connsiteX26" fmla="*/ 8831 w 10042"/>
                  <a:gd name="connsiteY26" fmla="*/ 5108 h 10000"/>
                  <a:gd name="connsiteX27" fmla="*/ 9988 w 10042"/>
                  <a:gd name="connsiteY27" fmla="*/ 4717 h 10000"/>
                  <a:gd name="connsiteX28" fmla="*/ 9572 w 10042"/>
                  <a:gd name="connsiteY28" fmla="*/ 5608 h 10000"/>
                  <a:gd name="connsiteX29" fmla="*/ 8776 w 10042"/>
                  <a:gd name="connsiteY29" fmla="*/ 6205 h 10000"/>
                  <a:gd name="connsiteX30" fmla="*/ 8826 w 10042"/>
                  <a:gd name="connsiteY30" fmla="*/ 6831 h 10000"/>
                  <a:gd name="connsiteX31" fmla="*/ 9122 w 10042"/>
                  <a:gd name="connsiteY31" fmla="*/ 7578 h 10000"/>
                  <a:gd name="connsiteX32" fmla="*/ 8820 w 10042"/>
                  <a:gd name="connsiteY32" fmla="*/ 8314 h 10000"/>
                  <a:gd name="connsiteX33" fmla="*/ 8606 w 10042"/>
                  <a:gd name="connsiteY33" fmla="*/ 9017 h 10000"/>
                  <a:gd name="connsiteX34" fmla="*/ 8156 w 10042"/>
                  <a:gd name="connsiteY34" fmla="*/ 9742 h 10000"/>
                  <a:gd name="connsiteX35" fmla="*/ 6806 w 10042"/>
                  <a:gd name="connsiteY35" fmla="*/ 9736 h 10000"/>
                  <a:gd name="connsiteX0" fmla="*/ 6806 w 10042"/>
                  <a:gd name="connsiteY0" fmla="*/ 9736 h 10138"/>
                  <a:gd name="connsiteX1" fmla="*/ 5671 w 10042"/>
                  <a:gd name="connsiteY1" fmla="*/ 8764 h 10138"/>
                  <a:gd name="connsiteX2" fmla="*/ 4891 w 10042"/>
                  <a:gd name="connsiteY2" fmla="*/ 8374 h 10138"/>
                  <a:gd name="connsiteX3" fmla="*/ 4660 w 10042"/>
                  <a:gd name="connsiteY3" fmla="*/ 7896 h 10138"/>
                  <a:gd name="connsiteX4" fmla="*/ 3420 w 10042"/>
                  <a:gd name="connsiteY4" fmla="*/ 8435 h 10138"/>
                  <a:gd name="connsiteX5" fmla="*/ 2924 w 10042"/>
                  <a:gd name="connsiteY5" fmla="*/ 9957 h 10138"/>
                  <a:gd name="connsiteX6" fmla="*/ 1733 w 10042"/>
                  <a:gd name="connsiteY6" fmla="*/ 8656 h 10138"/>
                  <a:gd name="connsiteX7" fmla="*/ 79 w 10042"/>
                  <a:gd name="connsiteY7" fmla="*/ 6216 h 10138"/>
                  <a:gd name="connsiteX8" fmla="*/ 244 w 10042"/>
                  <a:gd name="connsiteY8" fmla="*/ 5542 h 10138"/>
                  <a:gd name="connsiteX9" fmla="*/ 1061 w 10042"/>
                  <a:gd name="connsiteY9" fmla="*/ 4564 h 10138"/>
                  <a:gd name="connsiteX10" fmla="*/ 1824 w 10042"/>
                  <a:gd name="connsiteY10" fmla="*/ 3905 h 10138"/>
                  <a:gd name="connsiteX11" fmla="*/ 2251 w 10042"/>
                  <a:gd name="connsiteY11" fmla="*/ 2791 h 10138"/>
                  <a:gd name="connsiteX12" fmla="*/ 2724 w 10042"/>
                  <a:gd name="connsiteY12" fmla="*/ 1703 h 10138"/>
                  <a:gd name="connsiteX13" fmla="*/ 3009 w 10042"/>
                  <a:gd name="connsiteY13" fmla="*/ 1660 h 10138"/>
                  <a:gd name="connsiteX14" fmla="*/ 3695 w 10042"/>
                  <a:gd name="connsiteY14" fmla="*/ 1545 h 10138"/>
                  <a:gd name="connsiteX15" fmla="*/ 4260 w 10042"/>
                  <a:gd name="connsiteY15" fmla="*/ 896 h 10138"/>
                  <a:gd name="connsiteX16" fmla="*/ 4771 w 10042"/>
                  <a:gd name="connsiteY16" fmla="*/ 765 h 10138"/>
                  <a:gd name="connsiteX17" fmla="*/ 5950 w 10042"/>
                  <a:gd name="connsiteY17" fmla="*/ 1072 h 10138"/>
                  <a:gd name="connsiteX18" fmla="*/ 6779 w 10042"/>
                  <a:gd name="connsiteY18" fmla="*/ 1166 h 10138"/>
                  <a:gd name="connsiteX19" fmla="*/ 6718 w 10042"/>
                  <a:gd name="connsiteY19" fmla="*/ 633 h 10138"/>
                  <a:gd name="connsiteX20" fmla="*/ 6855 w 10042"/>
                  <a:gd name="connsiteY20" fmla="*/ 23 h 10138"/>
                  <a:gd name="connsiteX21" fmla="*/ 7119 w 10042"/>
                  <a:gd name="connsiteY21" fmla="*/ 468 h 10138"/>
                  <a:gd name="connsiteX22" fmla="*/ 9152 w 10042"/>
                  <a:gd name="connsiteY22" fmla="*/ 1019 h 10138"/>
                  <a:gd name="connsiteX23" fmla="*/ 9683 w 10042"/>
                  <a:gd name="connsiteY23" fmla="*/ 3133 h 10138"/>
                  <a:gd name="connsiteX24" fmla="*/ 7853 w 10042"/>
                  <a:gd name="connsiteY24" fmla="*/ 4166 h 10138"/>
                  <a:gd name="connsiteX25" fmla="*/ 7295 w 10042"/>
                  <a:gd name="connsiteY25" fmla="*/ 6079 h 10138"/>
                  <a:gd name="connsiteX26" fmla="*/ 8831 w 10042"/>
                  <a:gd name="connsiteY26" fmla="*/ 5108 h 10138"/>
                  <a:gd name="connsiteX27" fmla="*/ 9988 w 10042"/>
                  <a:gd name="connsiteY27" fmla="*/ 4717 h 10138"/>
                  <a:gd name="connsiteX28" fmla="*/ 9572 w 10042"/>
                  <a:gd name="connsiteY28" fmla="*/ 5608 h 10138"/>
                  <a:gd name="connsiteX29" fmla="*/ 8776 w 10042"/>
                  <a:gd name="connsiteY29" fmla="*/ 6205 h 10138"/>
                  <a:gd name="connsiteX30" fmla="*/ 8826 w 10042"/>
                  <a:gd name="connsiteY30" fmla="*/ 6831 h 10138"/>
                  <a:gd name="connsiteX31" fmla="*/ 9122 w 10042"/>
                  <a:gd name="connsiteY31" fmla="*/ 7578 h 10138"/>
                  <a:gd name="connsiteX32" fmla="*/ 8820 w 10042"/>
                  <a:gd name="connsiteY32" fmla="*/ 8314 h 10138"/>
                  <a:gd name="connsiteX33" fmla="*/ 8606 w 10042"/>
                  <a:gd name="connsiteY33" fmla="*/ 9017 h 10138"/>
                  <a:gd name="connsiteX34" fmla="*/ 8156 w 10042"/>
                  <a:gd name="connsiteY34" fmla="*/ 9742 h 10138"/>
                  <a:gd name="connsiteX35" fmla="*/ 6806 w 10042"/>
                  <a:gd name="connsiteY35" fmla="*/ 9736 h 10138"/>
                  <a:gd name="connsiteX0" fmla="*/ 6806 w 10042"/>
                  <a:gd name="connsiteY0" fmla="*/ 9736 h 10138"/>
                  <a:gd name="connsiteX1" fmla="*/ 5671 w 10042"/>
                  <a:gd name="connsiteY1" fmla="*/ 8764 h 10138"/>
                  <a:gd name="connsiteX2" fmla="*/ 4891 w 10042"/>
                  <a:gd name="connsiteY2" fmla="*/ 8374 h 10138"/>
                  <a:gd name="connsiteX3" fmla="*/ 3420 w 10042"/>
                  <a:gd name="connsiteY3" fmla="*/ 8435 h 10138"/>
                  <a:gd name="connsiteX4" fmla="*/ 2924 w 10042"/>
                  <a:gd name="connsiteY4" fmla="*/ 9957 h 10138"/>
                  <a:gd name="connsiteX5" fmla="*/ 1733 w 10042"/>
                  <a:gd name="connsiteY5" fmla="*/ 8656 h 10138"/>
                  <a:gd name="connsiteX6" fmla="*/ 79 w 10042"/>
                  <a:gd name="connsiteY6" fmla="*/ 6216 h 10138"/>
                  <a:gd name="connsiteX7" fmla="*/ 244 w 10042"/>
                  <a:gd name="connsiteY7" fmla="*/ 5542 h 10138"/>
                  <a:gd name="connsiteX8" fmla="*/ 1061 w 10042"/>
                  <a:gd name="connsiteY8" fmla="*/ 4564 h 10138"/>
                  <a:gd name="connsiteX9" fmla="*/ 1824 w 10042"/>
                  <a:gd name="connsiteY9" fmla="*/ 3905 h 10138"/>
                  <a:gd name="connsiteX10" fmla="*/ 2251 w 10042"/>
                  <a:gd name="connsiteY10" fmla="*/ 2791 h 10138"/>
                  <a:gd name="connsiteX11" fmla="*/ 2724 w 10042"/>
                  <a:gd name="connsiteY11" fmla="*/ 1703 h 10138"/>
                  <a:gd name="connsiteX12" fmla="*/ 3009 w 10042"/>
                  <a:gd name="connsiteY12" fmla="*/ 1660 h 10138"/>
                  <a:gd name="connsiteX13" fmla="*/ 3695 w 10042"/>
                  <a:gd name="connsiteY13" fmla="*/ 1545 h 10138"/>
                  <a:gd name="connsiteX14" fmla="*/ 4260 w 10042"/>
                  <a:gd name="connsiteY14" fmla="*/ 896 h 10138"/>
                  <a:gd name="connsiteX15" fmla="*/ 4771 w 10042"/>
                  <a:gd name="connsiteY15" fmla="*/ 765 h 10138"/>
                  <a:gd name="connsiteX16" fmla="*/ 5950 w 10042"/>
                  <a:gd name="connsiteY16" fmla="*/ 1072 h 10138"/>
                  <a:gd name="connsiteX17" fmla="*/ 6779 w 10042"/>
                  <a:gd name="connsiteY17" fmla="*/ 1166 h 10138"/>
                  <a:gd name="connsiteX18" fmla="*/ 6718 w 10042"/>
                  <a:gd name="connsiteY18" fmla="*/ 633 h 10138"/>
                  <a:gd name="connsiteX19" fmla="*/ 6855 w 10042"/>
                  <a:gd name="connsiteY19" fmla="*/ 23 h 10138"/>
                  <a:gd name="connsiteX20" fmla="*/ 7119 w 10042"/>
                  <a:gd name="connsiteY20" fmla="*/ 468 h 10138"/>
                  <a:gd name="connsiteX21" fmla="*/ 9152 w 10042"/>
                  <a:gd name="connsiteY21" fmla="*/ 1019 h 10138"/>
                  <a:gd name="connsiteX22" fmla="*/ 9683 w 10042"/>
                  <a:gd name="connsiteY22" fmla="*/ 3133 h 10138"/>
                  <a:gd name="connsiteX23" fmla="*/ 7853 w 10042"/>
                  <a:gd name="connsiteY23" fmla="*/ 4166 h 10138"/>
                  <a:gd name="connsiteX24" fmla="*/ 7295 w 10042"/>
                  <a:gd name="connsiteY24" fmla="*/ 6079 h 10138"/>
                  <a:gd name="connsiteX25" fmla="*/ 8831 w 10042"/>
                  <a:gd name="connsiteY25" fmla="*/ 5108 h 10138"/>
                  <a:gd name="connsiteX26" fmla="*/ 9988 w 10042"/>
                  <a:gd name="connsiteY26" fmla="*/ 4717 h 10138"/>
                  <a:gd name="connsiteX27" fmla="*/ 9572 w 10042"/>
                  <a:gd name="connsiteY27" fmla="*/ 5608 h 10138"/>
                  <a:gd name="connsiteX28" fmla="*/ 8776 w 10042"/>
                  <a:gd name="connsiteY28" fmla="*/ 6205 h 10138"/>
                  <a:gd name="connsiteX29" fmla="*/ 8826 w 10042"/>
                  <a:gd name="connsiteY29" fmla="*/ 6831 h 10138"/>
                  <a:gd name="connsiteX30" fmla="*/ 9122 w 10042"/>
                  <a:gd name="connsiteY30" fmla="*/ 7578 h 10138"/>
                  <a:gd name="connsiteX31" fmla="*/ 8820 w 10042"/>
                  <a:gd name="connsiteY31" fmla="*/ 8314 h 10138"/>
                  <a:gd name="connsiteX32" fmla="*/ 8606 w 10042"/>
                  <a:gd name="connsiteY32" fmla="*/ 9017 h 10138"/>
                  <a:gd name="connsiteX33" fmla="*/ 8156 w 10042"/>
                  <a:gd name="connsiteY33" fmla="*/ 9742 h 10138"/>
                  <a:gd name="connsiteX34" fmla="*/ 6806 w 10042"/>
                  <a:gd name="connsiteY34" fmla="*/ 9736 h 10138"/>
                  <a:gd name="connsiteX0" fmla="*/ 6806 w 10042"/>
                  <a:gd name="connsiteY0" fmla="*/ 9736 h 10138"/>
                  <a:gd name="connsiteX1" fmla="*/ 5671 w 10042"/>
                  <a:gd name="connsiteY1" fmla="*/ 8764 h 10138"/>
                  <a:gd name="connsiteX2" fmla="*/ 3420 w 10042"/>
                  <a:gd name="connsiteY2" fmla="*/ 8435 h 10138"/>
                  <a:gd name="connsiteX3" fmla="*/ 2924 w 10042"/>
                  <a:gd name="connsiteY3" fmla="*/ 9957 h 10138"/>
                  <a:gd name="connsiteX4" fmla="*/ 1733 w 10042"/>
                  <a:gd name="connsiteY4" fmla="*/ 8656 h 10138"/>
                  <a:gd name="connsiteX5" fmla="*/ 79 w 10042"/>
                  <a:gd name="connsiteY5" fmla="*/ 6216 h 10138"/>
                  <a:gd name="connsiteX6" fmla="*/ 244 w 10042"/>
                  <a:gd name="connsiteY6" fmla="*/ 5542 h 10138"/>
                  <a:gd name="connsiteX7" fmla="*/ 1061 w 10042"/>
                  <a:gd name="connsiteY7" fmla="*/ 4564 h 10138"/>
                  <a:gd name="connsiteX8" fmla="*/ 1824 w 10042"/>
                  <a:gd name="connsiteY8" fmla="*/ 3905 h 10138"/>
                  <a:gd name="connsiteX9" fmla="*/ 2251 w 10042"/>
                  <a:gd name="connsiteY9" fmla="*/ 2791 h 10138"/>
                  <a:gd name="connsiteX10" fmla="*/ 2724 w 10042"/>
                  <a:gd name="connsiteY10" fmla="*/ 1703 h 10138"/>
                  <a:gd name="connsiteX11" fmla="*/ 3009 w 10042"/>
                  <a:gd name="connsiteY11" fmla="*/ 1660 h 10138"/>
                  <a:gd name="connsiteX12" fmla="*/ 3695 w 10042"/>
                  <a:gd name="connsiteY12" fmla="*/ 1545 h 10138"/>
                  <a:gd name="connsiteX13" fmla="*/ 4260 w 10042"/>
                  <a:gd name="connsiteY13" fmla="*/ 896 h 10138"/>
                  <a:gd name="connsiteX14" fmla="*/ 4771 w 10042"/>
                  <a:gd name="connsiteY14" fmla="*/ 765 h 10138"/>
                  <a:gd name="connsiteX15" fmla="*/ 5950 w 10042"/>
                  <a:gd name="connsiteY15" fmla="*/ 1072 h 10138"/>
                  <a:gd name="connsiteX16" fmla="*/ 6779 w 10042"/>
                  <a:gd name="connsiteY16" fmla="*/ 1166 h 10138"/>
                  <a:gd name="connsiteX17" fmla="*/ 6718 w 10042"/>
                  <a:gd name="connsiteY17" fmla="*/ 633 h 10138"/>
                  <a:gd name="connsiteX18" fmla="*/ 6855 w 10042"/>
                  <a:gd name="connsiteY18" fmla="*/ 23 h 10138"/>
                  <a:gd name="connsiteX19" fmla="*/ 7119 w 10042"/>
                  <a:gd name="connsiteY19" fmla="*/ 468 h 10138"/>
                  <a:gd name="connsiteX20" fmla="*/ 9152 w 10042"/>
                  <a:gd name="connsiteY20" fmla="*/ 1019 h 10138"/>
                  <a:gd name="connsiteX21" fmla="*/ 9683 w 10042"/>
                  <a:gd name="connsiteY21" fmla="*/ 3133 h 10138"/>
                  <a:gd name="connsiteX22" fmla="*/ 7853 w 10042"/>
                  <a:gd name="connsiteY22" fmla="*/ 4166 h 10138"/>
                  <a:gd name="connsiteX23" fmla="*/ 7295 w 10042"/>
                  <a:gd name="connsiteY23" fmla="*/ 6079 h 10138"/>
                  <a:gd name="connsiteX24" fmla="*/ 8831 w 10042"/>
                  <a:gd name="connsiteY24" fmla="*/ 5108 h 10138"/>
                  <a:gd name="connsiteX25" fmla="*/ 9988 w 10042"/>
                  <a:gd name="connsiteY25" fmla="*/ 4717 h 10138"/>
                  <a:gd name="connsiteX26" fmla="*/ 9572 w 10042"/>
                  <a:gd name="connsiteY26" fmla="*/ 5608 h 10138"/>
                  <a:gd name="connsiteX27" fmla="*/ 8776 w 10042"/>
                  <a:gd name="connsiteY27" fmla="*/ 6205 h 10138"/>
                  <a:gd name="connsiteX28" fmla="*/ 8826 w 10042"/>
                  <a:gd name="connsiteY28" fmla="*/ 6831 h 10138"/>
                  <a:gd name="connsiteX29" fmla="*/ 9122 w 10042"/>
                  <a:gd name="connsiteY29" fmla="*/ 7578 h 10138"/>
                  <a:gd name="connsiteX30" fmla="*/ 8820 w 10042"/>
                  <a:gd name="connsiteY30" fmla="*/ 8314 h 10138"/>
                  <a:gd name="connsiteX31" fmla="*/ 8606 w 10042"/>
                  <a:gd name="connsiteY31" fmla="*/ 9017 h 10138"/>
                  <a:gd name="connsiteX32" fmla="*/ 8156 w 10042"/>
                  <a:gd name="connsiteY32" fmla="*/ 9742 h 10138"/>
                  <a:gd name="connsiteX33" fmla="*/ 6806 w 10042"/>
                  <a:gd name="connsiteY33" fmla="*/ 9736 h 10138"/>
                  <a:gd name="connsiteX0" fmla="*/ 6806 w 10042"/>
                  <a:gd name="connsiteY0" fmla="*/ 9736 h 10316"/>
                  <a:gd name="connsiteX1" fmla="*/ 5671 w 10042"/>
                  <a:gd name="connsiteY1" fmla="*/ 8764 h 10316"/>
                  <a:gd name="connsiteX2" fmla="*/ 4583 w 10042"/>
                  <a:gd name="connsiteY2" fmla="*/ 9598 h 10316"/>
                  <a:gd name="connsiteX3" fmla="*/ 2924 w 10042"/>
                  <a:gd name="connsiteY3" fmla="*/ 9957 h 10316"/>
                  <a:gd name="connsiteX4" fmla="*/ 1733 w 10042"/>
                  <a:gd name="connsiteY4" fmla="*/ 8656 h 10316"/>
                  <a:gd name="connsiteX5" fmla="*/ 79 w 10042"/>
                  <a:gd name="connsiteY5" fmla="*/ 6216 h 10316"/>
                  <a:gd name="connsiteX6" fmla="*/ 244 w 10042"/>
                  <a:gd name="connsiteY6" fmla="*/ 5542 h 10316"/>
                  <a:gd name="connsiteX7" fmla="*/ 1061 w 10042"/>
                  <a:gd name="connsiteY7" fmla="*/ 4564 h 10316"/>
                  <a:gd name="connsiteX8" fmla="*/ 1824 w 10042"/>
                  <a:gd name="connsiteY8" fmla="*/ 3905 h 10316"/>
                  <a:gd name="connsiteX9" fmla="*/ 2251 w 10042"/>
                  <a:gd name="connsiteY9" fmla="*/ 2791 h 10316"/>
                  <a:gd name="connsiteX10" fmla="*/ 2724 w 10042"/>
                  <a:gd name="connsiteY10" fmla="*/ 1703 h 10316"/>
                  <a:gd name="connsiteX11" fmla="*/ 3009 w 10042"/>
                  <a:gd name="connsiteY11" fmla="*/ 1660 h 10316"/>
                  <a:gd name="connsiteX12" fmla="*/ 3695 w 10042"/>
                  <a:gd name="connsiteY12" fmla="*/ 1545 h 10316"/>
                  <a:gd name="connsiteX13" fmla="*/ 4260 w 10042"/>
                  <a:gd name="connsiteY13" fmla="*/ 896 h 10316"/>
                  <a:gd name="connsiteX14" fmla="*/ 4771 w 10042"/>
                  <a:gd name="connsiteY14" fmla="*/ 765 h 10316"/>
                  <a:gd name="connsiteX15" fmla="*/ 5950 w 10042"/>
                  <a:gd name="connsiteY15" fmla="*/ 1072 h 10316"/>
                  <a:gd name="connsiteX16" fmla="*/ 6779 w 10042"/>
                  <a:gd name="connsiteY16" fmla="*/ 1166 h 10316"/>
                  <a:gd name="connsiteX17" fmla="*/ 6718 w 10042"/>
                  <a:gd name="connsiteY17" fmla="*/ 633 h 10316"/>
                  <a:gd name="connsiteX18" fmla="*/ 6855 w 10042"/>
                  <a:gd name="connsiteY18" fmla="*/ 23 h 10316"/>
                  <a:gd name="connsiteX19" fmla="*/ 7119 w 10042"/>
                  <a:gd name="connsiteY19" fmla="*/ 468 h 10316"/>
                  <a:gd name="connsiteX20" fmla="*/ 9152 w 10042"/>
                  <a:gd name="connsiteY20" fmla="*/ 1019 h 10316"/>
                  <a:gd name="connsiteX21" fmla="*/ 9683 w 10042"/>
                  <a:gd name="connsiteY21" fmla="*/ 3133 h 10316"/>
                  <a:gd name="connsiteX22" fmla="*/ 7853 w 10042"/>
                  <a:gd name="connsiteY22" fmla="*/ 4166 h 10316"/>
                  <a:gd name="connsiteX23" fmla="*/ 7295 w 10042"/>
                  <a:gd name="connsiteY23" fmla="*/ 6079 h 10316"/>
                  <a:gd name="connsiteX24" fmla="*/ 8831 w 10042"/>
                  <a:gd name="connsiteY24" fmla="*/ 5108 h 10316"/>
                  <a:gd name="connsiteX25" fmla="*/ 9988 w 10042"/>
                  <a:gd name="connsiteY25" fmla="*/ 4717 h 10316"/>
                  <a:gd name="connsiteX26" fmla="*/ 9572 w 10042"/>
                  <a:gd name="connsiteY26" fmla="*/ 5608 h 10316"/>
                  <a:gd name="connsiteX27" fmla="*/ 8776 w 10042"/>
                  <a:gd name="connsiteY27" fmla="*/ 6205 h 10316"/>
                  <a:gd name="connsiteX28" fmla="*/ 8826 w 10042"/>
                  <a:gd name="connsiteY28" fmla="*/ 6831 h 10316"/>
                  <a:gd name="connsiteX29" fmla="*/ 9122 w 10042"/>
                  <a:gd name="connsiteY29" fmla="*/ 7578 h 10316"/>
                  <a:gd name="connsiteX30" fmla="*/ 8820 w 10042"/>
                  <a:gd name="connsiteY30" fmla="*/ 8314 h 10316"/>
                  <a:gd name="connsiteX31" fmla="*/ 8606 w 10042"/>
                  <a:gd name="connsiteY31" fmla="*/ 9017 h 10316"/>
                  <a:gd name="connsiteX32" fmla="*/ 8156 w 10042"/>
                  <a:gd name="connsiteY32" fmla="*/ 9742 h 10316"/>
                  <a:gd name="connsiteX33" fmla="*/ 6806 w 10042"/>
                  <a:gd name="connsiteY33" fmla="*/ 9736 h 10316"/>
                  <a:gd name="connsiteX0" fmla="*/ 6806 w 10239"/>
                  <a:gd name="connsiteY0" fmla="*/ 9736 h 10316"/>
                  <a:gd name="connsiteX1" fmla="*/ 5671 w 10239"/>
                  <a:gd name="connsiteY1" fmla="*/ 8764 h 10316"/>
                  <a:gd name="connsiteX2" fmla="*/ 4583 w 10239"/>
                  <a:gd name="connsiteY2" fmla="*/ 9598 h 10316"/>
                  <a:gd name="connsiteX3" fmla="*/ 2924 w 10239"/>
                  <a:gd name="connsiteY3" fmla="*/ 9957 h 10316"/>
                  <a:gd name="connsiteX4" fmla="*/ 1733 w 10239"/>
                  <a:gd name="connsiteY4" fmla="*/ 8656 h 10316"/>
                  <a:gd name="connsiteX5" fmla="*/ 79 w 10239"/>
                  <a:gd name="connsiteY5" fmla="*/ 6216 h 10316"/>
                  <a:gd name="connsiteX6" fmla="*/ 244 w 10239"/>
                  <a:gd name="connsiteY6" fmla="*/ 5542 h 10316"/>
                  <a:gd name="connsiteX7" fmla="*/ 1061 w 10239"/>
                  <a:gd name="connsiteY7" fmla="*/ 4564 h 10316"/>
                  <a:gd name="connsiteX8" fmla="*/ 1824 w 10239"/>
                  <a:gd name="connsiteY8" fmla="*/ 3905 h 10316"/>
                  <a:gd name="connsiteX9" fmla="*/ 2251 w 10239"/>
                  <a:gd name="connsiteY9" fmla="*/ 2791 h 10316"/>
                  <a:gd name="connsiteX10" fmla="*/ 2724 w 10239"/>
                  <a:gd name="connsiteY10" fmla="*/ 1703 h 10316"/>
                  <a:gd name="connsiteX11" fmla="*/ 3009 w 10239"/>
                  <a:gd name="connsiteY11" fmla="*/ 1660 h 10316"/>
                  <a:gd name="connsiteX12" fmla="*/ 3695 w 10239"/>
                  <a:gd name="connsiteY12" fmla="*/ 1545 h 10316"/>
                  <a:gd name="connsiteX13" fmla="*/ 4260 w 10239"/>
                  <a:gd name="connsiteY13" fmla="*/ 896 h 10316"/>
                  <a:gd name="connsiteX14" fmla="*/ 4771 w 10239"/>
                  <a:gd name="connsiteY14" fmla="*/ 765 h 10316"/>
                  <a:gd name="connsiteX15" fmla="*/ 5950 w 10239"/>
                  <a:gd name="connsiteY15" fmla="*/ 1072 h 10316"/>
                  <a:gd name="connsiteX16" fmla="*/ 6779 w 10239"/>
                  <a:gd name="connsiteY16" fmla="*/ 1166 h 10316"/>
                  <a:gd name="connsiteX17" fmla="*/ 6718 w 10239"/>
                  <a:gd name="connsiteY17" fmla="*/ 633 h 10316"/>
                  <a:gd name="connsiteX18" fmla="*/ 6855 w 10239"/>
                  <a:gd name="connsiteY18" fmla="*/ 23 h 10316"/>
                  <a:gd name="connsiteX19" fmla="*/ 7119 w 10239"/>
                  <a:gd name="connsiteY19" fmla="*/ 468 h 10316"/>
                  <a:gd name="connsiteX20" fmla="*/ 9152 w 10239"/>
                  <a:gd name="connsiteY20" fmla="*/ 1019 h 10316"/>
                  <a:gd name="connsiteX21" fmla="*/ 9683 w 10239"/>
                  <a:gd name="connsiteY21" fmla="*/ 3133 h 10316"/>
                  <a:gd name="connsiteX22" fmla="*/ 7853 w 10239"/>
                  <a:gd name="connsiteY22" fmla="*/ 4166 h 10316"/>
                  <a:gd name="connsiteX23" fmla="*/ 7295 w 10239"/>
                  <a:gd name="connsiteY23" fmla="*/ 6079 h 10316"/>
                  <a:gd name="connsiteX24" fmla="*/ 8831 w 10239"/>
                  <a:gd name="connsiteY24" fmla="*/ 5108 h 10316"/>
                  <a:gd name="connsiteX25" fmla="*/ 9988 w 10239"/>
                  <a:gd name="connsiteY25" fmla="*/ 4717 h 10316"/>
                  <a:gd name="connsiteX26" fmla="*/ 10008 w 10239"/>
                  <a:gd name="connsiteY26" fmla="*/ 5899 h 10316"/>
                  <a:gd name="connsiteX27" fmla="*/ 8776 w 10239"/>
                  <a:gd name="connsiteY27" fmla="*/ 6205 h 10316"/>
                  <a:gd name="connsiteX28" fmla="*/ 8826 w 10239"/>
                  <a:gd name="connsiteY28" fmla="*/ 6831 h 10316"/>
                  <a:gd name="connsiteX29" fmla="*/ 9122 w 10239"/>
                  <a:gd name="connsiteY29" fmla="*/ 7578 h 10316"/>
                  <a:gd name="connsiteX30" fmla="*/ 8820 w 10239"/>
                  <a:gd name="connsiteY30" fmla="*/ 8314 h 10316"/>
                  <a:gd name="connsiteX31" fmla="*/ 8606 w 10239"/>
                  <a:gd name="connsiteY31" fmla="*/ 9017 h 10316"/>
                  <a:gd name="connsiteX32" fmla="*/ 8156 w 10239"/>
                  <a:gd name="connsiteY32" fmla="*/ 9742 h 10316"/>
                  <a:gd name="connsiteX33" fmla="*/ 6806 w 10239"/>
                  <a:gd name="connsiteY33" fmla="*/ 9736 h 10316"/>
                  <a:gd name="connsiteX0" fmla="*/ 6806 w 11021"/>
                  <a:gd name="connsiteY0" fmla="*/ 9736 h 10316"/>
                  <a:gd name="connsiteX1" fmla="*/ 5671 w 11021"/>
                  <a:gd name="connsiteY1" fmla="*/ 8764 h 10316"/>
                  <a:gd name="connsiteX2" fmla="*/ 4583 w 11021"/>
                  <a:gd name="connsiteY2" fmla="*/ 9598 h 10316"/>
                  <a:gd name="connsiteX3" fmla="*/ 2924 w 11021"/>
                  <a:gd name="connsiteY3" fmla="*/ 9957 h 10316"/>
                  <a:gd name="connsiteX4" fmla="*/ 1733 w 11021"/>
                  <a:gd name="connsiteY4" fmla="*/ 8656 h 10316"/>
                  <a:gd name="connsiteX5" fmla="*/ 79 w 11021"/>
                  <a:gd name="connsiteY5" fmla="*/ 6216 h 10316"/>
                  <a:gd name="connsiteX6" fmla="*/ 244 w 11021"/>
                  <a:gd name="connsiteY6" fmla="*/ 5542 h 10316"/>
                  <a:gd name="connsiteX7" fmla="*/ 1061 w 11021"/>
                  <a:gd name="connsiteY7" fmla="*/ 4564 h 10316"/>
                  <a:gd name="connsiteX8" fmla="*/ 1824 w 11021"/>
                  <a:gd name="connsiteY8" fmla="*/ 3905 h 10316"/>
                  <a:gd name="connsiteX9" fmla="*/ 2251 w 11021"/>
                  <a:gd name="connsiteY9" fmla="*/ 2791 h 10316"/>
                  <a:gd name="connsiteX10" fmla="*/ 2724 w 11021"/>
                  <a:gd name="connsiteY10" fmla="*/ 1703 h 10316"/>
                  <a:gd name="connsiteX11" fmla="*/ 3009 w 11021"/>
                  <a:gd name="connsiteY11" fmla="*/ 1660 h 10316"/>
                  <a:gd name="connsiteX12" fmla="*/ 3695 w 11021"/>
                  <a:gd name="connsiteY12" fmla="*/ 1545 h 10316"/>
                  <a:gd name="connsiteX13" fmla="*/ 4260 w 11021"/>
                  <a:gd name="connsiteY13" fmla="*/ 896 h 10316"/>
                  <a:gd name="connsiteX14" fmla="*/ 4771 w 11021"/>
                  <a:gd name="connsiteY14" fmla="*/ 765 h 10316"/>
                  <a:gd name="connsiteX15" fmla="*/ 5950 w 11021"/>
                  <a:gd name="connsiteY15" fmla="*/ 1072 h 10316"/>
                  <a:gd name="connsiteX16" fmla="*/ 6779 w 11021"/>
                  <a:gd name="connsiteY16" fmla="*/ 1166 h 10316"/>
                  <a:gd name="connsiteX17" fmla="*/ 6718 w 11021"/>
                  <a:gd name="connsiteY17" fmla="*/ 633 h 10316"/>
                  <a:gd name="connsiteX18" fmla="*/ 6855 w 11021"/>
                  <a:gd name="connsiteY18" fmla="*/ 23 h 10316"/>
                  <a:gd name="connsiteX19" fmla="*/ 7119 w 11021"/>
                  <a:gd name="connsiteY19" fmla="*/ 468 h 10316"/>
                  <a:gd name="connsiteX20" fmla="*/ 9152 w 11021"/>
                  <a:gd name="connsiteY20" fmla="*/ 1019 h 10316"/>
                  <a:gd name="connsiteX21" fmla="*/ 9683 w 11021"/>
                  <a:gd name="connsiteY21" fmla="*/ 3133 h 10316"/>
                  <a:gd name="connsiteX22" fmla="*/ 7853 w 11021"/>
                  <a:gd name="connsiteY22" fmla="*/ 4166 h 10316"/>
                  <a:gd name="connsiteX23" fmla="*/ 7295 w 11021"/>
                  <a:gd name="connsiteY23" fmla="*/ 6079 h 10316"/>
                  <a:gd name="connsiteX24" fmla="*/ 8831 w 11021"/>
                  <a:gd name="connsiteY24" fmla="*/ 5108 h 10316"/>
                  <a:gd name="connsiteX25" fmla="*/ 11006 w 11021"/>
                  <a:gd name="connsiteY25" fmla="*/ 3990 h 10316"/>
                  <a:gd name="connsiteX26" fmla="*/ 10008 w 11021"/>
                  <a:gd name="connsiteY26" fmla="*/ 5899 h 10316"/>
                  <a:gd name="connsiteX27" fmla="*/ 8776 w 11021"/>
                  <a:gd name="connsiteY27" fmla="*/ 6205 h 10316"/>
                  <a:gd name="connsiteX28" fmla="*/ 8826 w 11021"/>
                  <a:gd name="connsiteY28" fmla="*/ 6831 h 10316"/>
                  <a:gd name="connsiteX29" fmla="*/ 9122 w 11021"/>
                  <a:gd name="connsiteY29" fmla="*/ 7578 h 10316"/>
                  <a:gd name="connsiteX30" fmla="*/ 8820 w 11021"/>
                  <a:gd name="connsiteY30" fmla="*/ 8314 h 10316"/>
                  <a:gd name="connsiteX31" fmla="*/ 8606 w 11021"/>
                  <a:gd name="connsiteY31" fmla="*/ 9017 h 10316"/>
                  <a:gd name="connsiteX32" fmla="*/ 8156 w 11021"/>
                  <a:gd name="connsiteY32" fmla="*/ 9742 h 10316"/>
                  <a:gd name="connsiteX33" fmla="*/ 6806 w 11021"/>
                  <a:gd name="connsiteY33" fmla="*/ 9736 h 10316"/>
                  <a:gd name="connsiteX0" fmla="*/ 6806 w 11021"/>
                  <a:gd name="connsiteY0" fmla="*/ 9736 h 10316"/>
                  <a:gd name="connsiteX1" fmla="*/ 5671 w 11021"/>
                  <a:gd name="connsiteY1" fmla="*/ 8764 h 10316"/>
                  <a:gd name="connsiteX2" fmla="*/ 4583 w 11021"/>
                  <a:gd name="connsiteY2" fmla="*/ 9598 h 10316"/>
                  <a:gd name="connsiteX3" fmla="*/ 2924 w 11021"/>
                  <a:gd name="connsiteY3" fmla="*/ 9957 h 10316"/>
                  <a:gd name="connsiteX4" fmla="*/ 1733 w 11021"/>
                  <a:gd name="connsiteY4" fmla="*/ 8656 h 10316"/>
                  <a:gd name="connsiteX5" fmla="*/ 79 w 11021"/>
                  <a:gd name="connsiteY5" fmla="*/ 6216 h 10316"/>
                  <a:gd name="connsiteX6" fmla="*/ 244 w 11021"/>
                  <a:gd name="connsiteY6" fmla="*/ 5542 h 10316"/>
                  <a:gd name="connsiteX7" fmla="*/ 1061 w 11021"/>
                  <a:gd name="connsiteY7" fmla="*/ 4564 h 10316"/>
                  <a:gd name="connsiteX8" fmla="*/ 1824 w 11021"/>
                  <a:gd name="connsiteY8" fmla="*/ 3905 h 10316"/>
                  <a:gd name="connsiteX9" fmla="*/ 2251 w 11021"/>
                  <a:gd name="connsiteY9" fmla="*/ 2791 h 10316"/>
                  <a:gd name="connsiteX10" fmla="*/ 2724 w 11021"/>
                  <a:gd name="connsiteY10" fmla="*/ 1703 h 10316"/>
                  <a:gd name="connsiteX11" fmla="*/ 3009 w 11021"/>
                  <a:gd name="connsiteY11" fmla="*/ 1660 h 10316"/>
                  <a:gd name="connsiteX12" fmla="*/ 3695 w 11021"/>
                  <a:gd name="connsiteY12" fmla="*/ 1545 h 10316"/>
                  <a:gd name="connsiteX13" fmla="*/ 4260 w 11021"/>
                  <a:gd name="connsiteY13" fmla="*/ 896 h 10316"/>
                  <a:gd name="connsiteX14" fmla="*/ 4771 w 11021"/>
                  <a:gd name="connsiteY14" fmla="*/ 765 h 10316"/>
                  <a:gd name="connsiteX15" fmla="*/ 5950 w 11021"/>
                  <a:gd name="connsiteY15" fmla="*/ 1072 h 10316"/>
                  <a:gd name="connsiteX16" fmla="*/ 6779 w 11021"/>
                  <a:gd name="connsiteY16" fmla="*/ 1166 h 10316"/>
                  <a:gd name="connsiteX17" fmla="*/ 6718 w 11021"/>
                  <a:gd name="connsiteY17" fmla="*/ 633 h 10316"/>
                  <a:gd name="connsiteX18" fmla="*/ 6855 w 11021"/>
                  <a:gd name="connsiteY18" fmla="*/ 23 h 10316"/>
                  <a:gd name="connsiteX19" fmla="*/ 7119 w 11021"/>
                  <a:gd name="connsiteY19" fmla="*/ 468 h 10316"/>
                  <a:gd name="connsiteX20" fmla="*/ 9152 w 11021"/>
                  <a:gd name="connsiteY20" fmla="*/ 1019 h 10316"/>
                  <a:gd name="connsiteX21" fmla="*/ 9683 w 11021"/>
                  <a:gd name="connsiteY21" fmla="*/ 3133 h 10316"/>
                  <a:gd name="connsiteX22" fmla="*/ 7853 w 11021"/>
                  <a:gd name="connsiteY22" fmla="*/ 4166 h 10316"/>
                  <a:gd name="connsiteX23" fmla="*/ 7295 w 11021"/>
                  <a:gd name="connsiteY23" fmla="*/ 6079 h 10316"/>
                  <a:gd name="connsiteX24" fmla="*/ 8831 w 11021"/>
                  <a:gd name="connsiteY24" fmla="*/ 5108 h 10316"/>
                  <a:gd name="connsiteX25" fmla="*/ 11006 w 11021"/>
                  <a:gd name="connsiteY25" fmla="*/ 3990 h 10316"/>
                  <a:gd name="connsiteX26" fmla="*/ 10008 w 11021"/>
                  <a:gd name="connsiteY26" fmla="*/ 5899 h 10316"/>
                  <a:gd name="connsiteX27" fmla="*/ 9794 w 11021"/>
                  <a:gd name="connsiteY27" fmla="*/ 6932 h 10316"/>
                  <a:gd name="connsiteX28" fmla="*/ 8826 w 11021"/>
                  <a:gd name="connsiteY28" fmla="*/ 6831 h 10316"/>
                  <a:gd name="connsiteX29" fmla="*/ 9122 w 11021"/>
                  <a:gd name="connsiteY29" fmla="*/ 7578 h 10316"/>
                  <a:gd name="connsiteX30" fmla="*/ 8820 w 11021"/>
                  <a:gd name="connsiteY30" fmla="*/ 8314 h 10316"/>
                  <a:gd name="connsiteX31" fmla="*/ 8606 w 11021"/>
                  <a:gd name="connsiteY31" fmla="*/ 9017 h 10316"/>
                  <a:gd name="connsiteX32" fmla="*/ 8156 w 11021"/>
                  <a:gd name="connsiteY32" fmla="*/ 9742 h 10316"/>
                  <a:gd name="connsiteX33" fmla="*/ 6806 w 11021"/>
                  <a:gd name="connsiteY33" fmla="*/ 9736 h 10316"/>
                  <a:gd name="connsiteX0" fmla="*/ 6806 w 11021"/>
                  <a:gd name="connsiteY0" fmla="*/ 9736 h 10316"/>
                  <a:gd name="connsiteX1" fmla="*/ 5671 w 11021"/>
                  <a:gd name="connsiteY1" fmla="*/ 8764 h 10316"/>
                  <a:gd name="connsiteX2" fmla="*/ 4583 w 11021"/>
                  <a:gd name="connsiteY2" fmla="*/ 9598 h 10316"/>
                  <a:gd name="connsiteX3" fmla="*/ 2924 w 11021"/>
                  <a:gd name="connsiteY3" fmla="*/ 9957 h 10316"/>
                  <a:gd name="connsiteX4" fmla="*/ 1733 w 11021"/>
                  <a:gd name="connsiteY4" fmla="*/ 8656 h 10316"/>
                  <a:gd name="connsiteX5" fmla="*/ 79 w 11021"/>
                  <a:gd name="connsiteY5" fmla="*/ 6216 h 10316"/>
                  <a:gd name="connsiteX6" fmla="*/ 244 w 11021"/>
                  <a:gd name="connsiteY6" fmla="*/ 5542 h 10316"/>
                  <a:gd name="connsiteX7" fmla="*/ 1061 w 11021"/>
                  <a:gd name="connsiteY7" fmla="*/ 4564 h 10316"/>
                  <a:gd name="connsiteX8" fmla="*/ 1824 w 11021"/>
                  <a:gd name="connsiteY8" fmla="*/ 3905 h 10316"/>
                  <a:gd name="connsiteX9" fmla="*/ 2251 w 11021"/>
                  <a:gd name="connsiteY9" fmla="*/ 2791 h 10316"/>
                  <a:gd name="connsiteX10" fmla="*/ 2724 w 11021"/>
                  <a:gd name="connsiteY10" fmla="*/ 1703 h 10316"/>
                  <a:gd name="connsiteX11" fmla="*/ 3009 w 11021"/>
                  <a:gd name="connsiteY11" fmla="*/ 1660 h 10316"/>
                  <a:gd name="connsiteX12" fmla="*/ 3695 w 11021"/>
                  <a:gd name="connsiteY12" fmla="*/ 1545 h 10316"/>
                  <a:gd name="connsiteX13" fmla="*/ 4260 w 11021"/>
                  <a:gd name="connsiteY13" fmla="*/ 896 h 10316"/>
                  <a:gd name="connsiteX14" fmla="*/ 4771 w 11021"/>
                  <a:gd name="connsiteY14" fmla="*/ 765 h 10316"/>
                  <a:gd name="connsiteX15" fmla="*/ 5950 w 11021"/>
                  <a:gd name="connsiteY15" fmla="*/ 1072 h 10316"/>
                  <a:gd name="connsiteX16" fmla="*/ 6779 w 11021"/>
                  <a:gd name="connsiteY16" fmla="*/ 1166 h 10316"/>
                  <a:gd name="connsiteX17" fmla="*/ 6718 w 11021"/>
                  <a:gd name="connsiteY17" fmla="*/ 633 h 10316"/>
                  <a:gd name="connsiteX18" fmla="*/ 6855 w 11021"/>
                  <a:gd name="connsiteY18" fmla="*/ 23 h 10316"/>
                  <a:gd name="connsiteX19" fmla="*/ 7119 w 11021"/>
                  <a:gd name="connsiteY19" fmla="*/ 468 h 10316"/>
                  <a:gd name="connsiteX20" fmla="*/ 9152 w 11021"/>
                  <a:gd name="connsiteY20" fmla="*/ 1019 h 10316"/>
                  <a:gd name="connsiteX21" fmla="*/ 9683 w 11021"/>
                  <a:gd name="connsiteY21" fmla="*/ 3133 h 10316"/>
                  <a:gd name="connsiteX22" fmla="*/ 7853 w 11021"/>
                  <a:gd name="connsiteY22" fmla="*/ 4166 h 10316"/>
                  <a:gd name="connsiteX23" fmla="*/ 7295 w 11021"/>
                  <a:gd name="connsiteY23" fmla="*/ 6079 h 10316"/>
                  <a:gd name="connsiteX24" fmla="*/ 8831 w 11021"/>
                  <a:gd name="connsiteY24" fmla="*/ 5108 h 10316"/>
                  <a:gd name="connsiteX25" fmla="*/ 11006 w 11021"/>
                  <a:gd name="connsiteY25" fmla="*/ 3990 h 10316"/>
                  <a:gd name="connsiteX26" fmla="*/ 10008 w 11021"/>
                  <a:gd name="connsiteY26" fmla="*/ 5899 h 10316"/>
                  <a:gd name="connsiteX27" fmla="*/ 8826 w 11021"/>
                  <a:gd name="connsiteY27" fmla="*/ 6831 h 10316"/>
                  <a:gd name="connsiteX28" fmla="*/ 9122 w 11021"/>
                  <a:gd name="connsiteY28" fmla="*/ 7578 h 10316"/>
                  <a:gd name="connsiteX29" fmla="*/ 8820 w 11021"/>
                  <a:gd name="connsiteY29" fmla="*/ 8314 h 10316"/>
                  <a:gd name="connsiteX30" fmla="*/ 8606 w 11021"/>
                  <a:gd name="connsiteY30" fmla="*/ 9017 h 10316"/>
                  <a:gd name="connsiteX31" fmla="*/ 8156 w 11021"/>
                  <a:gd name="connsiteY31" fmla="*/ 9742 h 10316"/>
                  <a:gd name="connsiteX32" fmla="*/ 6806 w 11021"/>
                  <a:gd name="connsiteY32" fmla="*/ 9736 h 10316"/>
                  <a:gd name="connsiteX0" fmla="*/ 6806 w 11021"/>
                  <a:gd name="connsiteY0" fmla="*/ 9736 h 10316"/>
                  <a:gd name="connsiteX1" fmla="*/ 5671 w 11021"/>
                  <a:gd name="connsiteY1" fmla="*/ 8764 h 10316"/>
                  <a:gd name="connsiteX2" fmla="*/ 4583 w 11021"/>
                  <a:gd name="connsiteY2" fmla="*/ 9598 h 10316"/>
                  <a:gd name="connsiteX3" fmla="*/ 2924 w 11021"/>
                  <a:gd name="connsiteY3" fmla="*/ 9957 h 10316"/>
                  <a:gd name="connsiteX4" fmla="*/ 1733 w 11021"/>
                  <a:gd name="connsiteY4" fmla="*/ 8656 h 10316"/>
                  <a:gd name="connsiteX5" fmla="*/ 79 w 11021"/>
                  <a:gd name="connsiteY5" fmla="*/ 6216 h 10316"/>
                  <a:gd name="connsiteX6" fmla="*/ 244 w 11021"/>
                  <a:gd name="connsiteY6" fmla="*/ 5542 h 10316"/>
                  <a:gd name="connsiteX7" fmla="*/ 1061 w 11021"/>
                  <a:gd name="connsiteY7" fmla="*/ 4564 h 10316"/>
                  <a:gd name="connsiteX8" fmla="*/ 1824 w 11021"/>
                  <a:gd name="connsiteY8" fmla="*/ 3905 h 10316"/>
                  <a:gd name="connsiteX9" fmla="*/ 2251 w 11021"/>
                  <a:gd name="connsiteY9" fmla="*/ 2791 h 10316"/>
                  <a:gd name="connsiteX10" fmla="*/ 2724 w 11021"/>
                  <a:gd name="connsiteY10" fmla="*/ 1703 h 10316"/>
                  <a:gd name="connsiteX11" fmla="*/ 3009 w 11021"/>
                  <a:gd name="connsiteY11" fmla="*/ 1660 h 10316"/>
                  <a:gd name="connsiteX12" fmla="*/ 3695 w 11021"/>
                  <a:gd name="connsiteY12" fmla="*/ 1545 h 10316"/>
                  <a:gd name="connsiteX13" fmla="*/ 4260 w 11021"/>
                  <a:gd name="connsiteY13" fmla="*/ 896 h 10316"/>
                  <a:gd name="connsiteX14" fmla="*/ 4771 w 11021"/>
                  <a:gd name="connsiteY14" fmla="*/ 765 h 10316"/>
                  <a:gd name="connsiteX15" fmla="*/ 5950 w 11021"/>
                  <a:gd name="connsiteY15" fmla="*/ 1072 h 10316"/>
                  <a:gd name="connsiteX16" fmla="*/ 6779 w 11021"/>
                  <a:gd name="connsiteY16" fmla="*/ 1166 h 10316"/>
                  <a:gd name="connsiteX17" fmla="*/ 6718 w 11021"/>
                  <a:gd name="connsiteY17" fmla="*/ 633 h 10316"/>
                  <a:gd name="connsiteX18" fmla="*/ 6855 w 11021"/>
                  <a:gd name="connsiteY18" fmla="*/ 23 h 10316"/>
                  <a:gd name="connsiteX19" fmla="*/ 7119 w 11021"/>
                  <a:gd name="connsiteY19" fmla="*/ 468 h 10316"/>
                  <a:gd name="connsiteX20" fmla="*/ 9152 w 11021"/>
                  <a:gd name="connsiteY20" fmla="*/ 1019 h 10316"/>
                  <a:gd name="connsiteX21" fmla="*/ 9683 w 11021"/>
                  <a:gd name="connsiteY21" fmla="*/ 3133 h 10316"/>
                  <a:gd name="connsiteX22" fmla="*/ 7853 w 11021"/>
                  <a:gd name="connsiteY22" fmla="*/ 4166 h 10316"/>
                  <a:gd name="connsiteX23" fmla="*/ 7295 w 11021"/>
                  <a:gd name="connsiteY23" fmla="*/ 6079 h 10316"/>
                  <a:gd name="connsiteX24" fmla="*/ 8831 w 11021"/>
                  <a:gd name="connsiteY24" fmla="*/ 5108 h 10316"/>
                  <a:gd name="connsiteX25" fmla="*/ 11006 w 11021"/>
                  <a:gd name="connsiteY25" fmla="*/ 3990 h 10316"/>
                  <a:gd name="connsiteX26" fmla="*/ 10008 w 11021"/>
                  <a:gd name="connsiteY26" fmla="*/ 5899 h 10316"/>
                  <a:gd name="connsiteX27" fmla="*/ 9122 w 11021"/>
                  <a:gd name="connsiteY27" fmla="*/ 7578 h 10316"/>
                  <a:gd name="connsiteX28" fmla="*/ 8820 w 11021"/>
                  <a:gd name="connsiteY28" fmla="*/ 8314 h 10316"/>
                  <a:gd name="connsiteX29" fmla="*/ 8606 w 11021"/>
                  <a:gd name="connsiteY29" fmla="*/ 9017 h 10316"/>
                  <a:gd name="connsiteX30" fmla="*/ 8156 w 11021"/>
                  <a:gd name="connsiteY30" fmla="*/ 9742 h 10316"/>
                  <a:gd name="connsiteX31" fmla="*/ 6806 w 11021"/>
                  <a:gd name="connsiteY31" fmla="*/ 9736 h 10316"/>
                  <a:gd name="connsiteX0" fmla="*/ 6806 w 11021"/>
                  <a:gd name="connsiteY0" fmla="*/ 9736 h 10316"/>
                  <a:gd name="connsiteX1" fmla="*/ 5991 w 11021"/>
                  <a:gd name="connsiteY1" fmla="*/ 9725 h 10316"/>
                  <a:gd name="connsiteX2" fmla="*/ 4583 w 11021"/>
                  <a:gd name="connsiteY2" fmla="*/ 9598 h 10316"/>
                  <a:gd name="connsiteX3" fmla="*/ 2924 w 11021"/>
                  <a:gd name="connsiteY3" fmla="*/ 9957 h 10316"/>
                  <a:gd name="connsiteX4" fmla="*/ 1733 w 11021"/>
                  <a:gd name="connsiteY4" fmla="*/ 8656 h 10316"/>
                  <a:gd name="connsiteX5" fmla="*/ 79 w 11021"/>
                  <a:gd name="connsiteY5" fmla="*/ 6216 h 10316"/>
                  <a:gd name="connsiteX6" fmla="*/ 244 w 11021"/>
                  <a:gd name="connsiteY6" fmla="*/ 5542 h 10316"/>
                  <a:gd name="connsiteX7" fmla="*/ 1061 w 11021"/>
                  <a:gd name="connsiteY7" fmla="*/ 4564 h 10316"/>
                  <a:gd name="connsiteX8" fmla="*/ 1824 w 11021"/>
                  <a:gd name="connsiteY8" fmla="*/ 3905 h 10316"/>
                  <a:gd name="connsiteX9" fmla="*/ 2251 w 11021"/>
                  <a:gd name="connsiteY9" fmla="*/ 2791 h 10316"/>
                  <a:gd name="connsiteX10" fmla="*/ 2724 w 11021"/>
                  <a:gd name="connsiteY10" fmla="*/ 1703 h 10316"/>
                  <a:gd name="connsiteX11" fmla="*/ 3009 w 11021"/>
                  <a:gd name="connsiteY11" fmla="*/ 1660 h 10316"/>
                  <a:gd name="connsiteX12" fmla="*/ 3695 w 11021"/>
                  <a:gd name="connsiteY12" fmla="*/ 1545 h 10316"/>
                  <a:gd name="connsiteX13" fmla="*/ 4260 w 11021"/>
                  <a:gd name="connsiteY13" fmla="*/ 896 h 10316"/>
                  <a:gd name="connsiteX14" fmla="*/ 4771 w 11021"/>
                  <a:gd name="connsiteY14" fmla="*/ 765 h 10316"/>
                  <a:gd name="connsiteX15" fmla="*/ 5950 w 11021"/>
                  <a:gd name="connsiteY15" fmla="*/ 1072 h 10316"/>
                  <a:gd name="connsiteX16" fmla="*/ 6779 w 11021"/>
                  <a:gd name="connsiteY16" fmla="*/ 1166 h 10316"/>
                  <a:gd name="connsiteX17" fmla="*/ 6718 w 11021"/>
                  <a:gd name="connsiteY17" fmla="*/ 633 h 10316"/>
                  <a:gd name="connsiteX18" fmla="*/ 6855 w 11021"/>
                  <a:gd name="connsiteY18" fmla="*/ 23 h 10316"/>
                  <a:gd name="connsiteX19" fmla="*/ 7119 w 11021"/>
                  <a:gd name="connsiteY19" fmla="*/ 468 h 10316"/>
                  <a:gd name="connsiteX20" fmla="*/ 9152 w 11021"/>
                  <a:gd name="connsiteY20" fmla="*/ 1019 h 10316"/>
                  <a:gd name="connsiteX21" fmla="*/ 9683 w 11021"/>
                  <a:gd name="connsiteY21" fmla="*/ 3133 h 10316"/>
                  <a:gd name="connsiteX22" fmla="*/ 7853 w 11021"/>
                  <a:gd name="connsiteY22" fmla="*/ 4166 h 10316"/>
                  <a:gd name="connsiteX23" fmla="*/ 7295 w 11021"/>
                  <a:gd name="connsiteY23" fmla="*/ 6079 h 10316"/>
                  <a:gd name="connsiteX24" fmla="*/ 8831 w 11021"/>
                  <a:gd name="connsiteY24" fmla="*/ 5108 h 10316"/>
                  <a:gd name="connsiteX25" fmla="*/ 11006 w 11021"/>
                  <a:gd name="connsiteY25" fmla="*/ 3990 h 10316"/>
                  <a:gd name="connsiteX26" fmla="*/ 10008 w 11021"/>
                  <a:gd name="connsiteY26" fmla="*/ 5899 h 10316"/>
                  <a:gd name="connsiteX27" fmla="*/ 9122 w 11021"/>
                  <a:gd name="connsiteY27" fmla="*/ 7578 h 10316"/>
                  <a:gd name="connsiteX28" fmla="*/ 8820 w 11021"/>
                  <a:gd name="connsiteY28" fmla="*/ 8314 h 10316"/>
                  <a:gd name="connsiteX29" fmla="*/ 8606 w 11021"/>
                  <a:gd name="connsiteY29" fmla="*/ 9017 h 10316"/>
                  <a:gd name="connsiteX30" fmla="*/ 8156 w 11021"/>
                  <a:gd name="connsiteY30" fmla="*/ 9742 h 10316"/>
                  <a:gd name="connsiteX31" fmla="*/ 6806 w 11021"/>
                  <a:gd name="connsiteY31" fmla="*/ 9736 h 103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1021" h="10316">
                    <a:moveTo>
                      <a:pt x="6806" y="9736"/>
                    </a:moveTo>
                    <a:cubicBezTo>
                      <a:pt x="6515" y="8797"/>
                      <a:pt x="6361" y="9748"/>
                      <a:pt x="5991" y="9725"/>
                    </a:cubicBezTo>
                    <a:cubicBezTo>
                      <a:pt x="5621" y="9702"/>
                      <a:pt x="5041" y="9399"/>
                      <a:pt x="4583" y="9598"/>
                    </a:cubicBezTo>
                    <a:cubicBezTo>
                      <a:pt x="4331" y="10158"/>
                      <a:pt x="3111" y="10693"/>
                      <a:pt x="2924" y="9957"/>
                    </a:cubicBezTo>
                    <a:cubicBezTo>
                      <a:pt x="2710" y="9089"/>
                      <a:pt x="2207" y="9280"/>
                      <a:pt x="1733" y="8656"/>
                    </a:cubicBezTo>
                    <a:cubicBezTo>
                      <a:pt x="1259" y="8033"/>
                      <a:pt x="327" y="6735"/>
                      <a:pt x="79" y="6216"/>
                    </a:cubicBezTo>
                    <a:cubicBezTo>
                      <a:pt x="-169" y="5697"/>
                      <a:pt x="244" y="5855"/>
                      <a:pt x="244" y="5542"/>
                    </a:cubicBezTo>
                    <a:cubicBezTo>
                      <a:pt x="249" y="5009"/>
                      <a:pt x="298" y="4943"/>
                      <a:pt x="1061" y="4564"/>
                    </a:cubicBezTo>
                    <a:cubicBezTo>
                      <a:pt x="1610" y="4290"/>
                      <a:pt x="1857" y="4081"/>
                      <a:pt x="1824" y="3905"/>
                    </a:cubicBezTo>
                    <a:cubicBezTo>
                      <a:pt x="1802" y="3762"/>
                      <a:pt x="1994" y="3263"/>
                      <a:pt x="2251" y="2791"/>
                    </a:cubicBezTo>
                    <a:cubicBezTo>
                      <a:pt x="2510" y="2318"/>
                      <a:pt x="2724" y="1830"/>
                      <a:pt x="2724" y="1703"/>
                    </a:cubicBezTo>
                    <a:cubicBezTo>
                      <a:pt x="2724" y="1528"/>
                      <a:pt x="2779" y="1517"/>
                      <a:pt x="3009" y="1660"/>
                    </a:cubicBezTo>
                    <a:cubicBezTo>
                      <a:pt x="3239" y="1808"/>
                      <a:pt x="3377" y="1780"/>
                      <a:pt x="3695" y="1545"/>
                    </a:cubicBezTo>
                    <a:cubicBezTo>
                      <a:pt x="3915" y="1385"/>
                      <a:pt x="4167" y="1095"/>
                      <a:pt x="4260" y="896"/>
                    </a:cubicBezTo>
                    <a:cubicBezTo>
                      <a:pt x="4408" y="578"/>
                      <a:pt x="4452" y="562"/>
                      <a:pt x="4771" y="765"/>
                    </a:cubicBezTo>
                    <a:cubicBezTo>
                      <a:pt x="4968" y="885"/>
                      <a:pt x="5495" y="1022"/>
                      <a:pt x="5950" y="1072"/>
                    </a:cubicBezTo>
                    <a:lnTo>
                      <a:pt x="6779" y="1166"/>
                    </a:lnTo>
                    <a:cubicBezTo>
                      <a:pt x="6758" y="988"/>
                      <a:pt x="6739" y="811"/>
                      <a:pt x="6718" y="633"/>
                    </a:cubicBezTo>
                    <a:cubicBezTo>
                      <a:pt x="6680" y="293"/>
                      <a:pt x="6730" y="67"/>
                      <a:pt x="6855" y="23"/>
                    </a:cubicBezTo>
                    <a:cubicBezTo>
                      <a:pt x="7108" y="-75"/>
                      <a:pt x="7239" y="150"/>
                      <a:pt x="7119" y="468"/>
                    </a:cubicBezTo>
                    <a:cubicBezTo>
                      <a:pt x="6982" y="825"/>
                      <a:pt x="8725" y="575"/>
                      <a:pt x="9152" y="1019"/>
                    </a:cubicBezTo>
                    <a:cubicBezTo>
                      <a:pt x="9579" y="1463"/>
                      <a:pt x="9710" y="2671"/>
                      <a:pt x="9683" y="3133"/>
                    </a:cubicBezTo>
                    <a:cubicBezTo>
                      <a:pt x="9656" y="3595"/>
                      <a:pt x="8251" y="3675"/>
                      <a:pt x="7853" y="4166"/>
                    </a:cubicBezTo>
                    <a:cubicBezTo>
                      <a:pt x="7455" y="4657"/>
                      <a:pt x="7132" y="5922"/>
                      <a:pt x="7295" y="6079"/>
                    </a:cubicBezTo>
                    <a:cubicBezTo>
                      <a:pt x="7458" y="6236"/>
                      <a:pt x="8213" y="5456"/>
                      <a:pt x="8831" y="5108"/>
                    </a:cubicBezTo>
                    <a:cubicBezTo>
                      <a:pt x="9449" y="4760"/>
                      <a:pt x="10777" y="3558"/>
                      <a:pt x="11006" y="3990"/>
                    </a:cubicBezTo>
                    <a:cubicBezTo>
                      <a:pt x="11133" y="4227"/>
                      <a:pt x="10474" y="5410"/>
                      <a:pt x="10008" y="5899"/>
                    </a:cubicBezTo>
                    <a:cubicBezTo>
                      <a:pt x="9694" y="6497"/>
                      <a:pt x="9320" y="7176"/>
                      <a:pt x="9122" y="7578"/>
                    </a:cubicBezTo>
                    <a:cubicBezTo>
                      <a:pt x="9073" y="7848"/>
                      <a:pt x="8936" y="8177"/>
                      <a:pt x="8820" y="8314"/>
                    </a:cubicBezTo>
                    <a:cubicBezTo>
                      <a:pt x="8705" y="8446"/>
                      <a:pt x="8606" y="8764"/>
                      <a:pt x="8606" y="9017"/>
                    </a:cubicBezTo>
                    <a:cubicBezTo>
                      <a:pt x="8606" y="9357"/>
                      <a:pt x="8491" y="9544"/>
                      <a:pt x="8156" y="9742"/>
                    </a:cubicBezTo>
                    <a:cubicBezTo>
                      <a:pt x="7569" y="10087"/>
                      <a:pt x="6921" y="10087"/>
                      <a:pt x="6806" y="9736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9" name="san_luis">
                <a:extLst>
                  <a:ext uri="{FF2B5EF4-FFF2-40B4-BE49-F238E27FC236}">
                    <a16:creationId xmlns:a16="http://schemas.microsoft.com/office/drawing/2014/main" id="{13FFD8E4-15B7-464D-A17E-FDD125D8D0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91165" y="4287840"/>
                <a:ext cx="1055687" cy="876301"/>
              </a:xfrm>
              <a:custGeom>
                <a:avLst/>
                <a:gdLst>
                  <a:gd name="T0" fmla="*/ 3130 w 3781"/>
                  <a:gd name="T1" fmla="*/ 3198 h 3283"/>
                  <a:gd name="T2" fmla="*/ 2908 w 3781"/>
                  <a:gd name="T3" fmla="*/ 2871 h 3283"/>
                  <a:gd name="T4" fmla="*/ 2545 w 3781"/>
                  <a:gd name="T5" fmla="*/ 3015 h 3283"/>
                  <a:gd name="T6" fmla="*/ 2166 w 3781"/>
                  <a:gd name="T7" fmla="*/ 3012 h 3283"/>
                  <a:gd name="T8" fmla="*/ 2008 w 3781"/>
                  <a:gd name="T9" fmla="*/ 2930 h 3283"/>
                  <a:gd name="T10" fmla="*/ 1703 w 3781"/>
                  <a:gd name="T11" fmla="*/ 2958 h 3283"/>
                  <a:gd name="T12" fmla="*/ 1168 w 3781"/>
                  <a:gd name="T13" fmla="*/ 2790 h 3283"/>
                  <a:gd name="T14" fmla="*/ 897 w 3781"/>
                  <a:gd name="T15" fmla="*/ 2706 h 3283"/>
                  <a:gd name="T16" fmla="*/ 906 w 3781"/>
                  <a:gd name="T17" fmla="*/ 2194 h 3283"/>
                  <a:gd name="T18" fmla="*/ 872 w 3781"/>
                  <a:gd name="T19" fmla="*/ 1795 h 3283"/>
                  <a:gd name="T20" fmla="*/ 583 w 3781"/>
                  <a:gd name="T21" fmla="*/ 1956 h 3283"/>
                  <a:gd name="T22" fmla="*/ 456 w 3781"/>
                  <a:gd name="T23" fmla="*/ 1925 h 3283"/>
                  <a:gd name="T24" fmla="*/ 96 w 3781"/>
                  <a:gd name="T25" fmla="*/ 1470 h 3283"/>
                  <a:gd name="T26" fmla="*/ 7 w 3781"/>
                  <a:gd name="T27" fmla="*/ 1243 h 3283"/>
                  <a:gd name="T28" fmla="*/ 796 w 3781"/>
                  <a:gd name="T29" fmla="*/ 801 h 3283"/>
                  <a:gd name="T30" fmla="*/ 1072 w 3781"/>
                  <a:gd name="T31" fmla="*/ 326 h 3283"/>
                  <a:gd name="T32" fmla="*/ 1249 w 3781"/>
                  <a:gd name="T33" fmla="*/ 122 h 3283"/>
                  <a:gd name="T34" fmla="*/ 1396 w 3781"/>
                  <a:gd name="T35" fmla="*/ 0 h 3283"/>
                  <a:gd name="T36" fmla="*/ 1556 w 3781"/>
                  <a:gd name="T37" fmla="*/ 372 h 3283"/>
                  <a:gd name="T38" fmla="*/ 1676 w 3781"/>
                  <a:gd name="T39" fmla="*/ 993 h 3283"/>
                  <a:gd name="T40" fmla="*/ 1867 w 3781"/>
                  <a:gd name="T41" fmla="*/ 1332 h 3283"/>
                  <a:gd name="T42" fmla="*/ 2085 w 3781"/>
                  <a:gd name="T43" fmla="*/ 1392 h 3283"/>
                  <a:gd name="T44" fmla="*/ 2164 w 3781"/>
                  <a:gd name="T45" fmla="*/ 1608 h 3283"/>
                  <a:gd name="T46" fmla="*/ 2412 w 3781"/>
                  <a:gd name="T47" fmla="*/ 1872 h 3283"/>
                  <a:gd name="T48" fmla="*/ 2838 w 3781"/>
                  <a:gd name="T49" fmla="*/ 2042 h 3283"/>
                  <a:gd name="T50" fmla="*/ 3331 w 3781"/>
                  <a:gd name="T51" fmla="*/ 2172 h 3283"/>
                  <a:gd name="T52" fmla="*/ 3713 w 3781"/>
                  <a:gd name="T53" fmla="*/ 2363 h 3283"/>
                  <a:gd name="T54" fmla="*/ 3600 w 3781"/>
                  <a:gd name="T55" fmla="*/ 2549 h 3283"/>
                  <a:gd name="T56" fmla="*/ 3604 w 3781"/>
                  <a:gd name="T57" fmla="*/ 2634 h 3283"/>
                  <a:gd name="T58" fmla="*/ 3591 w 3781"/>
                  <a:gd name="T59" fmla="*/ 2821 h 3283"/>
                  <a:gd name="T60" fmla="*/ 3559 w 3781"/>
                  <a:gd name="T61" fmla="*/ 3100 h 3283"/>
                  <a:gd name="T62" fmla="*/ 3415 w 3781"/>
                  <a:gd name="T63" fmla="*/ 3282 h 3283"/>
                  <a:gd name="connsiteX0" fmla="*/ 8550 w 9915"/>
                  <a:gd name="connsiteY0" fmla="*/ 9869 h 9997"/>
                  <a:gd name="connsiteX1" fmla="*/ 8264 w 9915"/>
                  <a:gd name="connsiteY1" fmla="*/ 9741 h 9997"/>
                  <a:gd name="connsiteX2" fmla="*/ 7939 w 9915"/>
                  <a:gd name="connsiteY2" fmla="*/ 9269 h 9997"/>
                  <a:gd name="connsiteX3" fmla="*/ 7677 w 9915"/>
                  <a:gd name="connsiteY3" fmla="*/ 8745 h 9997"/>
                  <a:gd name="connsiteX4" fmla="*/ 7238 w 9915"/>
                  <a:gd name="connsiteY4" fmla="*/ 9242 h 9997"/>
                  <a:gd name="connsiteX5" fmla="*/ 6717 w 9915"/>
                  <a:gd name="connsiteY5" fmla="*/ 9184 h 9997"/>
                  <a:gd name="connsiteX6" fmla="*/ 6267 w 9915"/>
                  <a:gd name="connsiteY6" fmla="*/ 9284 h 9997"/>
                  <a:gd name="connsiteX7" fmla="*/ 5715 w 9915"/>
                  <a:gd name="connsiteY7" fmla="*/ 9175 h 9997"/>
                  <a:gd name="connsiteX8" fmla="*/ 5397 w 9915"/>
                  <a:gd name="connsiteY8" fmla="*/ 9053 h 9997"/>
                  <a:gd name="connsiteX9" fmla="*/ 5297 w 9915"/>
                  <a:gd name="connsiteY9" fmla="*/ 8925 h 9997"/>
                  <a:gd name="connsiteX10" fmla="*/ 4966 w 9915"/>
                  <a:gd name="connsiteY10" fmla="*/ 8797 h 9997"/>
                  <a:gd name="connsiteX11" fmla="*/ 4490 w 9915"/>
                  <a:gd name="connsiteY11" fmla="*/ 9010 h 9997"/>
                  <a:gd name="connsiteX12" fmla="*/ 3726 w 9915"/>
                  <a:gd name="connsiteY12" fmla="*/ 8867 h 9997"/>
                  <a:gd name="connsiteX13" fmla="*/ 3075 w 9915"/>
                  <a:gd name="connsiteY13" fmla="*/ 8498 h 9997"/>
                  <a:gd name="connsiteX14" fmla="*/ 2647 w 9915"/>
                  <a:gd name="connsiteY14" fmla="*/ 8337 h 9997"/>
                  <a:gd name="connsiteX15" fmla="*/ 2358 w 9915"/>
                  <a:gd name="connsiteY15" fmla="*/ 8242 h 9997"/>
                  <a:gd name="connsiteX16" fmla="*/ 2268 w 9915"/>
                  <a:gd name="connsiteY16" fmla="*/ 7974 h 9997"/>
                  <a:gd name="connsiteX17" fmla="*/ 2382 w 9915"/>
                  <a:gd name="connsiteY17" fmla="*/ 6683 h 9997"/>
                  <a:gd name="connsiteX18" fmla="*/ 2417 w 9915"/>
                  <a:gd name="connsiteY18" fmla="*/ 6296 h 9997"/>
                  <a:gd name="connsiteX19" fmla="*/ 2292 w 9915"/>
                  <a:gd name="connsiteY19" fmla="*/ 5468 h 9997"/>
                  <a:gd name="connsiteX20" fmla="*/ 2015 w 9915"/>
                  <a:gd name="connsiteY20" fmla="*/ 5519 h 9997"/>
                  <a:gd name="connsiteX21" fmla="*/ 1337 w 9915"/>
                  <a:gd name="connsiteY21" fmla="*/ 6022 h 9997"/>
                  <a:gd name="connsiteX22" fmla="*/ 1192 w 9915"/>
                  <a:gd name="connsiteY22" fmla="*/ 5864 h 9997"/>
                  <a:gd name="connsiteX23" fmla="*/ 830 w 9915"/>
                  <a:gd name="connsiteY23" fmla="*/ 5449 h 9997"/>
                  <a:gd name="connsiteX24" fmla="*/ 240 w 9915"/>
                  <a:gd name="connsiteY24" fmla="*/ 4478 h 9997"/>
                  <a:gd name="connsiteX25" fmla="*/ 89 w 9915"/>
                  <a:gd name="connsiteY25" fmla="*/ 3917 h 9997"/>
                  <a:gd name="connsiteX26" fmla="*/ 5 w 9915"/>
                  <a:gd name="connsiteY26" fmla="*/ 3786 h 9997"/>
                  <a:gd name="connsiteX27" fmla="*/ 610 w 9915"/>
                  <a:gd name="connsiteY27" fmla="*/ 3463 h 9997"/>
                  <a:gd name="connsiteX28" fmla="*/ 2091 w 9915"/>
                  <a:gd name="connsiteY28" fmla="*/ 2440 h 9997"/>
                  <a:gd name="connsiteX29" fmla="*/ 2702 w 9915"/>
                  <a:gd name="connsiteY29" fmla="*/ 1295 h 9997"/>
                  <a:gd name="connsiteX30" fmla="*/ 2821 w 9915"/>
                  <a:gd name="connsiteY30" fmla="*/ 993 h 9997"/>
                  <a:gd name="connsiteX31" fmla="*/ 3173 w 9915"/>
                  <a:gd name="connsiteY31" fmla="*/ 606 h 9997"/>
                  <a:gd name="connsiteX32" fmla="*/ 3289 w 9915"/>
                  <a:gd name="connsiteY32" fmla="*/ 372 h 9997"/>
                  <a:gd name="connsiteX33" fmla="*/ 3517 w 9915"/>
                  <a:gd name="connsiteY33" fmla="*/ 186 h 9997"/>
                  <a:gd name="connsiteX34" fmla="*/ 3678 w 9915"/>
                  <a:gd name="connsiteY34" fmla="*/ 0 h 9997"/>
                  <a:gd name="connsiteX35" fmla="*/ 3890 w 9915"/>
                  <a:gd name="connsiteY35" fmla="*/ 292 h 9997"/>
                  <a:gd name="connsiteX36" fmla="*/ 4101 w 9915"/>
                  <a:gd name="connsiteY36" fmla="*/ 1133 h 9997"/>
                  <a:gd name="connsiteX37" fmla="*/ 4265 w 9915"/>
                  <a:gd name="connsiteY37" fmla="*/ 1937 h 9997"/>
                  <a:gd name="connsiteX38" fmla="*/ 4419 w 9915"/>
                  <a:gd name="connsiteY38" fmla="*/ 3025 h 9997"/>
                  <a:gd name="connsiteX39" fmla="*/ 4704 w 9915"/>
                  <a:gd name="connsiteY39" fmla="*/ 4155 h 9997"/>
                  <a:gd name="connsiteX40" fmla="*/ 4924 w 9915"/>
                  <a:gd name="connsiteY40" fmla="*/ 4057 h 9997"/>
                  <a:gd name="connsiteX41" fmla="*/ 5360 w 9915"/>
                  <a:gd name="connsiteY41" fmla="*/ 4161 h 9997"/>
                  <a:gd name="connsiteX42" fmla="*/ 5500 w 9915"/>
                  <a:gd name="connsiteY42" fmla="*/ 4240 h 9997"/>
                  <a:gd name="connsiteX43" fmla="*/ 5818 w 9915"/>
                  <a:gd name="connsiteY43" fmla="*/ 4654 h 9997"/>
                  <a:gd name="connsiteX44" fmla="*/ 5709 w 9915"/>
                  <a:gd name="connsiteY44" fmla="*/ 4898 h 9997"/>
                  <a:gd name="connsiteX45" fmla="*/ 5688 w 9915"/>
                  <a:gd name="connsiteY45" fmla="*/ 5416 h 9997"/>
                  <a:gd name="connsiteX46" fmla="*/ 6365 w 9915"/>
                  <a:gd name="connsiteY46" fmla="*/ 5702 h 9997"/>
                  <a:gd name="connsiteX47" fmla="*/ 7013 w 9915"/>
                  <a:gd name="connsiteY47" fmla="*/ 5787 h 9997"/>
                  <a:gd name="connsiteX48" fmla="*/ 7492 w 9915"/>
                  <a:gd name="connsiteY48" fmla="*/ 6220 h 9997"/>
                  <a:gd name="connsiteX49" fmla="*/ 7910 w 9915"/>
                  <a:gd name="connsiteY49" fmla="*/ 6585 h 9997"/>
                  <a:gd name="connsiteX50" fmla="*/ 8796 w 9915"/>
                  <a:gd name="connsiteY50" fmla="*/ 6616 h 9997"/>
                  <a:gd name="connsiteX51" fmla="*/ 9637 w 9915"/>
                  <a:gd name="connsiteY51" fmla="*/ 6793 h 9997"/>
                  <a:gd name="connsiteX52" fmla="*/ 9806 w 9915"/>
                  <a:gd name="connsiteY52" fmla="*/ 7198 h 9997"/>
                  <a:gd name="connsiteX53" fmla="*/ 9722 w 9915"/>
                  <a:gd name="connsiteY53" fmla="*/ 7356 h 9997"/>
                  <a:gd name="connsiteX54" fmla="*/ 9507 w 9915"/>
                  <a:gd name="connsiteY54" fmla="*/ 7764 h 9997"/>
                  <a:gd name="connsiteX55" fmla="*/ 9454 w 9915"/>
                  <a:gd name="connsiteY55" fmla="*/ 7871 h 9997"/>
                  <a:gd name="connsiteX56" fmla="*/ 9518 w 9915"/>
                  <a:gd name="connsiteY56" fmla="*/ 8023 h 9997"/>
                  <a:gd name="connsiteX57" fmla="*/ 9581 w 9915"/>
                  <a:gd name="connsiteY57" fmla="*/ 8267 h 9997"/>
                  <a:gd name="connsiteX58" fmla="*/ 9483 w 9915"/>
                  <a:gd name="connsiteY58" fmla="*/ 8593 h 9997"/>
                  <a:gd name="connsiteX59" fmla="*/ 9441 w 9915"/>
                  <a:gd name="connsiteY59" fmla="*/ 9202 h 9997"/>
                  <a:gd name="connsiteX60" fmla="*/ 9399 w 9915"/>
                  <a:gd name="connsiteY60" fmla="*/ 9443 h 9997"/>
                  <a:gd name="connsiteX61" fmla="*/ 9293 w 9915"/>
                  <a:gd name="connsiteY61" fmla="*/ 9750 h 9997"/>
                  <a:gd name="connsiteX62" fmla="*/ 9018 w 9915"/>
                  <a:gd name="connsiteY62" fmla="*/ 9997 h 9997"/>
                  <a:gd name="connsiteX63" fmla="*/ 8550 w 9915"/>
                  <a:gd name="connsiteY63" fmla="*/ 9869 h 9997"/>
                  <a:gd name="connsiteX0" fmla="*/ 8623 w 10000"/>
                  <a:gd name="connsiteY0" fmla="*/ 9872 h 10000"/>
                  <a:gd name="connsiteX1" fmla="*/ 8335 w 10000"/>
                  <a:gd name="connsiteY1" fmla="*/ 9744 h 10000"/>
                  <a:gd name="connsiteX2" fmla="*/ 8007 w 10000"/>
                  <a:gd name="connsiteY2" fmla="*/ 9272 h 10000"/>
                  <a:gd name="connsiteX3" fmla="*/ 7743 w 10000"/>
                  <a:gd name="connsiteY3" fmla="*/ 8748 h 10000"/>
                  <a:gd name="connsiteX4" fmla="*/ 7300 w 10000"/>
                  <a:gd name="connsiteY4" fmla="*/ 9245 h 10000"/>
                  <a:gd name="connsiteX5" fmla="*/ 6775 w 10000"/>
                  <a:gd name="connsiteY5" fmla="*/ 9187 h 10000"/>
                  <a:gd name="connsiteX6" fmla="*/ 6321 w 10000"/>
                  <a:gd name="connsiteY6" fmla="*/ 9287 h 10000"/>
                  <a:gd name="connsiteX7" fmla="*/ 5764 w 10000"/>
                  <a:gd name="connsiteY7" fmla="*/ 9178 h 10000"/>
                  <a:gd name="connsiteX8" fmla="*/ 5443 w 10000"/>
                  <a:gd name="connsiteY8" fmla="*/ 9056 h 10000"/>
                  <a:gd name="connsiteX9" fmla="*/ 5342 w 10000"/>
                  <a:gd name="connsiteY9" fmla="*/ 8928 h 10000"/>
                  <a:gd name="connsiteX10" fmla="*/ 5009 w 10000"/>
                  <a:gd name="connsiteY10" fmla="*/ 8800 h 10000"/>
                  <a:gd name="connsiteX11" fmla="*/ 4528 w 10000"/>
                  <a:gd name="connsiteY11" fmla="*/ 9013 h 10000"/>
                  <a:gd name="connsiteX12" fmla="*/ 3758 w 10000"/>
                  <a:gd name="connsiteY12" fmla="*/ 8870 h 10000"/>
                  <a:gd name="connsiteX13" fmla="*/ 3101 w 10000"/>
                  <a:gd name="connsiteY13" fmla="*/ 8501 h 10000"/>
                  <a:gd name="connsiteX14" fmla="*/ 2670 w 10000"/>
                  <a:gd name="connsiteY14" fmla="*/ 8340 h 10000"/>
                  <a:gd name="connsiteX15" fmla="*/ 2378 w 10000"/>
                  <a:gd name="connsiteY15" fmla="*/ 8244 h 10000"/>
                  <a:gd name="connsiteX16" fmla="*/ 2287 w 10000"/>
                  <a:gd name="connsiteY16" fmla="*/ 7976 h 10000"/>
                  <a:gd name="connsiteX17" fmla="*/ 2402 w 10000"/>
                  <a:gd name="connsiteY17" fmla="*/ 6685 h 10000"/>
                  <a:gd name="connsiteX18" fmla="*/ 2438 w 10000"/>
                  <a:gd name="connsiteY18" fmla="*/ 6298 h 10000"/>
                  <a:gd name="connsiteX19" fmla="*/ 2312 w 10000"/>
                  <a:gd name="connsiteY19" fmla="*/ 5470 h 10000"/>
                  <a:gd name="connsiteX20" fmla="*/ 2032 w 10000"/>
                  <a:gd name="connsiteY20" fmla="*/ 5521 h 10000"/>
                  <a:gd name="connsiteX21" fmla="*/ 1348 w 10000"/>
                  <a:gd name="connsiteY21" fmla="*/ 6024 h 10000"/>
                  <a:gd name="connsiteX22" fmla="*/ 1202 w 10000"/>
                  <a:gd name="connsiteY22" fmla="*/ 5866 h 10000"/>
                  <a:gd name="connsiteX23" fmla="*/ 837 w 10000"/>
                  <a:gd name="connsiteY23" fmla="*/ 5451 h 10000"/>
                  <a:gd name="connsiteX24" fmla="*/ 242 w 10000"/>
                  <a:gd name="connsiteY24" fmla="*/ 4479 h 10000"/>
                  <a:gd name="connsiteX25" fmla="*/ 90 w 10000"/>
                  <a:gd name="connsiteY25" fmla="*/ 3918 h 10000"/>
                  <a:gd name="connsiteX26" fmla="*/ 5 w 10000"/>
                  <a:gd name="connsiteY26" fmla="*/ 3787 h 10000"/>
                  <a:gd name="connsiteX27" fmla="*/ 615 w 10000"/>
                  <a:gd name="connsiteY27" fmla="*/ 3464 h 10000"/>
                  <a:gd name="connsiteX28" fmla="*/ 2109 w 10000"/>
                  <a:gd name="connsiteY28" fmla="*/ 2441 h 10000"/>
                  <a:gd name="connsiteX29" fmla="*/ 2725 w 10000"/>
                  <a:gd name="connsiteY29" fmla="*/ 1295 h 10000"/>
                  <a:gd name="connsiteX30" fmla="*/ 2845 w 10000"/>
                  <a:gd name="connsiteY30" fmla="*/ 993 h 10000"/>
                  <a:gd name="connsiteX31" fmla="*/ 3200 w 10000"/>
                  <a:gd name="connsiteY31" fmla="*/ 606 h 10000"/>
                  <a:gd name="connsiteX32" fmla="*/ 3317 w 10000"/>
                  <a:gd name="connsiteY32" fmla="*/ 372 h 10000"/>
                  <a:gd name="connsiteX33" fmla="*/ 3547 w 10000"/>
                  <a:gd name="connsiteY33" fmla="*/ 186 h 10000"/>
                  <a:gd name="connsiteX34" fmla="*/ 3710 w 10000"/>
                  <a:gd name="connsiteY34" fmla="*/ 0 h 10000"/>
                  <a:gd name="connsiteX35" fmla="*/ 3923 w 10000"/>
                  <a:gd name="connsiteY35" fmla="*/ 292 h 10000"/>
                  <a:gd name="connsiteX36" fmla="*/ 4136 w 10000"/>
                  <a:gd name="connsiteY36" fmla="*/ 1133 h 10000"/>
                  <a:gd name="connsiteX37" fmla="*/ 4302 w 10000"/>
                  <a:gd name="connsiteY37" fmla="*/ 1938 h 10000"/>
                  <a:gd name="connsiteX38" fmla="*/ 4457 w 10000"/>
                  <a:gd name="connsiteY38" fmla="*/ 3026 h 10000"/>
                  <a:gd name="connsiteX39" fmla="*/ 4744 w 10000"/>
                  <a:gd name="connsiteY39" fmla="*/ 4156 h 10000"/>
                  <a:gd name="connsiteX40" fmla="*/ 4966 w 10000"/>
                  <a:gd name="connsiteY40" fmla="*/ 4058 h 10000"/>
                  <a:gd name="connsiteX41" fmla="*/ 5406 w 10000"/>
                  <a:gd name="connsiteY41" fmla="*/ 4162 h 10000"/>
                  <a:gd name="connsiteX42" fmla="*/ 5547 w 10000"/>
                  <a:gd name="connsiteY42" fmla="*/ 4241 h 10000"/>
                  <a:gd name="connsiteX43" fmla="*/ 5868 w 10000"/>
                  <a:gd name="connsiteY43" fmla="*/ 4655 h 10000"/>
                  <a:gd name="connsiteX44" fmla="*/ 5758 w 10000"/>
                  <a:gd name="connsiteY44" fmla="*/ 4899 h 10000"/>
                  <a:gd name="connsiteX45" fmla="*/ 5737 w 10000"/>
                  <a:gd name="connsiteY45" fmla="*/ 5418 h 10000"/>
                  <a:gd name="connsiteX46" fmla="*/ 6420 w 10000"/>
                  <a:gd name="connsiteY46" fmla="*/ 5704 h 10000"/>
                  <a:gd name="connsiteX47" fmla="*/ 7073 w 10000"/>
                  <a:gd name="connsiteY47" fmla="*/ 5789 h 10000"/>
                  <a:gd name="connsiteX48" fmla="*/ 7556 w 10000"/>
                  <a:gd name="connsiteY48" fmla="*/ 6222 h 10000"/>
                  <a:gd name="connsiteX49" fmla="*/ 7978 w 10000"/>
                  <a:gd name="connsiteY49" fmla="*/ 6587 h 10000"/>
                  <a:gd name="connsiteX50" fmla="*/ 8871 w 10000"/>
                  <a:gd name="connsiteY50" fmla="*/ 6618 h 10000"/>
                  <a:gd name="connsiteX51" fmla="*/ 9720 w 10000"/>
                  <a:gd name="connsiteY51" fmla="*/ 6795 h 10000"/>
                  <a:gd name="connsiteX52" fmla="*/ 9890 w 10000"/>
                  <a:gd name="connsiteY52" fmla="*/ 7200 h 10000"/>
                  <a:gd name="connsiteX53" fmla="*/ 9805 w 10000"/>
                  <a:gd name="connsiteY53" fmla="*/ 7358 h 10000"/>
                  <a:gd name="connsiteX54" fmla="*/ 9589 w 10000"/>
                  <a:gd name="connsiteY54" fmla="*/ 7766 h 10000"/>
                  <a:gd name="connsiteX55" fmla="*/ 9535 w 10000"/>
                  <a:gd name="connsiteY55" fmla="*/ 7873 h 10000"/>
                  <a:gd name="connsiteX56" fmla="*/ 9600 w 10000"/>
                  <a:gd name="connsiteY56" fmla="*/ 8025 h 10000"/>
                  <a:gd name="connsiteX57" fmla="*/ 9663 w 10000"/>
                  <a:gd name="connsiteY57" fmla="*/ 8269 h 10000"/>
                  <a:gd name="connsiteX58" fmla="*/ 9564 w 10000"/>
                  <a:gd name="connsiteY58" fmla="*/ 8596 h 10000"/>
                  <a:gd name="connsiteX59" fmla="*/ 9522 w 10000"/>
                  <a:gd name="connsiteY59" fmla="*/ 9205 h 10000"/>
                  <a:gd name="connsiteX60" fmla="*/ 9480 w 10000"/>
                  <a:gd name="connsiteY60" fmla="*/ 9446 h 10000"/>
                  <a:gd name="connsiteX61" fmla="*/ 9373 w 10000"/>
                  <a:gd name="connsiteY61" fmla="*/ 9753 h 10000"/>
                  <a:gd name="connsiteX62" fmla="*/ 9095 w 10000"/>
                  <a:gd name="connsiteY62" fmla="*/ 10000 h 10000"/>
                  <a:gd name="connsiteX63" fmla="*/ 8623 w 10000"/>
                  <a:gd name="connsiteY63" fmla="*/ 9872 h 10000"/>
                  <a:gd name="connsiteX0" fmla="*/ 8623 w 10000"/>
                  <a:gd name="connsiteY0" fmla="*/ 9872 h 10000"/>
                  <a:gd name="connsiteX1" fmla="*/ 8335 w 10000"/>
                  <a:gd name="connsiteY1" fmla="*/ 9744 h 10000"/>
                  <a:gd name="connsiteX2" fmla="*/ 8007 w 10000"/>
                  <a:gd name="connsiteY2" fmla="*/ 9272 h 10000"/>
                  <a:gd name="connsiteX3" fmla="*/ 7743 w 10000"/>
                  <a:gd name="connsiteY3" fmla="*/ 8748 h 10000"/>
                  <a:gd name="connsiteX4" fmla="*/ 7300 w 10000"/>
                  <a:gd name="connsiteY4" fmla="*/ 9245 h 10000"/>
                  <a:gd name="connsiteX5" fmla="*/ 6775 w 10000"/>
                  <a:gd name="connsiteY5" fmla="*/ 9187 h 10000"/>
                  <a:gd name="connsiteX6" fmla="*/ 6321 w 10000"/>
                  <a:gd name="connsiteY6" fmla="*/ 9287 h 10000"/>
                  <a:gd name="connsiteX7" fmla="*/ 5764 w 10000"/>
                  <a:gd name="connsiteY7" fmla="*/ 9178 h 10000"/>
                  <a:gd name="connsiteX8" fmla="*/ 5443 w 10000"/>
                  <a:gd name="connsiteY8" fmla="*/ 9056 h 10000"/>
                  <a:gd name="connsiteX9" fmla="*/ 5342 w 10000"/>
                  <a:gd name="connsiteY9" fmla="*/ 8928 h 10000"/>
                  <a:gd name="connsiteX10" fmla="*/ 5009 w 10000"/>
                  <a:gd name="connsiteY10" fmla="*/ 8800 h 10000"/>
                  <a:gd name="connsiteX11" fmla="*/ 4528 w 10000"/>
                  <a:gd name="connsiteY11" fmla="*/ 9013 h 10000"/>
                  <a:gd name="connsiteX12" fmla="*/ 3758 w 10000"/>
                  <a:gd name="connsiteY12" fmla="*/ 8870 h 10000"/>
                  <a:gd name="connsiteX13" fmla="*/ 3101 w 10000"/>
                  <a:gd name="connsiteY13" fmla="*/ 8501 h 10000"/>
                  <a:gd name="connsiteX14" fmla="*/ 2670 w 10000"/>
                  <a:gd name="connsiteY14" fmla="*/ 8340 h 10000"/>
                  <a:gd name="connsiteX15" fmla="*/ 2378 w 10000"/>
                  <a:gd name="connsiteY15" fmla="*/ 8244 h 10000"/>
                  <a:gd name="connsiteX16" fmla="*/ 2287 w 10000"/>
                  <a:gd name="connsiteY16" fmla="*/ 7976 h 10000"/>
                  <a:gd name="connsiteX17" fmla="*/ 2402 w 10000"/>
                  <a:gd name="connsiteY17" fmla="*/ 6685 h 10000"/>
                  <a:gd name="connsiteX18" fmla="*/ 2438 w 10000"/>
                  <a:gd name="connsiteY18" fmla="*/ 6298 h 10000"/>
                  <a:gd name="connsiteX19" fmla="*/ 2312 w 10000"/>
                  <a:gd name="connsiteY19" fmla="*/ 5470 h 10000"/>
                  <a:gd name="connsiteX20" fmla="*/ 2178 w 10000"/>
                  <a:gd name="connsiteY20" fmla="*/ 6608 h 10000"/>
                  <a:gd name="connsiteX21" fmla="*/ 1348 w 10000"/>
                  <a:gd name="connsiteY21" fmla="*/ 6024 h 10000"/>
                  <a:gd name="connsiteX22" fmla="*/ 1202 w 10000"/>
                  <a:gd name="connsiteY22" fmla="*/ 5866 h 10000"/>
                  <a:gd name="connsiteX23" fmla="*/ 837 w 10000"/>
                  <a:gd name="connsiteY23" fmla="*/ 5451 h 10000"/>
                  <a:gd name="connsiteX24" fmla="*/ 242 w 10000"/>
                  <a:gd name="connsiteY24" fmla="*/ 4479 h 10000"/>
                  <a:gd name="connsiteX25" fmla="*/ 90 w 10000"/>
                  <a:gd name="connsiteY25" fmla="*/ 3918 h 10000"/>
                  <a:gd name="connsiteX26" fmla="*/ 5 w 10000"/>
                  <a:gd name="connsiteY26" fmla="*/ 3787 h 10000"/>
                  <a:gd name="connsiteX27" fmla="*/ 615 w 10000"/>
                  <a:gd name="connsiteY27" fmla="*/ 3464 h 10000"/>
                  <a:gd name="connsiteX28" fmla="*/ 2109 w 10000"/>
                  <a:gd name="connsiteY28" fmla="*/ 2441 h 10000"/>
                  <a:gd name="connsiteX29" fmla="*/ 2725 w 10000"/>
                  <a:gd name="connsiteY29" fmla="*/ 1295 h 10000"/>
                  <a:gd name="connsiteX30" fmla="*/ 2845 w 10000"/>
                  <a:gd name="connsiteY30" fmla="*/ 993 h 10000"/>
                  <a:gd name="connsiteX31" fmla="*/ 3200 w 10000"/>
                  <a:gd name="connsiteY31" fmla="*/ 606 h 10000"/>
                  <a:gd name="connsiteX32" fmla="*/ 3317 w 10000"/>
                  <a:gd name="connsiteY32" fmla="*/ 372 h 10000"/>
                  <a:gd name="connsiteX33" fmla="*/ 3547 w 10000"/>
                  <a:gd name="connsiteY33" fmla="*/ 186 h 10000"/>
                  <a:gd name="connsiteX34" fmla="*/ 3710 w 10000"/>
                  <a:gd name="connsiteY34" fmla="*/ 0 h 10000"/>
                  <a:gd name="connsiteX35" fmla="*/ 3923 w 10000"/>
                  <a:gd name="connsiteY35" fmla="*/ 292 h 10000"/>
                  <a:gd name="connsiteX36" fmla="*/ 4136 w 10000"/>
                  <a:gd name="connsiteY36" fmla="*/ 1133 h 10000"/>
                  <a:gd name="connsiteX37" fmla="*/ 4302 w 10000"/>
                  <a:gd name="connsiteY37" fmla="*/ 1938 h 10000"/>
                  <a:gd name="connsiteX38" fmla="*/ 4457 w 10000"/>
                  <a:gd name="connsiteY38" fmla="*/ 3026 h 10000"/>
                  <a:gd name="connsiteX39" fmla="*/ 4744 w 10000"/>
                  <a:gd name="connsiteY39" fmla="*/ 4156 h 10000"/>
                  <a:gd name="connsiteX40" fmla="*/ 4966 w 10000"/>
                  <a:gd name="connsiteY40" fmla="*/ 4058 h 10000"/>
                  <a:gd name="connsiteX41" fmla="*/ 5406 w 10000"/>
                  <a:gd name="connsiteY41" fmla="*/ 4162 h 10000"/>
                  <a:gd name="connsiteX42" fmla="*/ 5547 w 10000"/>
                  <a:gd name="connsiteY42" fmla="*/ 4241 h 10000"/>
                  <a:gd name="connsiteX43" fmla="*/ 5868 w 10000"/>
                  <a:gd name="connsiteY43" fmla="*/ 4655 h 10000"/>
                  <a:gd name="connsiteX44" fmla="*/ 5758 w 10000"/>
                  <a:gd name="connsiteY44" fmla="*/ 4899 h 10000"/>
                  <a:gd name="connsiteX45" fmla="*/ 5737 w 10000"/>
                  <a:gd name="connsiteY45" fmla="*/ 5418 h 10000"/>
                  <a:gd name="connsiteX46" fmla="*/ 6420 w 10000"/>
                  <a:gd name="connsiteY46" fmla="*/ 5704 h 10000"/>
                  <a:gd name="connsiteX47" fmla="*/ 7073 w 10000"/>
                  <a:gd name="connsiteY47" fmla="*/ 5789 h 10000"/>
                  <a:gd name="connsiteX48" fmla="*/ 7556 w 10000"/>
                  <a:gd name="connsiteY48" fmla="*/ 6222 h 10000"/>
                  <a:gd name="connsiteX49" fmla="*/ 7978 w 10000"/>
                  <a:gd name="connsiteY49" fmla="*/ 6587 h 10000"/>
                  <a:gd name="connsiteX50" fmla="*/ 8871 w 10000"/>
                  <a:gd name="connsiteY50" fmla="*/ 6618 h 10000"/>
                  <a:gd name="connsiteX51" fmla="*/ 9720 w 10000"/>
                  <a:gd name="connsiteY51" fmla="*/ 6795 h 10000"/>
                  <a:gd name="connsiteX52" fmla="*/ 9890 w 10000"/>
                  <a:gd name="connsiteY52" fmla="*/ 7200 h 10000"/>
                  <a:gd name="connsiteX53" fmla="*/ 9805 w 10000"/>
                  <a:gd name="connsiteY53" fmla="*/ 7358 h 10000"/>
                  <a:gd name="connsiteX54" fmla="*/ 9589 w 10000"/>
                  <a:gd name="connsiteY54" fmla="*/ 7766 h 10000"/>
                  <a:gd name="connsiteX55" fmla="*/ 9535 w 10000"/>
                  <a:gd name="connsiteY55" fmla="*/ 7873 h 10000"/>
                  <a:gd name="connsiteX56" fmla="*/ 9600 w 10000"/>
                  <a:gd name="connsiteY56" fmla="*/ 8025 h 10000"/>
                  <a:gd name="connsiteX57" fmla="*/ 9663 w 10000"/>
                  <a:gd name="connsiteY57" fmla="*/ 8269 h 10000"/>
                  <a:gd name="connsiteX58" fmla="*/ 9564 w 10000"/>
                  <a:gd name="connsiteY58" fmla="*/ 8596 h 10000"/>
                  <a:gd name="connsiteX59" fmla="*/ 9522 w 10000"/>
                  <a:gd name="connsiteY59" fmla="*/ 9205 h 10000"/>
                  <a:gd name="connsiteX60" fmla="*/ 9480 w 10000"/>
                  <a:gd name="connsiteY60" fmla="*/ 9446 h 10000"/>
                  <a:gd name="connsiteX61" fmla="*/ 9373 w 10000"/>
                  <a:gd name="connsiteY61" fmla="*/ 9753 h 10000"/>
                  <a:gd name="connsiteX62" fmla="*/ 9095 w 10000"/>
                  <a:gd name="connsiteY62" fmla="*/ 10000 h 10000"/>
                  <a:gd name="connsiteX63" fmla="*/ 8623 w 10000"/>
                  <a:gd name="connsiteY63" fmla="*/ 9872 h 10000"/>
                  <a:gd name="connsiteX0" fmla="*/ 8682 w 10059"/>
                  <a:gd name="connsiteY0" fmla="*/ 9872 h 10000"/>
                  <a:gd name="connsiteX1" fmla="*/ 8394 w 10059"/>
                  <a:gd name="connsiteY1" fmla="*/ 9744 h 10000"/>
                  <a:gd name="connsiteX2" fmla="*/ 8066 w 10059"/>
                  <a:gd name="connsiteY2" fmla="*/ 9272 h 10000"/>
                  <a:gd name="connsiteX3" fmla="*/ 7802 w 10059"/>
                  <a:gd name="connsiteY3" fmla="*/ 8748 h 10000"/>
                  <a:gd name="connsiteX4" fmla="*/ 7359 w 10059"/>
                  <a:gd name="connsiteY4" fmla="*/ 9245 h 10000"/>
                  <a:gd name="connsiteX5" fmla="*/ 6834 w 10059"/>
                  <a:gd name="connsiteY5" fmla="*/ 9187 h 10000"/>
                  <a:gd name="connsiteX6" fmla="*/ 6380 w 10059"/>
                  <a:gd name="connsiteY6" fmla="*/ 9287 h 10000"/>
                  <a:gd name="connsiteX7" fmla="*/ 5823 w 10059"/>
                  <a:gd name="connsiteY7" fmla="*/ 9178 h 10000"/>
                  <a:gd name="connsiteX8" fmla="*/ 5502 w 10059"/>
                  <a:gd name="connsiteY8" fmla="*/ 9056 h 10000"/>
                  <a:gd name="connsiteX9" fmla="*/ 5401 w 10059"/>
                  <a:gd name="connsiteY9" fmla="*/ 8928 h 10000"/>
                  <a:gd name="connsiteX10" fmla="*/ 5068 w 10059"/>
                  <a:gd name="connsiteY10" fmla="*/ 8800 h 10000"/>
                  <a:gd name="connsiteX11" fmla="*/ 4587 w 10059"/>
                  <a:gd name="connsiteY11" fmla="*/ 9013 h 10000"/>
                  <a:gd name="connsiteX12" fmla="*/ 3817 w 10059"/>
                  <a:gd name="connsiteY12" fmla="*/ 8870 h 10000"/>
                  <a:gd name="connsiteX13" fmla="*/ 3160 w 10059"/>
                  <a:gd name="connsiteY13" fmla="*/ 8501 h 10000"/>
                  <a:gd name="connsiteX14" fmla="*/ 2729 w 10059"/>
                  <a:gd name="connsiteY14" fmla="*/ 8340 h 10000"/>
                  <a:gd name="connsiteX15" fmla="*/ 2437 w 10059"/>
                  <a:gd name="connsiteY15" fmla="*/ 8244 h 10000"/>
                  <a:gd name="connsiteX16" fmla="*/ 2346 w 10059"/>
                  <a:gd name="connsiteY16" fmla="*/ 7976 h 10000"/>
                  <a:gd name="connsiteX17" fmla="*/ 2461 w 10059"/>
                  <a:gd name="connsiteY17" fmla="*/ 6685 h 10000"/>
                  <a:gd name="connsiteX18" fmla="*/ 2497 w 10059"/>
                  <a:gd name="connsiteY18" fmla="*/ 6298 h 10000"/>
                  <a:gd name="connsiteX19" fmla="*/ 2371 w 10059"/>
                  <a:gd name="connsiteY19" fmla="*/ 5470 h 10000"/>
                  <a:gd name="connsiteX20" fmla="*/ 2237 w 10059"/>
                  <a:gd name="connsiteY20" fmla="*/ 6608 h 10000"/>
                  <a:gd name="connsiteX21" fmla="*/ 1407 w 10059"/>
                  <a:gd name="connsiteY21" fmla="*/ 6024 h 10000"/>
                  <a:gd name="connsiteX22" fmla="*/ 1261 w 10059"/>
                  <a:gd name="connsiteY22" fmla="*/ 5866 h 10000"/>
                  <a:gd name="connsiteX23" fmla="*/ 896 w 10059"/>
                  <a:gd name="connsiteY23" fmla="*/ 5451 h 10000"/>
                  <a:gd name="connsiteX24" fmla="*/ 1 w 10059"/>
                  <a:gd name="connsiteY24" fmla="*/ 4708 h 10000"/>
                  <a:gd name="connsiteX25" fmla="*/ 149 w 10059"/>
                  <a:gd name="connsiteY25" fmla="*/ 3918 h 10000"/>
                  <a:gd name="connsiteX26" fmla="*/ 64 w 10059"/>
                  <a:gd name="connsiteY26" fmla="*/ 3787 h 10000"/>
                  <a:gd name="connsiteX27" fmla="*/ 674 w 10059"/>
                  <a:gd name="connsiteY27" fmla="*/ 3464 h 10000"/>
                  <a:gd name="connsiteX28" fmla="*/ 2168 w 10059"/>
                  <a:gd name="connsiteY28" fmla="*/ 2441 h 10000"/>
                  <a:gd name="connsiteX29" fmla="*/ 2784 w 10059"/>
                  <a:gd name="connsiteY29" fmla="*/ 1295 h 10000"/>
                  <a:gd name="connsiteX30" fmla="*/ 2904 w 10059"/>
                  <a:gd name="connsiteY30" fmla="*/ 993 h 10000"/>
                  <a:gd name="connsiteX31" fmla="*/ 3259 w 10059"/>
                  <a:gd name="connsiteY31" fmla="*/ 606 h 10000"/>
                  <a:gd name="connsiteX32" fmla="*/ 3376 w 10059"/>
                  <a:gd name="connsiteY32" fmla="*/ 372 h 10000"/>
                  <a:gd name="connsiteX33" fmla="*/ 3606 w 10059"/>
                  <a:gd name="connsiteY33" fmla="*/ 186 h 10000"/>
                  <a:gd name="connsiteX34" fmla="*/ 3769 w 10059"/>
                  <a:gd name="connsiteY34" fmla="*/ 0 h 10000"/>
                  <a:gd name="connsiteX35" fmla="*/ 3982 w 10059"/>
                  <a:gd name="connsiteY35" fmla="*/ 292 h 10000"/>
                  <a:gd name="connsiteX36" fmla="*/ 4195 w 10059"/>
                  <a:gd name="connsiteY36" fmla="*/ 1133 h 10000"/>
                  <a:gd name="connsiteX37" fmla="*/ 4361 w 10059"/>
                  <a:gd name="connsiteY37" fmla="*/ 1938 h 10000"/>
                  <a:gd name="connsiteX38" fmla="*/ 4516 w 10059"/>
                  <a:gd name="connsiteY38" fmla="*/ 3026 h 10000"/>
                  <a:gd name="connsiteX39" fmla="*/ 4803 w 10059"/>
                  <a:gd name="connsiteY39" fmla="*/ 4156 h 10000"/>
                  <a:gd name="connsiteX40" fmla="*/ 5025 w 10059"/>
                  <a:gd name="connsiteY40" fmla="*/ 4058 h 10000"/>
                  <a:gd name="connsiteX41" fmla="*/ 5465 w 10059"/>
                  <a:gd name="connsiteY41" fmla="*/ 4162 h 10000"/>
                  <a:gd name="connsiteX42" fmla="*/ 5606 w 10059"/>
                  <a:gd name="connsiteY42" fmla="*/ 4241 h 10000"/>
                  <a:gd name="connsiteX43" fmla="*/ 5927 w 10059"/>
                  <a:gd name="connsiteY43" fmla="*/ 4655 h 10000"/>
                  <a:gd name="connsiteX44" fmla="*/ 5817 w 10059"/>
                  <a:gd name="connsiteY44" fmla="*/ 4899 h 10000"/>
                  <a:gd name="connsiteX45" fmla="*/ 5796 w 10059"/>
                  <a:gd name="connsiteY45" fmla="*/ 5418 h 10000"/>
                  <a:gd name="connsiteX46" fmla="*/ 6479 w 10059"/>
                  <a:gd name="connsiteY46" fmla="*/ 5704 h 10000"/>
                  <a:gd name="connsiteX47" fmla="*/ 7132 w 10059"/>
                  <a:gd name="connsiteY47" fmla="*/ 5789 h 10000"/>
                  <a:gd name="connsiteX48" fmla="*/ 7615 w 10059"/>
                  <a:gd name="connsiteY48" fmla="*/ 6222 h 10000"/>
                  <a:gd name="connsiteX49" fmla="*/ 8037 w 10059"/>
                  <a:gd name="connsiteY49" fmla="*/ 6587 h 10000"/>
                  <a:gd name="connsiteX50" fmla="*/ 8930 w 10059"/>
                  <a:gd name="connsiteY50" fmla="*/ 6618 h 10000"/>
                  <a:gd name="connsiteX51" fmla="*/ 9779 w 10059"/>
                  <a:gd name="connsiteY51" fmla="*/ 6795 h 10000"/>
                  <a:gd name="connsiteX52" fmla="*/ 9949 w 10059"/>
                  <a:gd name="connsiteY52" fmla="*/ 7200 h 10000"/>
                  <a:gd name="connsiteX53" fmla="*/ 9864 w 10059"/>
                  <a:gd name="connsiteY53" fmla="*/ 7358 h 10000"/>
                  <a:gd name="connsiteX54" fmla="*/ 9648 w 10059"/>
                  <a:gd name="connsiteY54" fmla="*/ 7766 h 10000"/>
                  <a:gd name="connsiteX55" fmla="*/ 9594 w 10059"/>
                  <a:gd name="connsiteY55" fmla="*/ 7873 h 10000"/>
                  <a:gd name="connsiteX56" fmla="*/ 9659 w 10059"/>
                  <a:gd name="connsiteY56" fmla="*/ 8025 h 10000"/>
                  <a:gd name="connsiteX57" fmla="*/ 9722 w 10059"/>
                  <a:gd name="connsiteY57" fmla="*/ 8269 h 10000"/>
                  <a:gd name="connsiteX58" fmla="*/ 9623 w 10059"/>
                  <a:gd name="connsiteY58" fmla="*/ 8596 h 10000"/>
                  <a:gd name="connsiteX59" fmla="*/ 9581 w 10059"/>
                  <a:gd name="connsiteY59" fmla="*/ 9205 h 10000"/>
                  <a:gd name="connsiteX60" fmla="*/ 9539 w 10059"/>
                  <a:gd name="connsiteY60" fmla="*/ 9446 h 10000"/>
                  <a:gd name="connsiteX61" fmla="*/ 9432 w 10059"/>
                  <a:gd name="connsiteY61" fmla="*/ 9753 h 10000"/>
                  <a:gd name="connsiteX62" fmla="*/ 9154 w 10059"/>
                  <a:gd name="connsiteY62" fmla="*/ 10000 h 10000"/>
                  <a:gd name="connsiteX63" fmla="*/ 8682 w 10059"/>
                  <a:gd name="connsiteY63" fmla="*/ 9872 h 10000"/>
                  <a:gd name="connsiteX0" fmla="*/ 8697 w 10074"/>
                  <a:gd name="connsiteY0" fmla="*/ 9872 h 10000"/>
                  <a:gd name="connsiteX1" fmla="*/ 8409 w 10074"/>
                  <a:gd name="connsiteY1" fmla="*/ 9744 h 10000"/>
                  <a:gd name="connsiteX2" fmla="*/ 8081 w 10074"/>
                  <a:gd name="connsiteY2" fmla="*/ 9272 h 10000"/>
                  <a:gd name="connsiteX3" fmla="*/ 7817 w 10074"/>
                  <a:gd name="connsiteY3" fmla="*/ 8748 h 10000"/>
                  <a:gd name="connsiteX4" fmla="*/ 7374 w 10074"/>
                  <a:gd name="connsiteY4" fmla="*/ 9245 h 10000"/>
                  <a:gd name="connsiteX5" fmla="*/ 6849 w 10074"/>
                  <a:gd name="connsiteY5" fmla="*/ 9187 h 10000"/>
                  <a:gd name="connsiteX6" fmla="*/ 6395 w 10074"/>
                  <a:gd name="connsiteY6" fmla="*/ 9287 h 10000"/>
                  <a:gd name="connsiteX7" fmla="*/ 5838 w 10074"/>
                  <a:gd name="connsiteY7" fmla="*/ 9178 h 10000"/>
                  <a:gd name="connsiteX8" fmla="*/ 5517 w 10074"/>
                  <a:gd name="connsiteY8" fmla="*/ 9056 h 10000"/>
                  <a:gd name="connsiteX9" fmla="*/ 5416 w 10074"/>
                  <a:gd name="connsiteY9" fmla="*/ 8928 h 10000"/>
                  <a:gd name="connsiteX10" fmla="*/ 5083 w 10074"/>
                  <a:gd name="connsiteY10" fmla="*/ 8800 h 10000"/>
                  <a:gd name="connsiteX11" fmla="*/ 4602 w 10074"/>
                  <a:gd name="connsiteY11" fmla="*/ 9013 h 10000"/>
                  <a:gd name="connsiteX12" fmla="*/ 3832 w 10074"/>
                  <a:gd name="connsiteY12" fmla="*/ 8870 h 10000"/>
                  <a:gd name="connsiteX13" fmla="*/ 3175 w 10074"/>
                  <a:gd name="connsiteY13" fmla="*/ 8501 h 10000"/>
                  <a:gd name="connsiteX14" fmla="*/ 2744 w 10074"/>
                  <a:gd name="connsiteY14" fmla="*/ 8340 h 10000"/>
                  <a:gd name="connsiteX15" fmla="*/ 2452 w 10074"/>
                  <a:gd name="connsiteY15" fmla="*/ 8244 h 10000"/>
                  <a:gd name="connsiteX16" fmla="*/ 2361 w 10074"/>
                  <a:gd name="connsiteY16" fmla="*/ 7976 h 10000"/>
                  <a:gd name="connsiteX17" fmla="*/ 2476 w 10074"/>
                  <a:gd name="connsiteY17" fmla="*/ 6685 h 10000"/>
                  <a:gd name="connsiteX18" fmla="*/ 2512 w 10074"/>
                  <a:gd name="connsiteY18" fmla="*/ 6298 h 10000"/>
                  <a:gd name="connsiteX19" fmla="*/ 2386 w 10074"/>
                  <a:gd name="connsiteY19" fmla="*/ 5470 h 10000"/>
                  <a:gd name="connsiteX20" fmla="*/ 2252 w 10074"/>
                  <a:gd name="connsiteY20" fmla="*/ 6608 h 10000"/>
                  <a:gd name="connsiteX21" fmla="*/ 1422 w 10074"/>
                  <a:gd name="connsiteY21" fmla="*/ 6024 h 10000"/>
                  <a:gd name="connsiteX22" fmla="*/ 1276 w 10074"/>
                  <a:gd name="connsiteY22" fmla="*/ 5866 h 10000"/>
                  <a:gd name="connsiteX23" fmla="*/ 711 w 10074"/>
                  <a:gd name="connsiteY23" fmla="*/ 5794 h 10000"/>
                  <a:gd name="connsiteX24" fmla="*/ 16 w 10074"/>
                  <a:gd name="connsiteY24" fmla="*/ 4708 h 10000"/>
                  <a:gd name="connsiteX25" fmla="*/ 164 w 10074"/>
                  <a:gd name="connsiteY25" fmla="*/ 3918 h 10000"/>
                  <a:gd name="connsiteX26" fmla="*/ 79 w 10074"/>
                  <a:gd name="connsiteY26" fmla="*/ 3787 h 10000"/>
                  <a:gd name="connsiteX27" fmla="*/ 689 w 10074"/>
                  <a:gd name="connsiteY27" fmla="*/ 3464 h 10000"/>
                  <a:gd name="connsiteX28" fmla="*/ 2183 w 10074"/>
                  <a:gd name="connsiteY28" fmla="*/ 2441 h 10000"/>
                  <a:gd name="connsiteX29" fmla="*/ 2799 w 10074"/>
                  <a:gd name="connsiteY29" fmla="*/ 1295 h 10000"/>
                  <a:gd name="connsiteX30" fmla="*/ 2919 w 10074"/>
                  <a:gd name="connsiteY30" fmla="*/ 993 h 10000"/>
                  <a:gd name="connsiteX31" fmla="*/ 3274 w 10074"/>
                  <a:gd name="connsiteY31" fmla="*/ 606 h 10000"/>
                  <a:gd name="connsiteX32" fmla="*/ 3391 w 10074"/>
                  <a:gd name="connsiteY32" fmla="*/ 372 h 10000"/>
                  <a:gd name="connsiteX33" fmla="*/ 3621 w 10074"/>
                  <a:gd name="connsiteY33" fmla="*/ 186 h 10000"/>
                  <a:gd name="connsiteX34" fmla="*/ 3784 w 10074"/>
                  <a:gd name="connsiteY34" fmla="*/ 0 h 10000"/>
                  <a:gd name="connsiteX35" fmla="*/ 3997 w 10074"/>
                  <a:gd name="connsiteY35" fmla="*/ 292 h 10000"/>
                  <a:gd name="connsiteX36" fmla="*/ 4210 w 10074"/>
                  <a:gd name="connsiteY36" fmla="*/ 1133 h 10000"/>
                  <a:gd name="connsiteX37" fmla="*/ 4376 w 10074"/>
                  <a:gd name="connsiteY37" fmla="*/ 1938 h 10000"/>
                  <a:gd name="connsiteX38" fmla="*/ 4531 w 10074"/>
                  <a:gd name="connsiteY38" fmla="*/ 3026 h 10000"/>
                  <a:gd name="connsiteX39" fmla="*/ 4818 w 10074"/>
                  <a:gd name="connsiteY39" fmla="*/ 4156 h 10000"/>
                  <a:gd name="connsiteX40" fmla="*/ 5040 w 10074"/>
                  <a:gd name="connsiteY40" fmla="*/ 4058 h 10000"/>
                  <a:gd name="connsiteX41" fmla="*/ 5480 w 10074"/>
                  <a:gd name="connsiteY41" fmla="*/ 4162 h 10000"/>
                  <a:gd name="connsiteX42" fmla="*/ 5621 w 10074"/>
                  <a:gd name="connsiteY42" fmla="*/ 4241 h 10000"/>
                  <a:gd name="connsiteX43" fmla="*/ 5942 w 10074"/>
                  <a:gd name="connsiteY43" fmla="*/ 4655 h 10000"/>
                  <a:gd name="connsiteX44" fmla="*/ 5832 w 10074"/>
                  <a:gd name="connsiteY44" fmla="*/ 4899 h 10000"/>
                  <a:gd name="connsiteX45" fmla="*/ 5811 w 10074"/>
                  <a:gd name="connsiteY45" fmla="*/ 5418 h 10000"/>
                  <a:gd name="connsiteX46" fmla="*/ 6494 w 10074"/>
                  <a:gd name="connsiteY46" fmla="*/ 5704 h 10000"/>
                  <a:gd name="connsiteX47" fmla="*/ 7147 w 10074"/>
                  <a:gd name="connsiteY47" fmla="*/ 5789 h 10000"/>
                  <a:gd name="connsiteX48" fmla="*/ 7630 w 10074"/>
                  <a:gd name="connsiteY48" fmla="*/ 6222 h 10000"/>
                  <a:gd name="connsiteX49" fmla="*/ 8052 w 10074"/>
                  <a:gd name="connsiteY49" fmla="*/ 6587 h 10000"/>
                  <a:gd name="connsiteX50" fmla="*/ 8945 w 10074"/>
                  <a:gd name="connsiteY50" fmla="*/ 6618 h 10000"/>
                  <a:gd name="connsiteX51" fmla="*/ 9794 w 10074"/>
                  <a:gd name="connsiteY51" fmla="*/ 6795 h 10000"/>
                  <a:gd name="connsiteX52" fmla="*/ 9964 w 10074"/>
                  <a:gd name="connsiteY52" fmla="*/ 7200 h 10000"/>
                  <a:gd name="connsiteX53" fmla="*/ 9879 w 10074"/>
                  <a:gd name="connsiteY53" fmla="*/ 7358 h 10000"/>
                  <a:gd name="connsiteX54" fmla="*/ 9663 w 10074"/>
                  <a:gd name="connsiteY54" fmla="*/ 7766 h 10000"/>
                  <a:gd name="connsiteX55" fmla="*/ 9609 w 10074"/>
                  <a:gd name="connsiteY55" fmla="*/ 7873 h 10000"/>
                  <a:gd name="connsiteX56" fmla="*/ 9674 w 10074"/>
                  <a:gd name="connsiteY56" fmla="*/ 8025 h 10000"/>
                  <a:gd name="connsiteX57" fmla="*/ 9737 w 10074"/>
                  <a:gd name="connsiteY57" fmla="*/ 8269 h 10000"/>
                  <a:gd name="connsiteX58" fmla="*/ 9638 w 10074"/>
                  <a:gd name="connsiteY58" fmla="*/ 8596 h 10000"/>
                  <a:gd name="connsiteX59" fmla="*/ 9596 w 10074"/>
                  <a:gd name="connsiteY59" fmla="*/ 9205 h 10000"/>
                  <a:gd name="connsiteX60" fmla="*/ 9554 w 10074"/>
                  <a:gd name="connsiteY60" fmla="*/ 9446 h 10000"/>
                  <a:gd name="connsiteX61" fmla="*/ 9447 w 10074"/>
                  <a:gd name="connsiteY61" fmla="*/ 9753 h 10000"/>
                  <a:gd name="connsiteX62" fmla="*/ 9169 w 10074"/>
                  <a:gd name="connsiteY62" fmla="*/ 10000 h 10000"/>
                  <a:gd name="connsiteX63" fmla="*/ 8697 w 10074"/>
                  <a:gd name="connsiteY63" fmla="*/ 9872 h 10000"/>
                  <a:gd name="connsiteX0" fmla="*/ 8697 w 10074"/>
                  <a:gd name="connsiteY0" fmla="*/ 9872 h 10000"/>
                  <a:gd name="connsiteX1" fmla="*/ 8409 w 10074"/>
                  <a:gd name="connsiteY1" fmla="*/ 9744 h 10000"/>
                  <a:gd name="connsiteX2" fmla="*/ 8081 w 10074"/>
                  <a:gd name="connsiteY2" fmla="*/ 9272 h 10000"/>
                  <a:gd name="connsiteX3" fmla="*/ 7817 w 10074"/>
                  <a:gd name="connsiteY3" fmla="*/ 8748 h 10000"/>
                  <a:gd name="connsiteX4" fmla="*/ 7374 w 10074"/>
                  <a:gd name="connsiteY4" fmla="*/ 9245 h 10000"/>
                  <a:gd name="connsiteX5" fmla="*/ 6849 w 10074"/>
                  <a:gd name="connsiteY5" fmla="*/ 9187 h 10000"/>
                  <a:gd name="connsiteX6" fmla="*/ 6395 w 10074"/>
                  <a:gd name="connsiteY6" fmla="*/ 9287 h 10000"/>
                  <a:gd name="connsiteX7" fmla="*/ 5838 w 10074"/>
                  <a:gd name="connsiteY7" fmla="*/ 9178 h 10000"/>
                  <a:gd name="connsiteX8" fmla="*/ 5517 w 10074"/>
                  <a:gd name="connsiteY8" fmla="*/ 9056 h 10000"/>
                  <a:gd name="connsiteX9" fmla="*/ 5416 w 10074"/>
                  <a:gd name="connsiteY9" fmla="*/ 8928 h 10000"/>
                  <a:gd name="connsiteX10" fmla="*/ 5083 w 10074"/>
                  <a:gd name="connsiteY10" fmla="*/ 8800 h 10000"/>
                  <a:gd name="connsiteX11" fmla="*/ 4602 w 10074"/>
                  <a:gd name="connsiteY11" fmla="*/ 9013 h 10000"/>
                  <a:gd name="connsiteX12" fmla="*/ 3832 w 10074"/>
                  <a:gd name="connsiteY12" fmla="*/ 8870 h 10000"/>
                  <a:gd name="connsiteX13" fmla="*/ 3175 w 10074"/>
                  <a:gd name="connsiteY13" fmla="*/ 8501 h 10000"/>
                  <a:gd name="connsiteX14" fmla="*/ 2744 w 10074"/>
                  <a:gd name="connsiteY14" fmla="*/ 8340 h 10000"/>
                  <a:gd name="connsiteX15" fmla="*/ 2452 w 10074"/>
                  <a:gd name="connsiteY15" fmla="*/ 8244 h 10000"/>
                  <a:gd name="connsiteX16" fmla="*/ 2361 w 10074"/>
                  <a:gd name="connsiteY16" fmla="*/ 7976 h 10000"/>
                  <a:gd name="connsiteX17" fmla="*/ 2476 w 10074"/>
                  <a:gd name="connsiteY17" fmla="*/ 6685 h 10000"/>
                  <a:gd name="connsiteX18" fmla="*/ 2512 w 10074"/>
                  <a:gd name="connsiteY18" fmla="*/ 6298 h 10000"/>
                  <a:gd name="connsiteX19" fmla="*/ 2386 w 10074"/>
                  <a:gd name="connsiteY19" fmla="*/ 5470 h 10000"/>
                  <a:gd name="connsiteX20" fmla="*/ 2252 w 10074"/>
                  <a:gd name="connsiteY20" fmla="*/ 6608 h 10000"/>
                  <a:gd name="connsiteX21" fmla="*/ 1422 w 10074"/>
                  <a:gd name="connsiteY21" fmla="*/ 6024 h 10000"/>
                  <a:gd name="connsiteX22" fmla="*/ 1326 w 10074"/>
                  <a:gd name="connsiteY22" fmla="*/ 6381 h 10000"/>
                  <a:gd name="connsiteX23" fmla="*/ 711 w 10074"/>
                  <a:gd name="connsiteY23" fmla="*/ 5794 h 10000"/>
                  <a:gd name="connsiteX24" fmla="*/ 16 w 10074"/>
                  <a:gd name="connsiteY24" fmla="*/ 4708 h 10000"/>
                  <a:gd name="connsiteX25" fmla="*/ 164 w 10074"/>
                  <a:gd name="connsiteY25" fmla="*/ 3918 h 10000"/>
                  <a:gd name="connsiteX26" fmla="*/ 79 w 10074"/>
                  <a:gd name="connsiteY26" fmla="*/ 3787 h 10000"/>
                  <a:gd name="connsiteX27" fmla="*/ 689 w 10074"/>
                  <a:gd name="connsiteY27" fmla="*/ 3464 h 10000"/>
                  <a:gd name="connsiteX28" fmla="*/ 2183 w 10074"/>
                  <a:gd name="connsiteY28" fmla="*/ 2441 h 10000"/>
                  <a:gd name="connsiteX29" fmla="*/ 2799 w 10074"/>
                  <a:gd name="connsiteY29" fmla="*/ 1295 h 10000"/>
                  <a:gd name="connsiteX30" fmla="*/ 2919 w 10074"/>
                  <a:gd name="connsiteY30" fmla="*/ 993 h 10000"/>
                  <a:gd name="connsiteX31" fmla="*/ 3274 w 10074"/>
                  <a:gd name="connsiteY31" fmla="*/ 606 h 10000"/>
                  <a:gd name="connsiteX32" fmla="*/ 3391 w 10074"/>
                  <a:gd name="connsiteY32" fmla="*/ 372 h 10000"/>
                  <a:gd name="connsiteX33" fmla="*/ 3621 w 10074"/>
                  <a:gd name="connsiteY33" fmla="*/ 186 h 10000"/>
                  <a:gd name="connsiteX34" fmla="*/ 3784 w 10074"/>
                  <a:gd name="connsiteY34" fmla="*/ 0 h 10000"/>
                  <a:gd name="connsiteX35" fmla="*/ 3997 w 10074"/>
                  <a:gd name="connsiteY35" fmla="*/ 292 h 10000"/>
                  <a:gd name="connsiteX36" fmla="*/ 4210 w 10074"/>
                  <a:gd name="connsiteY36" fmla="*/ 1133 h 10000"/>
                  <a:gd name="connsiteX37" fmla="*/ 4376 w 10074"/>
                  <a:gd name="connsiteY37" fmla="*/ 1938 h 10000"/>
                  <a:gd name="connsiteX38" fmla="*/ 4531 w 10074"/>
                  <a:gd name="connsiteY38" fmla="*/ 3026 h 10000"/>
                  <a:gd name="connsiteX39" fmla="*/ 4818 w 10074"/>
                  <a:gd name="connsiteY39" fmla="*/ 4156 h 10000"/>
                  <a:gd name="connsiteX40" fmla="*/ 5040 w 10074"/>
                  <a:gd name="connsiteY40" fmla="*/ 4058 h 10000"/>
                  <a:gd name="connsiteX41" fmla="*/ 5480 w 10074"/>
                  <a:gd name="connsiteY41" fmla="*/ 4162 h 10000"/>
                  <a:gd name="connsiteX42" fmla="*/ 5621 w 10074"/>
                  <a:gd name="connsiteY42" fmla="*/ 4241 h 10000"/>
                  <a:gd name="connsiteX43" fmla="*/ 5942 w 10074"/>
                  <a:gd name="connsiteY43" fmla="*/ 4655 h 10000"/>
                  <a:gd name="connsiteX44" fmla="*/ 5832 w 10074"/>
                  <a:gd name="connsiteY44" fmla="*/ 4899 h 10000"/>
                  <a:gd name="connsiteX45" fmla="*/ 5811 w 10074"/>
                  <a:gd name="connsiteY45" fmla="*/ 5418 h 10000"/>
                  <a:gd name="connsiteX46" fmla="*/ 6494 w 10074"/>
                  <a:gd name="connsiteY46" fmla="*/ 5704 h 10000"/>
                  <a:gd name="connsiteX47" fmla="*/ 7147 w 10074"/>
                  <a:gd name="connsiteY47" fmla="*/ 5789 h 10000"/>
                  <a:gd name="connsiteX48" fmla="*/ 7630 w 10074"/>
                  <a:gd name="connsiteY48" fmla="*/ 6222 h 10000"/>
                  <a:gd name="connsiteX49" fmla="*/ 8052 w 10074"/>
                  <a:gd name="connsiteY49" fmla="*/ 6587 h 10000"/>
                  <a:gd name="connsiteX50" fmla="*/ 8945 w 10074"/>
                  <a:gd name="connsiteY50" fmla="*/ 6618 h 10000"/>
                  <a:gd name="connsiteX51" fmla="*/ 9794 w 10074"/>
                  <a:gd name="connsiteY51" fmla="*/ 6795 h 10000"/>
                  <a:gd name="connsiteX52" fmla="*/ 9964 w 10074"/>
                  <a:gd name="connsiteY52" fmla="*/ 7200 h 10000"/>
                  <a:gd name="connsiteX53" fmla="*/ 9879 w 10074"/>
                  <a:gd name="connsiteY53" fmla="*/ 7358 h 10000"/>
                  <a:gd name="connsiteX54" fmla="*/ 9663 w 10074"/>
                  <a:gd name="connsiteY54" fmla="*/ 7766 h 10000"/>
                  <a:gd name="connsiteX55" fmla="*/ 9609 w 10074"/>
                  <a:gd name="connsiteY55" fmla="*/ 7873 h 10000"/>
                  <a:gd name="connsiteX56" fmla="*/ 9674 w 10074"/>
                  <a:gd name="connsiteY56" fmla="*/ 8025 h 10000"/>
                  <a:gd name="connsiteX57" fmla="*/ 9737 w 10074"/>
                  <a:gd name="connsiteY57" fmla="*/ 8269 h 10000"/>
                  <a:gd name="connsiteX58" fmla="*/ 9638 w 10074"/>
                  <a:gd name="connsiteY58" fmla="*/ 8596 h 10000"/>
                  <a:gd name="connsiteX59" fmla="*/ 9596 w 10074"/>
                  <a:gd name="connsiteY59" fmla="*/ 9205 h 10000"/>
                  <a:gd name="connsiteX60" fmla="*/ 9554 w 10074"/>
                  <a:gd name="connsiteY60" fmla="*/ 9446 h 10000"/>
                  <a:gd name="connsiteX61" fmla="*/ 9447 w 10074"/>
                  <a:gd name="connsiteY61" fmla="*/ 9753 h 10000"/>
                  <a:gd name="connsiteX62" fmla="*/ 9169 w 10074"/>
                  <a:gd name="connsiteY62" fmla="*/ 10000 h 10000"/>
                  <a:gd name="connsiteX63" fmla="*/ 8697 w 10074"/>
                  <a:gd name="connsiteY63" fmla="*/ 9872 h 10000"/>
                  <a:gd name="connsiteX0" fmla="*/ 8697 w 10074"/>
                  <a:gd name="connsiteY0" fmla="*/ 9872 h 10000"/>
                  <a:gd name="connsiteX1" fmla="*/ 8409 w 10074"/>
                  <a:gd name="connsiteY1" fmla="*/ 9744 h 10000"/>
                  <a:gd name="connsiteX2" fmla="*/ 8081 w 10074"/>
                  <a:gd name="connsiteY2" fmla="*/ 9272 h 10000"/>
                  <a:gd name="connsiteX3" fmla="*/ 7817 w 10074"/>
                  <a:gd name="connsiteY3" fmla="*/ 8748 h 10000"/>
                  <a:gd name="connsiteX4" fmla="*/ 7374 w 10074"/>
                  <a:gd name="connsiteY4" fmla="*/ 9245 h 10000"/>
                  <a:gd name="connsiteX5" fmla="*/ 6849 w 10074"/>
                  <a:gd name="connsiteY5" fmla="*/ 9187 h 10000"/>
                  <a:gd name="connsiteX6" fmla="*/ 6395 w 10074"/>
                  <a:gd name="connsiteY6" fmla="*/ 9287 h 10000"/>
                  <a:gd name="connsiteX7" fmla="*/ 5838 w 10074"/>
                  <a:gd name="connsiteY7" fmla="*/ 9178 h 10000"/>
                  <a:gd name="connsiteX8" fmla="*/ 5517 w 10074"/>
                  <a:gd name="connsiteY8" fmla="*/ 9056 h 10000"/>
                  <a:gd name="connsiteX9" fmla="*/ 5416 w 10074"/>
                  <a:gd name="connsiteY9" fmla="*/ 8928 h 10000"/>
                  <a:gd name="connsiteX10" fmla="*/ 5083 w 10074"/>
                  <a:gd name="connsiteY10" fmla="*/ 8800 h 10000"/>
                  <a:gd name="connsiteX11" fmla="*/ 4602 w 10074"/>
                  <a:gd name="connsiteY11" fmla="*/ 9013 h 10000"/>
                  <a:gd name="connsiteX12" fmla="*/ 3832 w 10074"/>
                  <a:gd name="connsiteY12" fmla="*/ 8870 h 10000"/>
                  <a:gd name="connsiteX13" fmla="*/ 3175 w 10074"/>
                  <a:gd name="connsiteY13" fmla="*/ 8501 h 10000"/>
                  <a:gd name="connsiteX14" fmla="*/ 2744 w 10074"/>
                  <a:gd name="connsiteY14" fmla="*/ 8340 h 10000"/>
                  <a:gd name="connsiteX15" fmla="*/ 2452 w 10074"/>
                  <a:gd name="connsiteY15" fmla="*/ 8244 h 10000"/>
                  <a:gd name="connsiteX16" fmla="*/ 2361 w 10074"/>
                  <a:gd name="connsiteY16" fmla="*/ 7976 h 10000"/>
                  <a:gd name="connsiteX17" fmla="*/ 2476 w 10074"/>
                  <a:gd name="connsiteY17" fmla="*/ 6685 h 10000"/>
                  <a:gd name="connsiteX18" fmla="*/ 2512 w 10074"/>
                  <a:gd name="connsiteY18" fmla="*/ 6298 h 10000"/>
                  <a:gd name="connsiteX19" fmla="*/ 2386 w 10074"/>
                  <a:gd name="connsiteY19" fmla="*/ 5470 h 10000"/>
                  <a:gd name="connsiteX20" fmla="*/ 2252 w 10074"/>
                  <a:gd name="connsiteY20" fmla="*/ 6608 h 10000"/>
                  <a:gd name="connsiteX21" fmla="*/ 1326 w 10074"/>
                  <a:gd name="connsiteY21" fmla="*/ 6381 h 10000"/>
                  <a:gd name="connsiteX22" fmla="*/ 711 w 10074"/>
                  <a:gd name="connsiteY22" fmla="*/ 5794 h 10000"/>
                  <a:gd name="connsiteX23" fmla="*/ 16 w 10074"/>
                  <a:gd name="connsiteY23" fmla="*/ 4708 h 10000"/>
                  <a:gd name="connsiteX24" fmla="*/ 164 w 10074"/>
                  <a:gd name="connsiteY24" fmla="*/ 3918 h 10000"/>
                  <a:gd name="connsiteX25" fmla="*/ 79 w 10074"/>
                  <a:gd name="connsiteY25" fmla="*/ 3787 h 10000"/>
                  <a:gd name="connsiteX26" fmla="*/ 689 w 10074"/>
                  <a:gd name="connsiteY26" fmla="*/ 3464 h 10000"/>
                  <a:gd name="connsiteX27" fmla="*/ 2183 w 10074"/>
                  <a:gd name="connsiteY27" fmla="*/ 2441 h 10000"/>
                  <a:gd name="connsiteX28" fmla="*/ 2799 w 10074"/>
                  <a:gd name="connsiteY28" fmla="*/ 1295 h 10000"/>
                  <a:gd name="connsiteX29" fmla="*/ 2919 w 10074"/>
                  <a:gd name="connsiteY29" fmla="*/ 993 h 10000"/>
                  <a:gd name="connsiteX30" fmla="*/ 3274 w 10074"/>
                  <a:gd name="connsiteY30" fmla="*/ 606 h 10000"/>
                  <a:gd name="connsiteX31" fmla="*/ 3391 w 10074"/>
                  <a:gd name="connsiteY31" fmla="*/ 372 h 10000"/>
                  <a:gd name="connsiteX32" fmla="*/ 3621 w 10074"/>
                  <a:gd name="connsiteY32" fmla="*/ 186 h 10000"/>
                  <a:gd name="connsiteX33" fmla="*/ 3784 w 10074"/>
                  <a:gd name="connsiteY33" fmla="*/ 0 h 10000"/>
                  <a:gd name="connsiteX34" fmla="*/ 3997 w 10074"/>
                  <a:gd name="connsiteY34" fmla="*/ 292 h 10000"/>
                  <a:gd name="connsiteX35" fmla="*/ 4210 w 10074"/>
                  <a:gd name="connsiteY35" fmla="*/ 1133 h 10000"/>
                  <a:gd name="connsiteX36" fmla="*/ 4376 w 10074"/>
                  <a:gd name="connsiteY36" fmla="*/ 1938 h 10000"/>
                  <a:gd name="connsiteX37" fmla="*/ 4531 w 10074"/>
                  <a:gd name="connsiteY37" fmla="*/ 3026 h 10000"/>
                  <a:gd name="connsiteX38" fmla="*/ 4818 w 10074"/>
                  <a:gd name="connsiteY38" fmla="*/ 4156 h 10000"/>
                  <a:gd name="connsiteX39" fmla="*/ 5040 w 10074"/>
                  <a:gd name="connsiteY39" fmla="*/ 4058 h 10000"/>
                  <a:gd name="connsiteX40" fmla="*/ 5480 w 10074"/>
                  <a:gd name="connsiteY40" fmla="*/ 4162 h 10000"/>
                  <a:gd name="connsiteX41" fmla="*/ 5621 w 10074"/>
                  <a:gd name="connsiteY41" fmla="*/ 4241 h 10000"/>
                  <a:gd name="connsiteX42" fmla="*/ 5942 w 10074"/>
                  <a:gd name="connsiteY42" fmla="*/ 4655 h 10000"/>
                  <a:gd name="connsiteX43" fmla="*/ 5832 w 10074"/>
                  <a:gd name="connsiteY43" fmla="*/ 4899 h 10000"/>
                  <a:gd name="connsiteX44" fmla="*/ 5811 w 10074"/>
                  <a:gd name="connsiteY44" fmla="*/ 5418 h 10000"/>
                  <a:gd name="connsiteX45" fmla="*/ 6494 w 10074"/>
                  <a:gd name="connsiteY45" fmla="*/ 5704 h 10000"/>
                  <a:gd name="connsiteX46" fmla="*/ 7147 w 10074"/>
                  <a:gd name="connsiteY46" fmla="*/ 5789 h 10000"/>
                  <a:gd name="connsiteX47" fmla="*/ 7630 w 10074"/>
                  <a:gd name="connsiteY47" fmla="*/ 6222 h 10000"/>
                  <a:gd name="connsiteX48" fmla="*/ 8052 w 10074"/>
                  <a:gd name="connsiteY48" fmla="*/ 6587 h 10000"/>
                  <a:gd name="connsiteX49" fmla="*/ 8945 w 10074"/>
                  <a:gd name="connsiteY49" fmla="*/ 6618 h 10000"/>
                  <a:gd name="connsiteX50" fmla="*/ 9794 w 10074"/>
                  <a:gd name="connsiteY50" fmla="*/ 6795 h 10000"/>
                  <a:gd name="connsiteX51" fmla="*/ 9964 w 10074"/>
                  <a:gd name="connsiteY51" fmla="*/ 7200 h 10000"/>
                  <a:gd name="connsiteX52" fmla="*/ 9879 w 10074"/>
                  <a:gd name="connsiteY52" fmla="*/ 7358 h 10000"/>
                  <a:gd name="connsiteX53" fmla="*/ 9663 w 10074"/>
                  <a:gd name="connsiteY53" fmla="*/ 7766 h 10000"/>
                  <a:gd name="connsiteX54" fmla="*/ 9609 w 10074"/>
                  <a:gd name="connsiteY54" fmla="*/ 7873 h 10000"/>
                  <a:gd name="connsiteX55" fmla="*/ 9674 w 10074"/>
                  <a:gd name="connsiteY55" fmla="*/ 8025 h 10000"/>
                  <a:gd name="connsiteX56" fmla="*/ 9737 w 10074"/>
                  <a:gd name="connsiteY56" fmla="*/ 8269 h 10000"/>
                  <a:gd name="connsiteX57" fmla="*/ 9638 w 10074"/>
                  <a:gd name="connsiteY57" fmla="*/ 8596 h 10000"/>
                  <a:gd name="connsiteX58" fmla="*/ 9596 w 10074"/>
                  <a:gd name="connsiteY58" fmla="*/ 9205 h 10000"/>
                  <a:gd name="connsiteX59" fmla="*/ 9554 w 10074"/>
                  <a:gd name="connsiteY59" fmla="*/ 9446 h 10000"/>
                  <a:gd name="connsiteX60" fmla="*/ 9447 w 10074"/>
                  <a:gd name="connsiteY60" fmla="*/ 9753 h 10000"/>
                  <a:gd name="connsiteX61" fmla="*/ 9169 w 10074"/>
                  <a:gd name="connsiteY61" fmla="*/ 10000 h 10000"/>
                  <a:gd name="connsiteX62" fmla="*/ 8697 w 10074"/>
                  <a:gd name="connsiteY62" fmla="*/ 9872 h 10000"/>
                  <a:gd name="connsiteX0" fmla="*/ 9169 w 10546"/>
                  <a:gd name="connsiteY0" fmla="*/ 9872 h 10000"/>
                  <a:gd name="connsiteX1" fmla="*/ 8881 w 10546"/>
                  <a:gd name="connsiteY1" fmla="*/ 9744 h 10000"/>
                  <a:gd name="connsiteX2" fmla="*/ 8553 w 10546"/>
                  <a:gd name="connsiteY2" fmla="*/ 9272 h 10000"/>
                  <a:gd name="connsiteX3" fmla="*/ 8289 w 10546"/>
                  <a:gd name="connsiteY3" fmla="*/ 8748 h 10000"/>
                  <a:gd name="connsiteX4" fmla="*/ 7846 w 10546"/>
                  <a:gd name="connsiteY4" fmla="*/ 9245 h 10000"/>
                  <a:gd name="connsiteX5" fmla="*/ 7321 w 10546"/>
                  <a:gd name="connsiteY5" fmla="*/ 9187 h 10000"/>
                  <a:gd name="connsiteX6" fmla="*/ 6867 w 10546"/>
                  <a:gd name="connsiteY6" fmla="*/ 9287 h 10000"/>
                  <a:gd name="connsiteX7" fmla="*/ 6310 w 10546"/>
                  <a:gd name="connsiteY7" fmla="*/ 9178 h 10000"/>
                  <a:gd name="connsiteX8" fmla="*/ 5989 w 10546"/>
                  <a:gd name="connsiteY8" fmla="*/ 9056 h 10000"/>
                  <a:gd name="connsiteX9" fmla="*/ 5888 w 10546"/>
                  <a:gd name="connsiteY9" fmla="*/ 8928 h 10000"/>
                  <a:gd name="connsiteX10" fmla="*/ 5555 w 10546"/>
                  <a:gd name="connsiteY10" fmla="*/ 8800 h 10000"/>
                  <a:gd name="connsiteX11" fmla="*/ 5074 w 10546"/>
                  <a:gd name="connsiteY11" fmla="*/ 9013 h 10000"/>
                  <a:gd name="connsiteX12" fmla="*/ 4304 w 10546"/>
                  <a:gd name="connsiteY12" fmla="*/ 8870 h 10000"/>
                  <a:gd name="connsiteX13" fmla="*/ 3647 w 10546"/>
                  <a:gd name="connsiteY13" fmla="*/ 8501 h 10000"/>
                  <a:gd name="connsiteX14" fmla="*/ 3216 w 10546"/>
                  <a:gd name="connsiteY14" fmla="*/ 8340 h 10000"/>
                  <a:gd name="connsiteX15" fmla="*/ 2924 w 10546"/>
                  <a:gd name="connsiteY15" fmla="*/ 8244 h 10000"/>
                  <a:gd name="connsiteX16" fmla="*/ 2833 w 10546"/>
                  <a:gd name="connsiteY16" fmla="*/ 7976 h 10000"/>
                  <a:gd name="connsiteX17" fmla="*/ 2948 w 10546"/>
                  <a:gd name="connsiteY17" fmla="*/ 6685 h 10000"/>
                  <a:gd name="connsiteX18" fmla="*/ 2984 w 10546"/>
                  <a:gd name="connsiteY18" fmla="*/ 6298 h 10000"/>
                  <a:gd name="connsiteX19" fmla="*/ 2858 w 10546"/>
                  <a:gd name="connsiteY19" fmla="*/ 5470 h 10000"/>
                  <a:gd name="connsiteX20" fmla="*/ 2724 w 10546"/>
                  <a:gd name="connsiteY20" fmla="*/ 6608 h 10000"/>
                  <a:gd name="connsiteX21" fmla="*/ 1798 w 10546"/>
                  <a:gd name="connsiteY21" fmla="*/ 6381 h 10000"/>
                  <a:gd name="connsiteX22" fmla="*/ 1183 w 10546"/>
                  <a:gd name="connsiteY22" fmla="*/ 5794 h 10000"/>
                  <a:gd name="connsiteX23" fmla="*/ 488 w 10546"/>
                  <a:gd name="connsiteY23" fmla="*/ 4708 h 10000"/>
                  <a:gd name="connsiteX24" fmla="*/ 636 w 10546"/>
                  <a:gd name="connsiteY24" fmla="*/ 3918 h 10000"/>
                  <a:gd name="connsiteX25" fmla="*/ 0 w 10546"/>
                  <a:gd name="connsiteY25" fmla="*/ 3673 h 10000"/>
                  <a:gd name="connsiteX26" fmla="*/ 1161 w 10546"/>
                  <a:gd name="connsiteY26" fmla="*/ 3464 h 10000"/>
                  <a:gd name="connsiteX27" fmla="*/ 2655 w 10546"/>
                  <a:gd name="connsiteY27" fmla="*/ 2441 h 10000"/>
                  <a:gd name="connsiteX28" fmla="*/ 3271 w 10546"/>
                  <a:gd name="connsiteY28" fmla="*/ 1295 h 10000"/>
                  <a:gd name="connsiteX29" fmla="*/ 3391 w 10546"/>
                  <a:gd name="connsiteY29" fmla="*/ 993 h 10000"/>
                  <a:gd name="connsiteX30" fmla="*/ 3746 w 10546"/>
                  <a:gd name="connsiteY30" fmla="*/ 606 h 10000"/>
                  <a:gd name="connsiteX31" fmla="*/ 3863 w 10546"/>
                  <a:gd name="connsiteY31" fmla="*/ 372 h 10000"/>
                  <a:gd name="connsiteX32" fmla="*/ 4093 w 10546"/>
                  <a:gd name="connsiteY32" fmla="*/ 186 h 10000"/>
                  <a:gd name="connsiteX33" fmla="*/ 4256 w 10546"/>
                  <a:gd name="connsiteY33" fmla="*/ 0 h 10000"/>
                  <a:gd name="connsiteX34" fmla="*/ 4469 w 10546"/>
                  <a:gd name="connsiteY34" fmla="*/ 292 h 10000"/>
                  <a:gd name="connsiteX35" fmla="*/ 4682 w 10546"/>
                  <a:gd name="connsiteY35" fmla="*/ 1133 h 10000"/>
                  <a:gd name="connsiteX36" fmla="*/ 4848 w 10546"/>
                  <a:gd name="connsiteY36" fmla="*/ 1938 h 10000"/>
                  <a:gd name="connsiteX37" fmla="*/ 5003 w 10546"/>
                  <a:gd name="connsiteY37" fmla="*/ 3026 h 10000"/>
                  <a:gd name="connsiteX38" fmla="*/ 5290 w 10546"/>
                  <a:gd name="connsiteY38" fmla="*/ 4156 h 10000"/>
                  <a:gd name="connsiteX39" fmla="*/ 5512 w 10546"/>
                  <a:gd name="connsiteY39" fmla="*/ 4058 h 10000"/>
                  <a:gd name="connsiteX40" fmla="*/ 5952 w 10546"/>
                  <a:gd name="connsiteY40" fmla="*/ 4162 h 10000"/>
                  <a:gd name="connsiteX41" fmla="*/ 6093 w 10546"/>
                  <a:gd name="connsiteY41" fmla="*/ 4241 h 10000"/>
                  <a:gd name="connsiteX42" fmla="*/ 6414 w 10546"/>
                  <a:gd name="connsiteY42" fmla="*/ 4655 h 10000"/>
                  <a:gd name="connsiteX43" fmla="*/ 6304 w 10546"/>
                  <a:gd name="connsiteY43" fmla="*/ 4899 h 10000"/>
                  <a:gd name="connsiteX44" fmla="*/ 6283 w 10546"/>
                  <a:gd name="connsiteY44" fmla="*/ 5418 h 10000"/>
                  <a:gd name="connsiteX45" fmla="*/ 6966 w 10546"/>
                  <a:gd name="connsiteY45" fmla="*/ 5704 h 10000"/>
                  <a:gd name="connsiteX46" fmla="*/ 7619 w 10546"/>
                  <a:gd name="connsiteY46" fmla="*/ 5789 h 10000"/>
                  <a:gd name="connsiteX47" fmla="*/ 8102 w 10546"/>
                  <a:gd name="connsiteY47" fmla="*/ 6222 h 10000"/>
                  <a:gd name="connsiteX48" fmla="*/ 8524 w 10546"/>
                  <a:gd name="connsiteY48" fmla="*/ 6587 h 10000"/>
                  <a:gd name="connsiteX49" fmla="*/ 9417 w 10546"/>
                  <a:gd name="connsiteY49" fmla="*/ 6618 h 10000"/>
                  <a:gd name="connsiteX50" fmla="*/ 10266 w 10546"/>
                  <a:gd name="connsiteY50" fmla="*/ 6795 h 10000"/>
                  <a:gd name="connsiteX51" fmla="*/ 10436 w 10546"/>
                  <a:gd name="connsiteY51" fmla="*/ 7200 h 10000"/>
                  <a:gd name="connsiteX52" fmla="*/ 10351 w 10546"/>
                  <a:gd name="connsiteY52" fmla="*/ 7358 h 10000"/>
                  <a:gd name="connsiteX53" fmla="*/ 10135 w 10546"/>
                  <a:gd name="connsiteY53" fmla="*/ 7766 h 10000"/>
                  <a:gd name="connsiteX54" fmla="*/ 10081 w 10546"/>
                  <a:gd name="connsiteY54" fmla="*/ 7873 h 10000"/>
                  <a:gd name="connsiteX55" fmla="*/ 10146 w 10546"/>
                  <a:gd name="connsiteY55" fmla="*/ 8025 h 10000"/>
                  <a:gd name="connsiteX56" fmla="*/ 10209 w 10546"/>
                  <a:gd name="connsiteY56" fmla="*/ 8269 h 10000"/>
                  <a:gd name="connsiteX57" fmla="*/ 10110 w 10546"/>
                  <a:gd name="connsiteY57" fmla="*/ 8596 h 10000"/>
                  <a:gd name="connsiteX58" fmla="*/ 10068 w 10546"/>
                  <a:gd name="connsiteY58" fmla="*/ 9205 h 10000"/>
                  <a:gd name="connsiteX59" fmla="*/ 10026 w 10546"/>
                  <a:gd name="connsiteY59" fmla="*/ 9446 h 10000"/>
                  <a:gd name="connsiteX60" fmla="*/ 9919 w 10546"/>
                  <a:gd name="connsiteY60" fmla="*/ 9753 h 10000"/>
                  <a:gd name="connsiteX61" fmla="*/ 9641 w 10546"/>
                  <a:gd name="connsiteY61" fmla="*/ 10000 h 10000"/>
                  <a:gd name="connsiteX62" fmla="*/ 9169 w 10546"/>
                  <a:gd name="connsiteY62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889 w 10547"/>
                  <a:gd name="connsiteY9" fmla="*/ 8928 h 10000"/>
                  <a:gd name="connsiteX10" fmla="*/ 5556 w 10547"/>
                  <a:gd name="connsiteY10" fmla="*/ 8800 h 10000"/>
                  <a:gd name="connsiteX11" fmla="*/ 5075 w 10547"/>
                  <a:gd name="connsiteY11" fmla="*/ 9013 h 10000"/>
                  <a:gd name="connsiteX12" fmla="*/ 4305 w 10547"/>
                  <a:gd name="connsiteY12" fmla="*/ 8870 h 10000"/>
                  <a:gd name="connsiteX13" fmla="*/ 3648 w 10547"/>
                  <a:gd name="connsiteY13" fmla="*/ 8501 h 10000"/>
                  <a:gd name="connsiteX14" fmla="*/ 3217 w 10547"/>
                  <a:gd name="connsiteY14" fmla="*/ 8340 h 10000"/>
                  <a:gd name="connsiteX15" fmla="*/ 2925 w 10547"/>
                  <a:gd name="connsiteY15" fmla="*/ 8244 h 10000"/>
                  <a:gd name="connsiteX16" fmla="*/ 2834 w 10547"/>
                  <a:gd name="connsiteY16" fmla="*/ 7976 h 10000"/>
                  <a:gd name="connsiteX17" fmla="*/ 2949 w 10547"/>
                  <a:gd name="connsiteY17" fmla="*/ 6685 h 10000"/>
                  <a:gd name="connsiteX18" fmla="*/ 2985 w 10547"/>
                  <a:gd name="connsiteY18" fmla="*/ 6298 h 10000"/>
                  <a:gd name="connsiteX19" fmla="*/ 2859 w 10547"/>
                  <a:gd name="connsiteY19" fmla="*/ 5470 h 10000"/>
                  <a:gd name="connsiteX20" fmla="*/ 2725 w 10547"/>
                  <a:gd name="connsiteY20" fmla="*/ 6608 h 10000"/>
                  <a:gd name="connsiteX21" fmla="*/ 1799 w 10547"/>
                  <a:gd name="connsiteY21" fmla="*/ 6381 h 10000"/>
                  <a:gd name="connsiteX22" fmla="*/ 1184 w 10547"/>
                  <a:gd name="connsiteY22" fmla="*/ 5794 h 10000"/>
                  <a:gd name="connsiteX23" fmla="*/ 489 w 10547"/>
                  <a:gd name="connsiteY23" fmla="*/ 4708 h 10000"/>
                  <a:gd name="connsiteX24" fmla="*/ 186 w 10547"/>
                  <a:gd name="connsiteY24" fmla="*/ 3918 h 10000"/>
                  <a:gd name="connsiteX25" fmla="*/ 1 w 10547"/>
                  <a:gd name="connsiteY25" fmla="*/ 3673 h 10000"/>
                  <a:gd name="connsiteX26" fmla="*/ 1162 w 10547"/>
                  <a:gd name="connsiteY26" fmla="*/ 3464 h 10000"/>
                  <a:gd name="connsiteX27" fmla="*/ 2656 w 10547"/>
                  <a:gd name="connsiteY27" fmla="*/ 2441 h 10000"/>
                  <a:gd name="connsiteX28" fmla="*/ 3272 w 10547"/>
                  <a:gd name="connsiteY28" fmla="*/ 1295 h 10000"/>
                  <a:gd name="connsiteX29" fmla="*/ 3392 w 10547"/>
                  <a:gd name="connsiteY29" fmla="*/ 993 h 10000"/>
                  <a:gd name="connsiteX30" fmla="*/ 3747 w 10547"/>
                  <a:gd name="connsiteY30" fmla="*/ 606 h 10000"/>
                  <a:gd name="connsiteX31" fmla="*/ 3864 w 10547"/>
                  <a:gd name="connsiteY31" fmla="*/ 372 h 10000"/>
                  <a:gd name="connsiteX32" fmla="*/ 4094 w 10547"/>
                  <a:gd name="connsiteY32" fmla="*/ 186 h 10000"/>
                  <a:gd name="connsiteX33" fmla="*/ 4257 w 10547"/>
                  <a:gd name="connsiteY33" fmla="*/ 0 h 10000"/>
                  <a:gd name="connsiteX34" fmla="*/ 4470 w 10547"/>
                  <a:gd name="connsiteY34" fmla="*/ 292 h 10000"/>
                  <a:gd name="connsiteX35" fmla="*/ 4683 w 10547"/>
                  <a:gd name="connsiteY35" fmla="*/ 1133 h 10000"/>
                  <a:gd name="connsiteX36" fmla="*/ 4849 w 10547"/>
                  <a:gd name="connsiteY36" fmla="*/ 1938 h 10000"/>
                  <a:gd name="connsiteX37" fmla="*/ 5004 w 10547"/>
                  <a:gd name="connsiteY37" fmla="*/ 3026 h 10000"/>
                  <a:gd name="connsiteX38" fmla="*/ 5291 w 10547"/>
                  <a:gd name="connsiteY38" fmla="*/ 4156 h 10000"/>
                  <a:gd name="connsiteX39" fmla="*/ 5513 w 10547"/>
                  <a:gd name="connsiteY39" fmla="*/ 4058 h 10000"/>
                  <a:gd name="connsiteX40" fmla="*/ 5953 w 10547"/>
                  <a:gd name="connsiteY40" fmla="*/ 4162 h 10000"/>
                  <a:gd name="connsiteX41" fmla="*/ 6094 w 10547"/>
                  <a:gd name="connsiteY41" fmla="*/ 4241 h 10000"/>
                  <a:gd name="connsiteX42" fmla="*/ 6415 w 10547"/>
                  <a:gd name="connsiteY42" fmla="*/ 4655 h 10000"/>
                  <a:gd name="connsiteX43" fmla="*/ 6305 w 10547"/>
                  <a:gd name="connsiteY43" fmla="*/ 4899 h 10000"/>
                  <a:gd name="connsiteX44" fmla="*/ 6284 w 10547"/>
                  <a:gd name="connsiteY44" fmla="*/ 5418 h 10000"/>
                  <a:gd name="connsiteX45" fmla="*/ 6967 w 10547"/>
                  <a:gd name="connsiteY45" fmla="*/ 5704 h 10000"/>
                  <a:gd name="connsiteX46" fmla="*/ 7620 w 10547"/>
                  <a:gd name="connsiteY46" fmla="*/ 5789 h 10000"/>
                  <a:gd name="connsiteX47" fmla="*/ 8103 w 10547"/>
                  <a:gd name="connsiteY47" fmla="*/ 6222 h 10000"/>
                  <a:gd name="connsiteX48" fmla="*/ 8525 w 10547"/>
                  <a:gd name="connsiteY48" fmla="*/ 6587 h 10000"/>
                  <a:gd name="connsiteX49" fmla="*/ 9418 w 10547"/>
                  <a:gd name="connsiteY49" fmla="*/ 6618 h 10000"/>
                  <a:gd name="connsiteX50" fmla="*/ 10267 w 10547"/>
                  <a:gd name="connsiteY50" fmla="*/ 6795 h 10000"/>
                  <a:gd name="connsiteX51" fmla="*/ 10437 w 10547"/>
                  <a:gd name="connsiteY51" fmla="*/ 7200 h 10000"/>
                  <a:gd name="connsiteX52" fmla="*/ 10352 w 10547"/>
                  <a:gd name="connsiteY52" fmla="*/ 7358 h 10000"/>
                  <a:gd name="connsiteX53" fmla="*/ 10136 w 10547"/>
                  <a:gd name="connsiteY53" fmla="*/ 7766 h 10000"/>
                  <a:gd name="connsiteX54" fmla="*/ 10082 w 10547"/>
                  <a:gd name="connsiteY54" fmla="*/ 7873 h 10000"/>
                  <a:gd name="connsiteX55" fmla="*/ 10147 w 10547"/>
                  <a:gd name="connsiteY55" fmla="*/ 8025 h 10000"/>
                  <a:gd name="connsiteX56" fmla="*/ 10210 w 10547"/>
                  <a:gd name="connsiteY56" fmla="*/ 8269 h 10000"/>
                  <a:gd name="connsiteX57" fmla="*/ 10111 w 10547"/>
                  <a:gd name="connsiteY57" fmla="*/ 8596 h 10000"/>
                  <a:gd name="connsiteX58" fmla="*/ 10069 w 10547"/>
                  <a:gd name="connsiteY58" fmla="*/ 9205 h 10000"/>
                  <a:gd name="connsiteX59" fmla="*/ 10027 w 10547"/>
                  <a:gd name="connsiteY59" fmla="*/ 9446 h 10000"/>
                  <a:gd name="connsiteX60" fmla="*/ 9920 w 10547"/>
                  <a:gd name="connsiteY60" fmla="*/ 9753 h 10000"/>
                  <a:gd name="connsiteX61" fmla="*/ 9642 w 10547"/>
                  <a:gd name="connsiteY61" fmla="*/ 10000 h 10000"/>
                  <a:gd name="connsiteX62" fmla="*/ 9170 w 10547"/>
                  <a:gd name="connsiteY62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889 w 10547"/>
                  <a:gd name="connsiteY9" fmla="*/ 8928 h 10000"/>
                  <a:gd name="connsiteX10" fmla="*/ 5556 w 10547"/>
                  <a:gd name="connsiteY10" fmla="*/ 8800 h 10000"/>
                  <a:gd name="connsiteX11" fmla="*/ 5075 w 10547"/>
                  <a:gd name="connsiteY11" fmla="*/ 9013 h 10000"/>
                  <a:gd name="connsiteX12" fmla="*/ 4305 w 10547"/>
                  <a:gd name="connsiteY12" fmla="*/ 8870 h 10000"/>
                  <a:gd name="connsiteX13" fmla="*/ 3648 w 10547"/>
                  <a:gd name="connsiteY13" fmla="*/ 8501 h 10000"/>
                  <a:gd name="connsiteX14" fmla="*/ 3217 w 10547"/>
                  <a:gd name="connsiteY14" fmla="*/ 8340 h 10000"/>
                  <a:gd name="connsiteX15" fmla="*/ 2925 w 10547"/>
                  <a:gd name="connsiteY15" fmla="*/ 8244 h 10000"/>
                  <a:gd name="connsiteX16" fmla="*/ 2834 w 10547"/>
                  <a:gd name="connsiteY16" fmla="*/ 7976 h 10000"/>
                  <a:gd name="connsiteX17" fmla="*/ 2949 w 10547"/>
                  <a:gd name="connsiteY17" fmla="*/ 6685 h 10000"/>
                  <a:gd name="connsiteX18" fmla="*/ 2985 w 10547"/>
                  <a:gd name="connsiteY18" fmla="*/ 6298 h 10000"/>
                  <a:gd name="connsiteX19" fmla="*/ 2859 w 10547"/>
                  <a:gd name="connsiteY19" fmla="*/ 5470 h 10000"/>
                  <a:gd name="connsiteX20" fmla="*/ 2725 w 10547"/>
                  <a:gd name="connsiteY20" fmla="*/ 6608 h 10000"/>
                  <a:gd name="connsiteX21" fmla="*/ 1799 w 10547"/>
                  <a:gd name="connsiteY21" fmla="*/ 6381 h 10000"/>
                  <a:gd name="connsiteX22" fmla="*/ 1184 w 10547"/>
                  <a:gd name="connsiteY22" fmla="*/ 5794 h 10000"/>
                  <a:gd name="connsiteX23" fmla="*/ 489 w 10547"/>
                  <a:gd name="connsiteY23" fmla="*/ 4708 h 10000"/>
                  <a:gd name="connsiteX24" fmla="*/ 186 w 10547"/>
                  <a:gd name="connsiteY24" fmla="*/ 3918 h 10000"/>
                  <a:gd name="connsiteX25" fmla="*/ 1 w 10547"/>
                  <a:gd name="connsiteY25" fmla="*/ 3673 h 10000"/>
                  <a:gd name="connsiteX26" fmla="*/ 1162 w 10547"/>
                  <a:gd name="connsiteY26" fmla="*/ 3464 h 10000"/>
                  <a:gd name="connsiteX27" fmla="*/ 2205 w 10547"/>
                  <a:gd name="connsiteY27" fmla="*/ 2212 h 10000"/>
                  <a:gd name="connsiteX28" fmla="*/ 3272 w 10547"/>
                  <a:gd name="connsiteY28" fmla="*/ 1295 h 10000"/>
                  <a:gd name="connsiteX29" fmla="*/ 3392 w 10547"/>
                  <a:gd name="connsiteY29" fmla="*/ 993 h 10000"/>
                  <a:gd name="connsiteX30" fmla="*/ 3747 w 10547"/>
                  <a:gd name="connsiteY30" fmla="*/ 606 h 10000"/>
                  <a:gd name="connsiteX31" fmla="*/ 3864 w 10547"/>
                  <a:gd name="connsiteY31" fmla="*/ 372 h 10000"/>
                  <a:gd name="connsiteX32" fmla="*/ 4094 w 10547"/>
                  <a:gd name="connsiteY32" fmla="*/ 186 h 10000"/>
                  <a:gd name="connsiteX33" fmla="*/ 4257 w 10547"/>
                  <a:gd name="connsiteY33" fmla="*/ 0 h 10000"/>
                  <a:gd name="connsiteX34" fmla="*/ 4470 w 10547"/>
                  <a:gd name="connsiteY34" fmla="*/ 292 h 10000"/>
                  <a:gd name="connsiteX35" fmla="*/ 4683 w 10547"/>
                  <a:gd name="connsiteY35" fmla="*/ 1133 h 10000"/>
                  <a:gd name="connsiteX36" fmla="*/ 4849 w 10547"/>
                  <a:gd name="connsiteY36" fmla="*/ 1938 h 10000"/>
                  <a:gd name="connsiteX37" fmla="*/ 5004 w 10547"/>
                  <a:gd name="connsiteY37" fmla="*/ 3026 h 10000"/>
                  <a:gd name="connsiteX38" fmla="*/ 5291 w 10547"/>
                  <a:gd name="connsiteY38" fmla="*/ 4156 h 10000"/>
                  <a:gd name="connsiteX39" fmla="*/ 5513 w 10547"/>
                  <a:gd name="connsiteY39" fmla="*/ 4058 h 10000"/>
                  <a:gd name="connsiteX40" fmla="*/ 5953 w 10547"/>
                  <a:gd name="connsiteY40" fmla="*/ 4162 h 10000"/>
                  <a:gd name="connsiteX41" fmla="*/ 6094 w 10547"/>
                  <a:gd name="connsiteY41" fmla="*/ 4241 h 10000"/>
                  <a:gd name="connsiteX42" fmla="*/ 6415 w 10547"/>
                  <a:gd name="connsiteY42" fmla="*/ 4655 h 10000"/>
                  <a:gd name="connsiteX43" fmla="*/ 6305 w 10547"/>
                  <a:gd name="connsiteY43" fmla="*/ 4899 h 10000"/>
                  <a:gd name="connsiteX44" fmla="*/ 6284 w 10547"/>
                  <a:gd name="connsiteY44" fmla="*/ 5418 h 10000"/>
                  <a:gd name="connsiteX45" fmla="*/ 6967 w 10547"/>
                  <a:gd name="connsiteY45" fmla="*/ 5704 h 10000"/>
                  <a:gd name="connsiteX46" fmla="*/ 7620 w 10547"/>
                  <a:gd name="connsiteY46" fmla="*/ 5789 h 10000"/>
                  <a:gd name="connsiteX47" fmla="*/ 8103 w 10547"/>
                  <a:gd name="connsiteY47" fmla="*/ 6222 h 10000"/>
                  <a:gd name="connsiteX48" fmla="*/ 8525 w 10547"/>
                  <a:gd name="connsiteY48" fmla="*/ 6587 h 10000"/>
                  <a:gd name="connsiteX49" fmla="*/ 9418 w 10547"/>
                  <a:gd name="connsiteY49" fmla="*/ 6618 h 10000"/>
                  <a:gd name="connsiteX50" fmla="*/ 10267 w 10547"/>
                  <a:gd name="connsiteY50" fmla="*/ 6795 h 10000"/>
                  <a:gd name="connsiteX51" fmla="*/ 10437 w 10547"/>
                  <a:gd name="connsiteY51" fmla="*/ 7200 h 10000"/>
                  <a:gd name="connsiteX52" fmla="*/ 10352 w 10547"/>
                  <a:gd name="connsiteY52" fmla="*/ 7358 h 10000"/>
                  <a:gd name="connsiteX53" fmla="*/ 10136 w 10547"/>
                  <a:gd name="connsiteY53" fmla="*/ 7766 h 10000"/>
                  <a:gd name="connsiteX54" fmla="*/ 10082 w 10547"/>
                  <a:gd name="connsiteY54" fmla="*/ 7873 h 10000"/>
                  <a:gd name="connsiteX55" fmla="*/ 10147 w 10547"/>
                  <a:gd name="connsiteY55" fmla="*/ 8025 h 10000"/>
                  <a:gd name="connsiteX56" fmla="*/ 10210 w 10547"/>
                  <a:gd name="connsiteY56" fmla="*/ 8269 h 10000"/>
                  <a:gd name="connsiteX57" fmla="*/ 10111 w 10547"/>
                  <a:gd name="connsiteY57" fmla="*/ 8596 h 10000"/>
                  <a:gd name="connsiteX58" fmla="*/ 10069 w 10547"/>
                  <a:gd name="connsiteY58" fmla="*/ 9205 h 10000"/>
                  <a:gd name="connsiteX59" fmla="*/ 10027 w 10547"/>
                  <a:gd name="connsiteY59" fmla="*/ 9446 h 10000"/>
                  <a:gd name="connsiteX60" fmla="*/ 9920 w 10547"/>
                  <a:gd name="connsiteY60" fmla="*/ 9753 h 10000"/>
                  <a:gd name="connsiteX61" fmla="*/ 9642 w 10547"/>
                  <a:gd name="connsiteY61" fmla="*/ 10000 h 10000"/>
                  <a:gd name="connsiteX62" fmla="*/ 9170 w 10547"/>
                  <a:gd name="connsiteY62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889 w 10547"/>
                  <a:gd name="connsiteY9" fmla="*/ 8928 h 10000"/>
                  <a:gd name="connsiteX10" fmla="*/ 5556 w 10547"/>
                  <a:gd name="connsiteY10" fmla="*/ 8800 h 10000"/>
                  <a:gd name="connsiteX11" fmla="*/ 5075 w 10547"/>
                  <a:gd name="connsiteY11" fmla="*/ 9013 h 10000"/>
                  <a:gd name="connsiteX12" fmla="*/ 4305 w 10547"/>
                  <a:gd name="connsiteY12" fmla="*/ 8870 h 10000"/>
                  <a:gd name="connsiteX13" fmla="*/ 3648 w 10547"/>
                  <a:gd name="connsiteY13" fmla="*/ 8501 h 10000"/>
                  <a:gd name="connsiteX14" fmla="*/ 3217 w 10547"/>
                  <a:gd name="connsiteY14" fmla="*/ 8340 h 10000"/>
                  <a:gd name="connsiteX15" fmla="*/ 2925 w 10547"/>
                  <a:gd name="connsiteY15" fmla="*/ 8244 h 10000"/>
                  <a:gd name="connsiteX16" fmla="*/ 2834 w 10547"/>
                  <a:gd name="connsiteY16" fmla="*/ 7976 h 10000"/>
                  <a:gd name="connsiteX17" fmla="*/ 2949 w 10547"/>
                  <a:gd name="connsiteY17" fmla="*/ 6685 h 10000"/>
                  <a:gd name="connsiteX18" fmla="*/ 2985 w 10547"/>
                  <a:gd name="connsiteY18" fmla="*/ 6298 h 10000"/>
                  <a:gd name="connsiteX19" fmla="*/ 2859 w 10547"/>
                  <a:gd name="connsiteY19" fmla="*/ 5470 h 10000"/>
                  <a:gd name="connsiteX20" fmla="*/ 2725 w 10547"/>
                  <a:gd name="connsiteY20" fmla="*/ 6608 h 10000"/>
                  <a:gd name="connsiteX21" fmla="*/ 1799 w 10547"/>
                  <a:gd name="connsiteY21" fmla="*/ 6381 h 10000"/>
                  <a:gd name="connsiteX22" fmla="*/ 1184 w 10547"/>
                  <a:gd name="connsiteY22" fmla="*/ 5794 h 10000"/>
                  <a:gd name="connsiteX23" fmla="*/ 489 w 10547"/>
                  <a:gd name="connsiteY23" fmla="*/ 4708 h 10000"/>
                  <a:gd name="connsiteX24" fmla="*/ 186 w 10547"/>
                  <a:gd name="connsiteY24" fmla="*/ 3918 h 10000"/>
                  <a:gd name="connsiteX25" fmla="*/ 1 w 10547"/>
                  <a:gd name="connsiteY25" fmla="*/ 3673 h 10000"/>
                  <a:gd name="connsiteX26" fmla="*/ 1162 w 10547"/>
                  <a:gd name="connsiteY26" fmla="*/ 3464 h 10000"/>
                  <a:gd name="connsiteX27" fmla="*/ 2205 w 10547"/>
                  <a:gd name="connsiteY27" fmla="*/ 2212 h 10000"/>
                  <a:gd name="connsiteX28" fmla="*/ 3072 w 10547"/>
                  <a:gd name="connsiteY28" fmla="*/ 1066 h 10000"/>
                  <a:gd name="connsiteX29" fmla="*/ 3392 w 10547"/>
                  <a:gd name="connsiteY29" fmla="*/ 993 h 10000"/>
                  <a:gd name="connsiteX30" fmla="*/ 3747 w 10547"/>
                  <a:gd name="connsiteY30" fmla="*/ 606 h 10000"/>
                  <a:gd name="connsiteX31" fmla="*/ 3864 w 10547"/>
                  <a:gd name="connsiteY31" fmla="*/ 372 h 10000"/>
                  <a:gd name="connsiteX32" fmla="*/ 4094 w 10547"/>
                  <a:gd name="connsiteY32" fmla="*/ 186 h 10000"/>
                  <a:gd name="connsiteX33" fmla="*/ 4257 w 10547"/>
                  <a:gd name="connsiteY33" fmla="*/ 0 h 10000"/>
                  <a:gd name="connsiteX34" fmla="*/ 4470 w 10547"/>
                  <a:gd name="connsiteY34" fmla="*/ 292 h 10000"/>
                  <a:gd name="connsiteX35" fmla="*/ 4683 w 10547"/>
                  <a:gd name="connsiteY35" fmla="*/ 1133 h 10000"/>
                  <a:gd name="connsiteX36" fmla="*/ 4849 w 10547"/>
                  <a:gd name="connsiteY36" fmla="*/ 1938 h 10000"/>
                  <a:gd name="connsiteX37" fmla="*/ 5004 w 10547"/>
                  <a:gd name="connsiteY37" fmla="*/ 3026 h 10000"/>
                  <a:gd name="connsiteX38" fmla="*/ 5291 w 10547"/>
                  <a:gd name="connsiteY38" fmla="*/ 4156 h 10000"/>
                  <a:gd name="connsiteX39" fmla="*/ 5513 w 10547"/>
                  <a:gd name="connsiteY39" fmla="*/ 4058 h 10000"/>
                  <a:gd name="connsiteX40" fmla="*/ 5953 w 10547"/>
                  <a:gd name="connsiteY40" fmla="*/ 4162 h 10000"/>
                  <a:gd name="connsiteX41" fmla="*/ 6094 w 10547"/>
                  <a:gd name="connsiteY41" fmla="*/ 4241 h 10000"/>
                  <a:gd name="connsiteX42" fmla="*/ 6415 w 10547"/>
                  <a:gd name="connsiteY42" fmla="*/ 4655 h 10000"/>
                  <a:gd name="connsiteX43" fmla="*/ 6305 w 10547"/>
                  <a:gd name="connsiteY43" fmla="*/ 4899 h 10000"/>
                  <a:gd name="connsiteX44" fmla="*/ 6284 w 10547"/>
                  <a:gd name="connsiteY44" fmla="*/ 5418 h 10000"/>
                  <a:gd name="connsiteX45" fmla="*/ 6967 w 10547"/>
                  <a:gd name="connsiteY45" fmla="*/ 5704 h 10000"/>
                  <a:gd name="connsiteX46" fmla="*/ 7620 w 10547"/>
                  <a:gd name="connsiteY46" fmla="*/ 5789 h 10000"/>
                  <a:gd name="connsiteX47" fmla="*/ 8103 w 10547"/>
                  <a:gd name="connsiteY47" fmla="*/ 6222 h 10000"/>
                  <a:gd name="connsiteX48" fmla="*/ 8525 w 10547"/>
                  <a:gd name="connsiteY48" fmla="*/ 6587 h 10000"/>
                  <a:gd name="connsiteX49" fmla="*/ 9418 w 10547"/>
                  <a:gd name="connsiteY49" fmla="*/ 6618 h 10000"/>
                  <a:gd name="connsiteX50" fmla="*/ 10267 w 10547"/>
                  <a:gd name="connsiteY50" fmla="*/ 6795 h 10000"/>
                  <a:gd name="connsiteX51" fmla="*/ 10437 w 10547"/>
                  <a:gd name="connsiteY51" fmla="*/ 7200 h 10000"/>
                  <a:gd name="connsiteX52" fmla="*/ 10352 w 10547"/>
                  <a:gd name="connsiteY52" fmla="*/ 7358 h 10000"/>
                  <a:gd name="connsiteX53" fmla="*/ 10136 w 10547"/>
                  <a:gd name="connsiteY53" fmla="*/ 7766 h 10000"/>
                  <a:gd name="connsiteX54" fmla="*/ 10082 w 10547"/>
                  <a:gd name="connsiteY54" fmla="*/ 7873 h 10000"/>
                  <a:gd name="connsiteX55" fmla="*/ 10147 w 10547"/>
                  <a:gd name="connsiteY55" fmla="*/ 8025 h 10000"/>
                  <a:gd name="connsiteX56" fmla="*/ 10210 w 10547"/>
                  <a:gd name="connsiteY56" fmla="*/ 8269 h 10000"/>
                  <a:gd name="connsiteX57" fmla="*/ 10111 w 10547"/>
                  <a:gd name="connsiteY57" fmla="*/ 8596 h 10000"/>
                  <a:gd name="connsiteX58" fmla="*/ 10069 w 10547"/>
                  <a:gd name="connsiteY58" fmla="*/ 9205 h 10000"/>
                  <a:gd name="connsiteX59" fmla="*/ 10027 w 10547"/>
                  <a:gd name="connsiteY59" fmla="*/ 9446 h 10000"/>
                  <a:gd name="connsiteX60" fmla="*/ 9920 w 10547"/>
                  <a:gd name="connsiteY60" fmla="*/ 9753 h 10000"/>
                  <a:gd name="connsiteX61" fmla="*/ 9642 w 10547"/>
                  <a:gd name="connsiteY61" fmla="*/ 10000 h 10000"/>
                  <a:gd name="connsiteX62" fmla="*/ 9170 w 10547"/>
                  <a:gd name="connsiteY62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889 w 10547"/>
                  <a:gd name="connsiteY9" fmla="*/ 8928 h 10000"/>
                  <a:gd name="connsiteX10" fmla="*/ 5556 w 10547"/>
                  <a:gd name="connsiteY10" fmla="*/ 8800 h 10000"/>
                  <a:gd name="connsiteX11" fmla="*/ 5075 w 10547"/>
                  <a:gd name="connsiteY11" fmla="*/ 9013 h 10000"/>
                  <a:gd name="connsiteX12" fmla="*/ 4305 w 10547"/>
                  <a:gd name="connsiteY12" fmla="*/ 8870 h 10000"/>
                  <a:gd name="connsiteX13" fmla="*/ 3648 w 10547"/>
                  <a:gd name="connsiteY13" fmla="*/ 8501 h 10000"/>
                  <a:gd name="connsiteX14" fmla="*/ 3217 w 10547"/>
                  <a:gd name="connsiteY14" fmla="*/ 8340 h 10000"/>
                  <a:gd name="connsiteX15" fmla="*/ 2925 w 10547"/>
                  <a:gd name="connsiteY15" fmla="*/ 8244 h 10000"/>
                  <a:gd name="connsiteX16" fmla="*/ 2834 w 10547"/>
                  <a:gd name="connsiteY16" fmla="*/ 7976 h 10000"/>
                  <a:gd name="connsiteX17" fmla="*/ 2949 w 10547"/>
                  <a:gd name="connsiteY17" fmla="*/ 6685 h 10000"/>
                  <a:gd name="connsiteX18" fmla="*/ 2985 w 10547"/>
                  <a:gd name="connsiteY18" fmla="*/ 6298 h 10000"/>
                  <a:gd name="connsiteX19" fmla="*/ 2725 w 10547"/>
                  <a:gd name="connsiteY19" fmla="*/ 6608 h 10000"/>
                  <a:gd name="connsiteX20" fmla="*/ 1799 w 10547"/>
                  <a:gd name="connsiteY20" fmla="*/ 6381 h 10000"/>
                  <a:gd name="connsiteX21" fmla="*/ 1184 w 10547"/>
                  <a:gd name="connsiteY21" fmla="*/ 5794 h 10000"/>
                  <a:gd name="connsiteX22" fmla="*/ 489 w 10547"/>
                  <a:gd name="connsiteY22" fmla="*/ 4708 h 10000"/>
                  <a:gd name="connsiteX23" fmla="*/ 186 w 10547"/>
                  <a:gd name="connsiteY23" fmla="*/ 3918 h 10000"/>
                  <a:gd name="connsiteX24" fmla="*/ 1 w 10547"/>
                  <a:gd name="connsiteY24" fmla="*/ 3673 h 10000"/>
                  <a:gd name="connsiteX25" fmla="*/ 1162 w 10547"/>
                  <a:gd name="connsiteY25" fmla="*/ 3464 h 10000"/>
                  <a:gd name="connsiteX26" fmla="*/ 2205 w 10547"/>
                  <a:gd name="connsiteY26" fmla="*/ 2212 h 10000"/>
                  <a:gd name="connsiteX27" fmla="*/ 3072 w 10547"/>
                  <a:gd name="connsiteY27" fmla="*/ 1066 h 10000"/>
                  <a:gd name="connsiteX28" fmla="*/ 3392 w 10547"/>
                  <a:gd name="connsiteY28" fmla="*/ 993 h 10000"/>
                  <a:gd name="connsiteX29" fmla="*/ 3747 w 10547"/>
                  <a:gd name="connsiteY29" fmla="*/ 606 h 10000"/>
                  <a:gd name="connsiteX30" fmla="*/ 3864 w 10547"/>
                  <a:gd name="connsiteY30" fmla="*/ 372 h 10000"/>
                  <a:gd name="connsiteX31" fmla="*/ 4094 w 10547"/>
                  <a:gd name="connsiteY31" fmla="*/ 186 h 10000"/>
                  <a:gd name="connsiteX32" fmla="*/ 4257 w 10547"/>
                  <a:gd name="connsiteY32" fmla="*/ 0 h 10000"/>
                  <a:gd name="connsiteX33" fmla="*/ 4470 w 10547"/>
                  <a:gd name="connsiteY33" fmla="*/ 292 h 10000"/>
                  <a:gd name="connsiteX34" fmla="*/ 4683 w 10547"/>
                  <a:gd name="connsiteY34" fmla="*/ 1133 h 10000"/>
                  <a:gd name="connsiteX35" fmla="*/ 4849 w 10547"/>
                  <a:gd name="connsiteY35" fmla="*/ 1938 h 10000"/>
                  <a:gd name="connsiteX36" fmla="*/ 5004 w 10547"/>
                  <a:gd name="connsiteY36" fmla="*/ 3026 h 10000"/>
                  <a:gd name="connsiteX37" fmla="*/ 5291 w 10547"/>
                  <a:gd name="connsiteY37" fmla="*/ 4156 h 10000"/>
                  <a:gd name="connsiteX38" fmla="*/ 5513 w 10547"/>
                  <a:gd name="connsiteY38" fmla="*/ 4058 h 10000"/>
                  <a:gd name="connsiteX39" fmla="*/ 5953 w 10547"/>
                  <a:gd name="connsiteY39" fmla="*/ 4162 h 10000"/>
                  <a:gd name="connsiteX40" fmla="*/ 6094 w 10547"/>
                  <a:gd name="connsiteY40" fmla="*/ 4241 h 10000"/>
                  <a:gd name="connsiteX41" fmla="*/ 6415 w 10547"/>
                  <a:gd name="connsiteY41" fmla="*/ 4655 h 10000"/>
                  <a:gd name="connsiteX42" fmla="*/ 6305 w 10547"/>
                  <a:gd name="connsiteY42" fmla="*/ 4899 h 10000"/>
                  <a:gd name="connsiteX43" fmla="*/ 6284 w 10547"/>
                  <a:gd name="connsiteY43" fmla="*/ 5418 h 10000"/>
                  <a:gd name="connsiteX44" fmla="*/ 6967 w 10547"/>
                  <a:gd name="connsiteY44" fmla="*/ 5704 h 10000"/>
                  <a:gd name="connsiteX45" fmla="*/ 7620 w 10547"/>
                  <a:gd name="connsiteY45" fmla="*/ 5789 h 10000"/>
                  <a:gd name="connsiteX46" fmla="*/ 8103 w 10547"/>
                  <a:gd name="connsiteY46" fmla="*/ 6222 h 10000"/>
                  <a:gd name="connsiteX47" fmla="*/ 8525 w 10547"/>
                  <a:gd name="connsiteY47" fmla="*/ 6587 h 10000"/>
                  <a:gd name="connsiteX48" fmla="*/ 9418 w 10547"/>
                  <a:gd name="connsiteY48" fmla="*/ 6618 h 10000"/>
                  <a:gd name="connsiteX49" fmla="*/ 10267 w 10547"/>
                  <a:gd name="connsiteY49" fmla="*/ 6795 h 10000"/>
                  <a:gd name="connsiteX50" fmla="*/ 10437 w 10547"/>
                  <a:gd name="connsiteY50" fmla="*/ 7200 h 10000"/>
                  <a:gd name="connsiteX51" fmla="*/ 10352 w 10547"/>
                  <a:gd name="connsiteY51" fmla="*/ 7358 h 10000"/>
                  <a:gd name="connsiteX52" fmla="*/ 10136 w 10547"/>
                  <a:gd name="connsiteY52" fmla="*/ 7766 h 10000"/>
                  <a:gd name="connsiteX53" fmla="*/ 10082 w 10547"/>
                  <a:gd name="connsiteY53" fmla="*/ 7873 h 10000"/>
                  <a:gd name="connsiteX54" fmla="*/ 10147 w 10547"/>
                  <a:gd name="connsiteY54" fmla="*/ 8025 h 10000"/>
                  <a:gd name="connsiteX55" fmla="*/ 10210 w 10547"/>
                  <a:gd name="connsiteY55" fmla="*/ 8269 h 10000"/>
                  <a:gd name="connsiteX56" fmla="*/ 10111 w 10547"/>
                  <a:gd name="connsiteY56" fmla="*/ 8596 h 10000"/>
                  <a:gd name="connsiteX57" fmla="*/ 10069 w 10547"/>
                  <a:gd name="connsiteY57" fmla="*/ 9205 h 10000"/>
                  <a:gd name="connsiteX58" fmla="*/ 10027 w 10547"/>
                  <a:gd name="connsiteY58" fmla="*/ 9446 h 10000"/>
                  <a:gd name="connsiteX59" fmla="*/ 9920 w 10547"/>
                  <a:gd name="connsiteY59" fmla="*/ 9753 h 10000"/>
                  <a:gd name="connsiteX60" fmla="*/ 9642 w 10547"/>
                  <a:gd name="connsiteY60" fmla="*/ 10000 h 10000"/>
                  <a:gd name="connsiteX61" fmla="*/ 9170 w 10547"/>
                  <a:gd name="connsiteY61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889 w 10547"/>
                  <a:gd name="connsiteY9" fmla="*/ 8928 h 10000"/>
                  <a:gd name="connsiteX10" fmla="*/ 5556 w 10547"/>
                  <a:gd name="connsiteY10" fmla="*/ 8800 h 10000"/>
                  <a:gd name="connsiteX11" fmla="*/ 5075 w 10547"/>
                  <a:gd name="connsiteY11" fmla="*/ 9013 h 10000"/>
                  <a:gd name="connsiteX12" fmla="*/ 4305 w 10547"/>
                  <a:gd name="connsiteY12" fmla="*/ 8870 h 10000"/>
                  <a:gd name="connsiteX13" fmla="*/ 3648 w 10547"/>
                  <a:gd name="connsiteY13" fmla="*/ 8501 h 10000"/>
                  <a:gd name="connsiteX14" fmla="*/ 3217 w 10547"/>
                  <a:gd name="connsiteY14" fmla="*/ 8340 h 10000"/>
                  <a:gd name="connsiteX15" fmla="*/ 2925 w 10547"/>
                  <a:gd name="connsiteY15" fmla="*/ 8244 h 10000"/>
                  <a:gd name="connsiteX16" fmla="*/ 2834 w 10547"/>
                  <a:gd name="connsiteY16" fmla="*/ 7976 h 10000"/>
                  <a:gd name="connsiteX17" fmla="*/ 2949 w 10547"/>
                  <a:gd name="connsiteY17" fmla="*/ 6685 h 10000"/>
                  <a:gd name="connsiteX18" fmla="*/ 2725 w 10547"/>
                  <a:gd name="connsiteY18" fmla="*/ 6608 h 10000"/>
                  <a:gd name="connsiteX19" fmla="*/ 1799 w 10547"/>
                  <a:gd name="connsiteY19" fmla="*/ 6381 h 10000"/>
                  <a:gd name="connsiteX20" fmla="*/ 1184 w 10547"/>
                  <a:gd name="connsiteY20" fmla="*/ 5794 h 10000"/>
                  <a:gd name="connsiteX21" fmla="*/ 489 w 10547"/>
                  <a:gd name="connsiteY21" fmla="*/ 4708 h 10000"/>
                  <a:gd name="connsiteX22" fmla="*/ 186 w 10547"/>
                  <a:gd name="connsiteY22" fmla="*/ 3918 h 10000"/>
                  <a:gd name="connsiteX23" fmla="*/ 1 w 10547"/>
                  <a:gd name="connsiteY23" fmla="*/ 3673 h 10000"/>
                  <a:gd name="connsiteX24" fmla="*/ 1162 w 10547"/>
                  <a:gd name="connsiteY24" fmla="*/ 3464 h 10000"/>
                  <a:gd name="connsiteX25" fmla="*/ 2205 w 10547"/>
                  <a:gd name="connsiteY25" fmla="*/ 2212 h 10000"/>
                  <a:gd name="connsiteX26" fmla="*/ 3072 w 10547"/>
                  <a:gd name="connsiteY26" fmla="*/ 1066 h 10000"/>
                  <a:gd name="connsiteX27" fmla="*/ 3392 w 10547"/>
                  <a:gd name="connsiteY27" fmla="*/ 993 h 10000"/>
                  <a:gd name="connsiteX28" fmla="*/ 3747 w 10547"/>
                  <a:gd name="connsiteY28" fmla="*/ 606 h 10000"/>
                  <a:gd name="connsiteX29" fmla="*/ 3864 w 10547"/>
                  <a:gd name="connsiteY29" fmla="*/ 372 h 10000"/>
                  <a:gd name="connsiteX30" fmla="*/ 4094 w 10547"/>
                  <a:gd name="connsiteY30" fmla="*/ 186 h 10000"/>
                  <a:gd name="connsiteX31" fmla="*/ 4257 w 10547"/>
                  <a:gd name="connsiteY31" fmla="*/ 0 h 10000"/>
                  <a:gd name="connsiteX32" fmla="*/ 4470 w 10547"/>
                  <a:gd name="connsiteY32" fmla="*/ 292 h 10000"/>
                  <a:gd name="connsiteX33" fmla="*/ 4683 w 10547"/>
                  <a:gd name="connsiteY33" fmla="*/ 1133 h 10000"/>
                  <a:gd name="connsiteX34" fmla="*/ 4849 w 10547"/>
                  <a:gd name="connsiteY34" fmla="*/ 1938 h 10000"/>
                  <a:gd name="connsiteX35" fmla="*/ 5004 w 10547"/>
                  <a:gd name="connsiteY35" fmla="*/ 3026 h 10000"/>
                  <a:gd name="connsiteX36" fmla="*/ 5291 w 10547"/>
                  <a:gd name="connsiteY36" fmla="*/ 4156 h 10000"/>
                  <a:gd name="connsiteX37" fmla="*/ 5513 w 10547"/>
                  <a:gd name="connsiteY37" fmla="*/ 4058 h 10000"/>
                  <a:gd name="connsiteX38" fmla="*/ 5953 w 10547"/>
                  <a:gd name="connsiteY38" fmla="*/ 4162 h 10000"/>
                  <a:gd name="connsiteX39" fmla="*/ 6094 w 10547"/>
                  <a:gd name="connsiteY39" fmla="*/ 4241 h 10000"/>
                  <a:gd name="connsiteX40" fmla="*/ 6415 w 10547"/>
                  <a:gd name="connsiteY40" fmla="*/ 4655 h 10000"/>
                  <a:gd name="connsiteX41" fmla="*/ 6305 w 10547"/>
                  <a:gd name="connsiteY41" fmla="*/ 4899 h 10000"/>
                  <a:gd name="connsiteX42" fmla="*/ 6284 w 10547"/>
                  <a:gd name="connsiteY42" fmla="*/ 5418 h 10000"/>
                  <a:gd name="connsiteX43" fmla="*/ 6967 w 10547"/>
                  <a:gd name="connsiteY43" fmla="*/ 5704 h 10000"/>
                  <a:gd name="connsiteX44" fmla="*/ 7620 w 10547"/>
                  <a:gd name="connsiteY44" fmla="*/ 5789 h 10000"/>
                  <a:gd name="connsiteX45" fmla="*/ 8103 w 10547"/>
                  <a:gd name="connsiteY45" fmla="*/ 6222 h 10000"/>
                  <a:gd name="connsiteX46" fmla="*/ 8525 w 10547"/>
                  <a:gd name="connsiteY46" fmla="*/ 6587 h 10000"/>
                  <a:gd name="connsiteX47" fmla="*/ 9418 w 10547"/>
                  <a:gd name="connsiteY47" fmla="*/ 6618 h 10000"/>
                  <a:gd name="connsiteX48" fmla="*/ 10267 w 10547"/>
                  <a:gd name="connsiteY48" fmla="*/ 6795 h 10000"/>
                  <a:gd name="connsiteX49" fmla="*/ 10437 w 10547"/>
                  <a:gd name="connsiteY49" fmla="*/ 7200 h 10000"/>
                  <a:gd name="connsiteX50" fmla="*/ 10352 w 10547"/>
                  <a:gd name="connsiteY50" fmla="*/ 7358 h 10000"/>
                  <a:gd name="connsiteX51" fmla="*/ 10136 w 10547"/>
                  <a:gd name="connsiteY51" fmla="*/ 7766 h 10000"/>
                  <a:gd name="connsiteX52" fmla="*/ 10082 w 10547"/>
                  <a:gd name="connsiteY52" fmla="*/ 7873 h 10000"/>
                  <a:gd name="connsiteX53" fmla="*/ 10147 w 10547"/>
                  <a:gd name="connsiteY53" fmla="*/ 8025 h 10000"/>
                  <a:gd name="connsiteX54" fmla="*/ 10210 w 10547"/>
                  <a:gd name="connsiteY54" fmla="*/ 8269 h 10000"/>
                  <a:gd name="connsiteX55" fmla="*/ 10111 w 10547"/>
                  <a:gd name="connsiteY55" fmla="*/ 8596 h 10000"/>
                  <a:gd name="connsiteX56" fmla="*/ 10069 w 10547"/>
                  <a:gd name="connsiteY56" fmla="*/ 9205 h 10000"/>
                  <a:gd name="connsiteX57" fmla="*/ 10027 w 10547"/>
                  <a:gd name="connsiteY57" fmla="*/ 9446 h 10000"/>
                  <a:gd name="connsiteX58" fmla="*/ 9920 w 10547"/>
                  <a:gd name="connsiteY58" fmla="*/ 9753 h 10000"/>
                  <a:gd name="connsiteX59" fmla="*/ 9642 w 10547"/>
                  <a:gd name="connsiteY59" fmla="*/ 10000 h 10000"/>
                  <a:gd name="connsiteX60" fmla="*/ 9170 w 10547"/>
                  <a:gd name="connsiteY60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889 w 10547"/>
                  <a:gd name="connsiteY9" fmla="*/ 8928 h 10000"/>
                  <a:gd name="connsiteX10" fmla="*/ 5556 w 10547"/>
                  <a:gd name="connsiteY10" fmla="*/ 8800 h 10000"/>
                  <a:gd name="connsiteX11" fmla="*/ 5075 w 10547"/>
                  <a:gd name="connsiteY11" fmla="*/ 9013 h 10000"/>
                  <a:gd name="connsiteX12" fmla="*/ 4305 w 10547"/>
                  <a:gd name="connsiteY12" fmla="*/ 8870 h 10000"/>
                  <a:gd name="connsiteX13" fmla="*/ 3648 w 10547"/>
                  <a:gd name="connsiteY13" fmla="*/ 8501 h 10000"/>
                  <a:gd name="connsiteX14" fmla="*/ 3217 w 10547"/>
                  <a:gd name="connsiteY14" fmla="*/ 8340 h 10000"/>
                  <a:gd name="connsiteX15" fmla="*/ 2925 w 10547"/>
                  <a:gd name="connsiteY15" fmla="*/ 8244 h 10000"/>
                  <a:gd name="connsiteX16" fmla="*/ 2834 w 10547"/>
                  <a:gd name="connsiteY16" fmla="*/ 7976 h 10000"/>
                  <a:gd name="connsiteX17" fmla="*/ 2725 w 10547"/>
                  <a:gd name="connsiteY17" fmla="*/ 6608 h 10000"/>
                  <a:gd name="connsiteX18" fmla="*/ 1799 w 10547"/>
                  <a:gd name="connsiteY18" fmla="*/ 6381 h 10000"/>
                  <a:gd name="connsiteX19" fmla="*/ 1184 w 10547"/>
                  <a:gd name="connsiteY19" fmla="*/ 5794 h 10000"/>
                  <a:gd name="connsiteX20" fmla="*/ 489 w 10547"/>
                  <a:gd name="connsiteY20" fmla="*/ 4708 h 10000"/>
                  <a:gd name="connsiteX21" fmla="*/ 186 w 10547"/>
                  <a:gd name="connsiteY21" fmla="*/ 3918 h 10000"/>
                  <a:gd name="connsiteX22" fmla="*/ 1 w 10547"/>
                  <a:gd name="connsiteY22" fmla="*/ 3673 h 10000"/>
                  <a:gd name="connsiteX23" fmla="*/ 1162 w 10547"/>
                  <a:gd name="connsiteY23" fmla="*/ 3464 h 10000"/>
                  <a:gd name="connsiteX24" fmla="*/ 2205 w 10547"/>
                  <a:gd name="connsiteY24" fmla="*/ 2212 h 10000"/>
                  <a:gd name="connsiteX25" fmla="*/ 3072 w 10547"/>
                  <a:gd name="connsiteY25" fmla="*/ 1066 h 10000"/>
                  <a:gd name="connsiteX26" fmla="*/ 3392 w 10547"/>
                  <a:gd name="connsiteY26" fmla="*/ 993 h 10000"/>
                  <a:gd name="connsiteX27" fmla="*/ 3747 w 10547"/>
                  <a:gd name="connsiteY27" fmla="*/ 606 h 10000"/>
                  <a:gd name="connsiteX28" fmla="*/ 3864 w 10547"/>
                  <a:gd name="connsiteY28" fmla="*/ 372 h 10000"/>
                  <a:gd name="connsiteX29" fmla="*/ 4094 w 10547"/>
                  <a:gd name="connsiteY29" fmla="*/ 186 h 10000"/>
                  <a:gd name="connsiteX30" fmla="*/ 4257 w 10547"/>
                  <a:gd name="connsiteY30" fmla="*/ 0 h 10000"/>
                  <a:gd name="connsiteX31" fmla="*/ 4470 w 10547"/>
                  <a:gd name="connsiteY31" fmla="*/ 292 h 10000"/>
                  <a:gd name="connsiteX32" fmla="*/ 4683 w 10547"/>
                  <a:gd name="connsiteY32" fmla="*/ 1133 h 10000"/>
                  <a:gd name="connsiteX33" fmla="*/ 4849 w 10547"/>
                  <a:gd name="connsiteY33" fmla="*/ 1938 h 10000"/>
                  <a:gd name="connsiteX34" fmla="*/ 5004 w 10547"/>
                  <a:gd name="connsiteY34" fmla="*/ 3026 h 10000"/>
                  <a:gd name="connsiteX35" fmla="*/ 5291 w 10547"/>
                  <a:gd name="connsiteY35" fmla="*/ 4156 h 10000"/>
                  <a:gd name="connsiteX36" fmla="*/ 5513 w 10547"/>
                  <a:gd name="connsiteY36" fmla="*/ 4058 h 10000"/>
                  <a:gd name="connsiteX37" fmla="*/ 5953 w 10547"/>
                  <a:gd name="connsiteY37" fmla="*/ 4162 h 10000"/>
                  <a:gd name="connsiteX38" fmla="*/ 6094 w 10547"/>
                  <a:gd name="connsiteY38" fmla="*/ 4241 h 10000"/>
                  <a:gd name="connsiteX39" fmla="*/ 6415 w 10547"/>
                  <a:gd name="connsiteY39" fmla="*/ 4655 h 10000"/>
                  <a:gd name="connsiteX40" fmla="*/ 6305 w 10547"/>
                  <a:gd name="connsiteY40" fmla="*/ 4899 h 10000"/>
                  <a:gd name="connsiteX41" fmla="*/ 6284 w 10547"/>
                  <a:gd name="connsiteY41" fmla="*/ 5418 h 10000"/>
                  <a:gd name="connsiteX42" fmla="*/ 6967 w 10547"/>
                  <a:gd name="connsiteY42" fmla="*/ 5704 h 10000"/>
                  <a:gd name="connsiteX43" fmla="*/ 7620 w 10547"/>
                  <a:gd name="connsiteY43" fmla="*/ 5789 h 10000"/>
                  <a:gd name="connsiteX44" fmla="*/ 8103 w 10547"/>
                  <a:gd name="connsiteY44" fmla="*/ 6222 h 10000"/>
                  <a:gd name="connsiteX45" fmla="*/ 8525 w 10547"/>
                  <a:gd name="connsiteY45" fmla="*/ 6587 h 10000"/>
                  <a:gd name="connsiteX46" fmla="*/ 9418 w 10547"/>
                  <a:gd name="connsiteY46" fmla="*/ 6618 h 10000"/>
                  <a:gd name="connsiteX47" fmla="*/ 10267 w 10547"/>
                  <a:gd name="connsiteY47" fmla="*/ 6795 h 10000"/>
                  <a:gd name="connsiteX48" fmla="*/ 10437 w 10547"/>
                  <a:gd name="connsiteY48" fmla="*/ 7200 h 10000"/>
                  <a:gd name="connsiteX49" fmla="*/ 10352 w 10547"/>
                  <a:gd name="connsiteY49" fmla="*/ 7358 h 10000"/>
                  <a:gd name="connsiteX50" fmla="*/ 10136 w 10547"/>
                  <a:gd name="connsiteY50" fmla="*/ 7766 h 10000"/>
                  <a:gd name="connsiteX51" fmla="*/ 10082 w 10547"/>
                  <a:gd name="connsiteY51" fmla="*/ 7873 h 10000"/>
                  <a:gd name="connsiteX52" fmla="*/ 10147 w 10547"/>
                  <a:gd name="connsiteY52" fmla="*/ 8025 h 10000"/>
                  <a:gd name="connsiteX53" fmla="*/ 10210 w 10547"/>
                  <a:gd name="connsiteY53" fmla="*/ 8269 h 10000"/>
                  <a:gd name="connsiteX54" fmla="*/ 10111 w 10547"/>
                  <a:gd name="connsiteY54" fmla="*/ 8596 h 10000"/>
                  <a:gd name="connsiteX55" fmla="*/ 10069 w 10547"/>
                  <a:gd name="connsiteY55" fmla="*/ 9205 h 10000"/>
                  <a:gd name="connsiteX56" fmla="*/ 10027 w 10547"/>
                  <a:gd name="connsiteY56" fmla="*/ 9446 h 10000"/>
                  <a:gd name="connsiteX57" fmla="*/ 9920 w 10547"/>
                  <a:gd name="connsiteY57" fmla="*/ 9753 h 10000"/>
                  <a:gd name="connsiteX58" fmla="*/ 9642 w 10547"/>
                  <a:gd name="connsiteY58" fmla="*/ 10000 h 10000"/>
                  <a:gd name="connsiteX59" fmla="*/ 9170 w 10547"/>
                  <a:gd name="connsiteY59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889 w 10547"/>
                  <a:gd name="connsiteY9" fmla="*/ 8928 h 10000"/>
                  <a:gd name="connsiteX10" fmla="*/ 5556 w 10547"/>
                  <a:gd name="connsiteY10" fmla="*/ 8800 h 10000"/>
                  <a:gd name="connsiteX11" fmla="*/ 5075 w 10547"/>
                  <a:gd name="connsiteY11" fmla="*/ 9013 h 10000"/>
                  <a:gd name="connsiteX12" fmla="*/ 4305 w 10547"/>
                  <a:gd name="connsiteY12" fmla="*/ 8870 h 10000"/>
                  <a:gd name="connsiteX13" fmla="*/ 3648 w 10547"/>
                  <a:gd name="connsiteY13" fmla="*/ 8501 h 10000"/>
                  <a:gd name="connsiteX14" fmla="*/ 3217 w 10547"/>
                  <a:gd name="connsiteY14" fmla="*/ 8340 h 10000"/>
                  <a:gd name="connsiteX15" fmla="*/ 2925 w 10547"/>
                  <a:gd name="connsiteY15" fmla="*/ 8244 h 10000"/>
                  <a:gd name="connsiteX16" fmla="*/ 2834 w 10547"/>
                  <a:gd name="connsiteY16" fmla="*/ 7976 h 10000"/>
                  <a:gd name="connsiteX17" fmla="*/ 2725 w 10547"/>
                  <a:gd name="connsiteY17" fmla="*/ 6608 h 10000"/>
                  <a:gd name="connsiteX18" fmla="*/ 1799 w 10547"/>
                  <a:gd name="connsiteY18" fmla="*/ 6381 h 10000"/>
                  <a:gd name="connsiteX19" fmla="*/ 1184 w 10547"/>
                  <a:gd name="connsiteY19" fmla="*/ 5794 h 10000"/>
                  <a:gd name="connsiteX20" fmla="*/ 489 w 10547"/>
                  <a:gd name="connsiteY20" fmla="*/ 4708 h 10000"/>
                  <a:gd name="connsiteX21" fmla="*/ 186 w 10547"/>
                  <a:gd name="connsiteY21" fmla="*/ 3918 h 10000"/>
                  <a:gd name="connsiteX22" fmla="*/ 1 w 10547"/>
                  <a:gd name="connsiteY22" fmla="*/ 3673 h 10000"/>
                  <a:gd name="connsiteX23" fmla="*/ 1162 w 10547"/>
                  <a:gd name="connsiteY23" fmla="*/ 3464 h 10000"/>
                  <a:gd name="connsiteX24" fmla="*/ 2205 w 10547"/>
                  <a:gd name="connsiteY24" fmla="*/ 2212 h 10000"/>
                  <a:gd name="connsiteX25" fmla="*/ 3072 w 10547"/>
                  <a:gd name="connsiteY25" fmla="*/ 1066 h 10000"/>
                  <a:gd name="connsiteX26" fmla="*/ 3392 w 10547"/>
                  <a:gd name="connsiteY26" fmla="*/ 993 h 10000"/>
                  <a:gd name="connsiteX27" fmla="*/ 3747 w 10547"/>
                  <a:gd name="connsiteY27" fmla="*/ 606 h 10000"/>
                  <a:gd name="connsiteX28" fmla="*/ 3864 w 10547"/>
                  <a:gd name="connsiteY28" fmla="*/ 372 h 10000"/>
                  <a:gd name="connsiteX29" fmla="*/ 4094 w 10547"/>
                  <a:gd name="connsiteY29" fmla="*/ 186 h 10000"/>
                  <a:gd name="connsiteX30" fmla="*/ 4257 w 10547"/>
                  <a:gd name="connsiteY30" fmla="*/ 0 h 10000"/>
                  <a:gd name="connsiteX31" fmla="*/ 4470 w 10547"/>
                  <a:gd name="connsiteY31" fmla="*/ 292 h 10000"/>
                  <a:gd name="connsiteX32" fmla="*/ 4683 w 10547"/>
                  <a:gd name="connsiteY32" fmla="*/ 1133 h 10000"/>
                  <a:gd name="connsiteX33" fmla="*/ 4849 w 10547"/>
                  <a:gd name="connsiteY33" fmla="*/ 1938 h 10000"/>
                  <a:gd name="connsiteX34" fmla="*/ 5004 w 10547"/>
                  <a:gd name="connsiteY34" fmla="*/ 3026 h 10000"/>
                  <a:gd name="connsiteX35" fmla="*/ 5513 w 10547"/>
                  <a:gd name="connsiteY35" fmla="*/ 4058 h 10000"/>
                  <a:gd name="connsiteX36" fmla="*/ 5953 w 10547"/>
                  <a:gd name="connsiteY36" fmla="*/ 4162 h 10000"/>
                  <a:gd name="connsiteX37" fmla="*/ 6094 w 10547"/>
                  <a:gd name="connsiteY37" fmla="*/ 4241 h 10000"/>
                  <a:gd name="connsiteX38" fmla="*/ 6415 w 10547"/>
                  <a:gd name="connsiteY38" fmla="*/ 4655 h 10000"/>
                  <a:gd name="connsiteX39" fmla="*/ 6305 w 10547"/>
                  <a:gd name="connsiteY39" fmla="*/ 4899 h 10000"/>
                  <a:gd name="connsiteX40" fmla="*/ 6284 w 10547"/>
                  <a:gd name="connsiteY40" fmla="*/ 5418 h 10000"/>
                  <a:gd name="connsiteX41" fmla="*/ 6967 w 10547"/>
                  <a:gd name="connsiteY41" fmla="*/ 5704 h 10000"/>
                  <a:gd name="connsiteX42" fmla="*/ 7620 w 10547"/>
                  <a:gd name="connsiteY42" fmla="*/ 5789 h 10000"/>
                  <a:gd name="connsiteX43" fmla="*/ 8103 w 10547"/>
                  <a:gd name="connsiteY43" fmla="*/ 6222 h 10000"/>
                  <a:gd name="connsiteX44" fmla="*/ 8525 w 10547"/>
                  <a:gd name="connsiteY44" fmla="*/ 6587 h 10000"/>
                  <a:gd name="connsiteX45" fmla="*/ 9418 w 10547"/>
                  <a:gd name="connsiteY45" fmla="*/ 6618 h 10000"/>
                  <a:gd name="connsiteX46" fmla="*/ 10267 w 10547"/>
                  <a:gd name="connsiteY46" fmla="*/ 6795 h 10000"/>
                  <a:gd name="connsiteX47" fmla="*/ 10437 w 10547"/>
                  <a:gd name="connsiteY47" fmla="*/ 7200 h 10000"/>
                  <a:gd name="connsiteX48" fmla="*/ 10352 w 10547"/>
                  <a:gd name="connsiteY48" fmla="*/ 7358 h 10000"/>
                  <a:gd name="connsiteX49" fmla="*/ 10136 w 10547"/>
                  <a:gd name="connsiteY49" fmla="*/ 7766 h 10000"/>
                  <a:gd name="connsiteX50" fmla="*/ 10082 w 10547"/>
                  <a:gd name="connsiteY50" fmla="*/ 7873 h 10000"/>
                  <a:gd name="connsiteX51" fmla="*/ 10147 w 10547"/>
                  <a:gd name="connsiteY51" fmla="*/ 8025 h 10000"/>
                  <a:gd name="connsiteX52" fmla="*/ 10210 w 10547"/>
                  <a:gd name="connsiteY52" fmla="*/ 8269 h 10000"/>
                  <a:gd name="connsiteX53" fmla="*/ 10111 w 10547"/>
                  <a:gd name="connsiteY53" fmla="*/ 8596 h 10000"/>
                  <a:gd name="connsiteX54" fmla="*/ 10069 w 10547"/>
                  <a:gd name="connsiteY54" fmla="*/ 9205 h 10000"/>
                  <a:gd name="connsiteX55" fmla="*/ 10027 w 10547"/>
                  <a:gd name="connsiteY55" fmla="*/ 9446 h 10000"/>
                  <a:gd name="connsiteX56" fmla="*/ 9920 w 10547"/>
                  <a:gd name="connsiteY56" fmla="*/ 9753 h 10000"/>
                  <a:gd name="connsiteX57" fmla="*/ 9642 w 10547"/>
                  <a:gd name="connsiteY57" fmla="*/ 10000 h 10000"/>
                  <a:gd name="connsiteX58" fmla="*/ 9170 w 10547"/>
                  <a:gd name="connsiteY58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889 w 10547"/>
                  <a:gd name="connsiteY9" fmla="*/ 8928 h 10000"/>
                  <a:gd name="connsiteX10" fmla="*/ 5556 w 10547"/>
                  <a:gd name="connsiteY10" fmla="*/ 8800 h 10000"/>
                  <a:gd name="connsiteX11" fmla="*/ 5075 w 10547"/>
                  <a:gd name="connsiteY11" fmla="*/ 9013 h 10000"/>
                  <a:gd name="connsiteX12" fmla="*/ 4305 w 10547"/>
                  <a:gd name="connsiteY12" fmla="*/ 8870 h 10000"/>
                  <a:gd name="connsiteX13" fmla="*/ 3698 w 10547"/>
                  <a:gd name="connsiteY13" fmla="*/ 9016 h 10000"/>
                  <a:gd name="connsiteX14" fmla="*/ 3217 w 10547"/>
                  <a:gd name="connsiteY14" fmla="*/ 8340 h 10000"/>
                  <a:gd name="connsiteX15" fmla="*/ 2925 w 10547"/>
                  <a:gd name="connsiteY15" fmla="*/ 8244 h 10000"/>
                  <a:gd name="connsiteX16" fmla="*/ 2834 w 10547"/>
                  <a:gd name="connsiteY16" fmla="*/ 7976 h 10000"/>
                  <a:gd name="connsiteX17" fmla="*/ 2725 w 10547"/>
                  <a:gd name="connsiteY17" fmla="*/ 6608 h 10000"/>
                  <a:gd name="connsiteX18" fmla="*/ 1799 w 10547"/>
                  <a:gd name="connsiteY18" fmla="*/ 6381 h 10000"/>
                  <a:gd name="connsiteX19" fmla="*/ 1184 w 10547"/>
                  <a:gd name="connsiteY19" fmla="*/ 5794 h 10000"/>
                  <a:gd name="connsiteX20" fmla="*/ 489 w 10547"/>
                  <a:gd name="connsiteY20" fmla="*/ 4708 h 10000"/>
                  <a:gd name="connsiteX21" fmla="*/ 186 w 10547"/>
                  <a:gd name="connsiteY21" fmla="*/ 3918 h 10000"/>
                  <a:gd name="connsiteX22" fmla="*/ 1 w 10547"/>
                  <a:gd name="connsiteY22" fmla="*/ 3673 h 10000"/>
                  <a:gd name="connsiteX23" fmla="*/ 1162 w 10547"/>
                  <a:gd name="connsiteY23" fmla="*/ 3464 h 10000"/>
                  <a:gd name="connsiteX24" fmla="*/ 2205 w 10547"/>
                  <a:gd name="connsiteY24" fmla="*/ 2212 h 10000"/>
                  <a:gd name="connsiteX25" fmla="*/ 3072 w 10547"/>
                  <a:gd name="connsiteY25" fmla="*/ 1066 h 10000"/>
                  <a:gd name="connsiteX26" fmla="*/ 3392 w 10547"/>
                  <a:gd name="connsiteY26" fmla="*/ 993 h 10000"/>
                  <a:gd name="connsiteX27" fmla="*/ 3747 w 10547"/>
                  <a:gd name="connsiteY27" fmla="*/ 606 h 10000"/>
                  <a:gd name="connsiteX28" fmla="*/ 3864 w 10547"/>
                  <a:gd name="connsiteY28" fmla="*/ 372 h 10000"/>
                  <a:gd name="connsiteX29" fmla="*/ 4094 w 10547"/>
                  <a:gd name="connsiteY29" fmla="*/ 186 h 10000"/>
                  <a:gd name="connsiteX30" fmla="*/ 4257 w 10547"/>
                  <a:gd name="connsiteY30" fmla="*/ 0 h 10000"/>
                  <a:gd name="connsiteX31" fmla="*/ 4470 w 10547"/>
                  <a:gd name="connsiteY31" fmla="*/ 292 h 10000"/>
                  <a:gd name="connsiteX32" fmla="*/ 4683 w 10547"/>
                  <a:gd name="connsiteY32" fmla="*/ 1133 h 10000"/>
                  <a:gd name="connsiteX33" fmla="*/ 4849 w 10547"/>
                  <a:gd name="connsiteY33" fmla="*/ 1938 h 10000"/>
                  <a:gd name="connsiteX34" fmla="*/ 5004 w 10547"/>
                  <a:gd name="connsiteY34" fmla="*/ 3026 h 10000"/>
                  <a:gd name="connsiteX35" fmla="*/ 5513 w 10547"/>
                  <a:gd name="connsiteY35" fmla="*/ 4058 h 10000"/>
                  <a:gd name="connsiteX36" fmla="*/ 5953 w 10547"/>
                  <a:gd name="connsiteY36" fmla="*/ 4162 h 10000"/>
                  <a:gd name="connsiteX37" fmla="*/ 6094 w 10547"/>
                  <a:gd name="connsiteY37" fmla="*/ 4241 h 10000"/>
                  <a:gd name="connsiteX38" fmla="*/ 6415 w 10547"/>
                  <a:gd name="connsiteY38" fmla="*/ 4655 h 10000"/>
                  <a:gd name="connsiteX39" fmla="*/ 6305 w 10547"/>
                  <a:gd name="connsiteY39" fmla="*/ 4899 h 10000"/>
                  <a:gd name="connsiteX40" fmla="*/ 6284 w 10547"/>
                  <a:gd name="connsiteY40" fmla="*/ 5418 h 10000"/>
                  <a:gd name="connsiteX41" fmla="*/ 6967 w 10547"/>
                  <a:gd name="connsiteY41" fmla="*/ 5704 h 10000"/>
                  <a:gd name="connsiteX42" fmla="*/ 7620 w 10547"/>
                  <a:gd name="connsiteY42" fmla="*/ 5789 h 10000"/>
                  <a:gd name="connsiteX43" fmla="*/ 8103 w 10547"/>
                  <a:gd name="connsiteY43" fmla="*/ 6222 h 10000"/>
                  <a:gd name="connsiteX44" fmla="*/ 8525 w 10547"/>
                  <a:gd name="connsiteY44" fmla="*/ 6587 h 10000"/>
                  <a:gd name="connsiteX45" fmla="*/ 9418 w 10547"/>
                  <a:gd name="connsiteY45" fmla="*/ 6618 h 10000"/>
                  <a:gd name="connsiteX46" fmla="*/ 10267 w 10547"/>
                  <a:gd name="connsiteY46" fmla="*/ 6795 h 10000"/>
                  <a:gd name="connsiteX47" fmla="*/ 10437 w 10547"/>
                  <a:gd name="connsiteY47" fmla="*/ 7200 h 10000"/>
                  <a:gd name="connsiteX48" fmla="*/ 10352 w 10547"/>
                  <a:gd name="connsiteY48" fmla="*/ 7358 h 10000"/>
                  <a:gd name="connsiteX49" fmla="*/ 10136 w 10547"/>
                  <a:gd name="connsiteY49" fmla="*/ 7766 h 10000"/>
                  <a:gd name="connsiteX50" fmla="*/ 10082 w 10547"/>
                  <a:gd name="connsiteY50" fmla="*/ 7873 h 10000"/>
                  <a:gd name="connsiteX51" fmla="*/ 10147 w 10547"/>
                  <a:gd name="connsiteY51" fmla="*/ 8025 h 10000"/>
                  <a:gd name="connsiteX52" fmla="*/ 10210 w 10547"/>
                  <a:gd name="connsiteY52" fmla="*/ 8269 h 10000"/>
                  <a:gd name="connsiteX53" fmla="*/ 10111 w 10547"/>
                  <a:gd name="connsiteY53" fmla="*/ 8596 h 10000"/>
                  <a:gd name="connsiteX54" fmla="*/ 10069 w 10547"/>
                  <a:gd name="connsiteY54" fmla="*/ 9205 h 10000"/>
                  <a:gd name="connsiteX55" fmla="*/ 10027 w 10547"/>
                  <a:gd name="connsiteY55" fmla="*/ 9446 h 10000"/>
                  <a:gd name="connsiteX56" fmla="*/ 9920 w 10547"/>
                  <a:gd name="connsiteY56" fmla="*/ 9753 h 10000"/>
                  <a:gd name="connsiteX57" fmla="*/ 9642 w 10547"/>
                  <a:gd name="connsiteY57" fmla="*/ 10000 h 10000"/>
                  <a:gd name="connsiteX58" fmla="*/ 9170 w 10547"/>
                  <a:gd name="connsiteY58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889 w 10547"/>
                  <a:gd name="connsiteY9" fmla="*/ 8928 h 10000"/>
                  <a:gd name="connsiteX10" fmla="*/ 5556 w 10547"/>
                  <a:gd name="connsiteY10" fmla="*/ 8800 h 10000"/>
                  <a:gd name="connsiteX11" fmla="*/ 5075 w 10547"/>
                  <a:gd name="connsiteY11" fmla="*/ 9013 h 10000"/>
                  <a:gd name="connsiteX12" fmla="*/ 4305 w 10547"/>
                  <a:gd name="connsiteY12" fmla="*/ 9328 h 10000"/>
                  <a:gd name="connsiteX13" fmla="*/ 3698 w 10547"/>
                  <a:gd name="connsiteY13" fmla="*/ 9016 h 10000"/>
                  <a:gd name="connsiteX14" fmla="*/ 3217 w 10547"/>
                  <a:gd name="connsiteY14" fmla="*/ 8340 h 10000"/>
                  <a:gd name="connsiteX15" fmla="*/ 2925 w 10547"/>
                  <a:gd name="connsiteY15" fmla="*/ 8244 h 10000"/>
                  <a:gd name="connsiteX16" fmla="*/ 2834 w 10547"/>
                  <a:gd name="connsiteY16" fmla="*/ 7976 h 10000"/>
                  <a:gd name="connsiteX17" fmla="*/ 2725 w 10547"/>
                  <a:gd name="connsiteY17" fmla="*/ 6608 h 10000"/>
                  <a:gd name="connsiteX18" fmla="*/ 1799 w 10547"/>
                  <a:gd name="connsiteY18" fmla="*/ 6381 h 10000"/>
                  <a:gd name="connsiteX19" fmla="*/ 1184 w 10547"/>
                  <a:gd name="connsiteY19" fmla="*/ 5794 h 10000"/>
                  <a:gd name="connsiteX20" fmla="*/ 489 w 10547"/>
                  <a:gd name="connsiteY20" fmla="*/ 4708 h 10000"/>
                  <a:gd name="connsiteX21" fmla="*/ 186 w 10547"/>
                  <a:gd name="connsiteY21" fmla="*/ 3918 h 10000"/>
                  <a:gd name="connsiteX22" fmla="*/ 1 w 10547"/>
                  <a:gd name="connsiteY22" fmla="*/ 3673 h 10000"/>
                  <a:gd name="connsiteX23" fmla="*/ 1162 w 10547"/>
                  <a:gd name="connsiteY23" fmla="*/ 3464 h 10000"/>
                  <a:gd name="connsiteX24" fmla="*/ 2205 w 10547"/>
                  <a:gd name="connsiteY24" fmla="*/ 2212 h 10000"/>
                  <a:gd name="connsiteX25" fmla="*/ 3072 w 10547"/>
                  <a:gd name="connsiteY25" fmla="*/ 1066 h 10000"/>
                  <a:gd name="connsiteX26" fmla="*/ 3392 w 10547"/>
                  <a:gd name="connsiteY26" fmla="*/ 993 h 10000"/>
                  <a:gd name="connsiteX27" fmla="*/ 3747 w 10547"/>
                  <a:gd name="connsiteY27" fmla="*/ 606 h 10000"/>
                  <a:gd name="connsiteX28" fmla="*/ 3864 w 10547"/>
                  <a:gd name="connsiteY28" fmla="*/ 372 h 10000"/>
                  <a:gd name="connsiteX29" fmla="*/ 4094 w 10547"/>
                  <a:gd name="connsiteY29" fmla="*/ 186 h 10000"/>
                  <a:gd name="connsiteX30" fmla="*/ 4257 w 10547"/>
                  <a:gd name="connsiteY30" fmla="*/ 0 h 10000"/>
                  <a:gd name="connsiteX31" fmla="*/ 4470 w 10547"/>
                  <a:gd name="connsiteY31" fmla="*/ 292 h 10000"/>
                  <a:gd name="connsiteX32" fmla="*/ 4683 w 10547"/>
                  <a:gd name="connsiteY32" fmla="*/ 1133 h 10000"/>
                  <a:gd name="connsiteX33" fmla="*/ 4849 w 10547"/>
                  <a:gd name="connsiteY33" fmla="*/ 1938 h 10000"/>
                  <a:gd name="connsiteX34" fmla="*/ 5004 w 10547"/>
                  <a:gd name="connsiteY34" fmla="*/ 3026 h 10000"/>
                  <a:gd name="connsiteX35" fmla="*/ 5513 w 10547"/>
                  <a:gd name="connsiteY35" fmla="*/ 4058 h 10000"/>
                  <a:gd name="connsiteX36" fmla="*/ 5953 w 10547"/>
                  <a:gd name="connsiteY36" fmla="*/ 4162 h 10000"/>
                  <a:gd name="connsiteX37" fmla="*/ 6094 w 10547"/>
                  <a:gd name="connsiteY37" fmla="*/ 4241 h 10000"/>
                  <a:gd name="connsiteX38" fmla="*/ 6415 w 10547"/>
                  <a:gd name="connsiteY38" fmla="*/ 4655 h 10000"/>
                  <a:gd name="connsiteX39" fmla="*/ 6305 w 10547"/>
                  <a:gd name="connsiteY39" fmla="*/ 4899 h 10000"/>
                  <a:gd name="connsiteX40" fmla="*/ 6284 w 10547"/>
                  <a:gd name="connsiteY40" fmla="*/ 5418 h 10000"/>
                  <a:gd name="connsiteX41" fmla="*/ 6967 w 10547"/>
                  <a:gd name="connsiteY41" fmla="*/ 5704 h 10000"/>
                  <a:gd name="connsiteX42" fmla="*/ 7620 w 10547"/>
                  <a:gd name="connsiteY42" fmla="*/ 5789 h 10000"/>
                  <a:gd name="connsiteX43" fmla="*/ 8103 w 10547"/>
                  <a:gd name="connsiteY43" fmla="*/ 6222 h 10000"/>
                  <a:gd name="connsiteX44" fmla="*/ 8525 w 10547"/>
                  <a:gd name="connsiteY44" fmla="*/ 6587 h 10000"/>
                  <a:gd name="connsiteX45" fmla="*/ 9418 w 10547"/>
                  <a:gd name="connsiteY45" fmla="*/ 6618 h 10000"/>
                  <a:gd name="connsiteX46" fmla="*/ 10267 w 10547"/>
                  <a:gd name="connsiteY46" fmla="*/ 6795 h 10000"/>
                  <a:gd name="connsiteX47" fmla="*/ 10437 w 10547"/>
                  <a:gd name="connsiteY47" fmla="*/ 7200 h 10000"/>
                  <a:gd name="connsiteX48" fmla="*/ 10352 w 10547"/>
                  <a:gd name="connsiteY48" fmla="*/ 7358 h 10000"/>
                  <a:gd name="connsiteX49" fmla="*/ 10136 w 10547"/>
                  <a:gd name="connsiteY49" fmla="*/ 7766 h 10000"/>
                  <a:gd name="connsiteX50" fmla="*/ 10082 w 10547"/>
                  <a:gd name="connsiteY50" fmla="*/ 7873 h 10000"/>
                  <a:gd name="connsiteX51" fmla="*/ 10147 w 10547"/>
                  <a:gd name="connsiteY51" fmla="*/ 8025 h 10000"/>
                  <a:gd name="connsiteX52" fmla="*/ 10210 w 10547"/>
                  <a:gd name="connsiteY52" fmla="*/ 8269 h 10000"/>
                  <a:gd name="connsiteX53" fmla="*/ 10111 w 10547"/>
                  <a:gd name="connsiteY53" fmla="*/ 8596 h 10000"/>
                  <a:gd name="connsiteX54" fmla="*/ 10069 w 10547"/>
                  <a:gd name="connsiteY54" fmla="*/ 9205 h 10000"/>
                  <a:gd name="connsiteX55" fmla="*/ 10027 w 10547"/>
                  <a:gd name="connsiteY55" fmla="*/ 9446 h 10000"/>
                  <a:gd name="connsiteX56" fmla="*/ 9920 w 10547"/>
                  <a:gd name="connsiteY56" fmla="*/ 9753 h 10000"/>
                  <a:gd name="connsiteX57" fmla="*/ 9642 w 10547"/>
                  <a:gd name="connsiteY57" fmla="*/ 10000 h 10000"/>
                  <a:gd name="connsiteX58" fmla="*/ 9170 w 10547"/>
                  <a:gd name="connsiteY58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889 w 10547"/>
                  <a:gd name="connsiteY9" fmla="*/ 8928 h 10000"/>
                  <a:gd name="connsiteX10" fmla="*/ 5556 w 10547"/>
                  <a:gd name="connsiteY10" fmla="*/ 8800 h 10000"/>
                  <a:gd name="connsiteX11" fmla="*/ 5275 w 10547"/>
                  <a:gd name="connsiteY11" fmla="*/ 9356 h 10000"/>
                  <a:gd name="connsiteX12" fmla="*/ 4305 w 10547"/>
                  <a:gd name="connsiteY12" fmla="*/ 9328 h 10000"/>
                  <a:gd name="connsiteX13" fmla="*/ 3698 w 10547"/>
                  <a:gd name="connsiteY13" fmla="*/ 9016 h 10000"/>
                  <a:gd name="connsiteX14" fmla="*/ 3217 w 10547"/>
                  <a:gd name="connsiteY14" fmla="*/ 8340 h 10000"/>
                  <a:gd name="connsiteX15" fmla="*/ 2925 w 10547"/>
                  <a:gd name="connsiteY15" fmla="*/ 8244 h 10000"/>
                  <a:gd name="connsiteX16" fmla="*/ 2834 w 10547"/>
                  <a:gd name="connsiteY16" fmla="*/ 7976 h 10000"/>
                  <a:gd name="connsiteX17" fmla="*/ 2725 w 10547"/>
                  <a:gd name="connsiteY17" fmla="*/ 6608 h 10000"/>
                  <a:gd name="connsiteX18" fmla="*/ 1799 w 10547"/>
                  <a:gd name="connsiteY18" fmla="*/ 6381 h 10000"/>
                  <a:gd name="connsiteX19" fmla="*/ 1184 w 10547"/>
                  <a:gd name="connsiteY19" fmla="*/ 5794 h 10000"/>
                  <a:gd name="connsiteX20" fmla="*/ 489 w 10547"/>
                  <a:gd name="connsiteY20" fmla="*/ 4708 h 10000"/>
                  <a:gd name="connsiteX21" fmla="*/ 186 w 10547"/>
                  <a:gd name="connsiteY21" fmla="*/ 3918 h 10000"/>
                  <a:gd name="connsiteX22" fmla="*/ 1 w 10547"/>
                  <a:gd name="connsiteY22" fmla="*/ 3673 h 10000"/>
                  <a:gd name="connsiteX23" fmla="*/ 1162 w 10547"/>
                  <a:gd name="connsiteY23" fmla="*/ 3464 h 10000"/>
                  <a:gd name="connsiteX24" fmla="*/ 2205 w 10547"/>
                  <a:gd name="connsiteY24" fmla="*/ 2212 h 10000"/>
                  <a:gd name="connsiteX25" fmla="*/ 3072 w 10547"/>
                  <a:gd name="connsiteY25" fmla="*/ 1066 h 10000"/>
                  <a:gd name="connsiteX26" fmla="*/ 3392 w 10547"/>
                  <a:gd name="connsiteY26" fmla="*/ 993 h 10000"/>
                  <a:gd name="connsiteX27" fmla="*/ 3747 w 10547"/>
                  <a:gd name="connsiteY27" fmla="*/ 606 h 10000"/>
                  <a:gd name="connsiteX28" fmla="*/ 3864 w 10547"/>
                  <a:gd name="connsiteY28" fmla="*/ 372 h 10000"/>
                  <a:gd name="connsiteX29" fmla="*/ 4094 w 10547"/>
                  <a:gd name="connsiteY29" fmla="*/ 186 h 10000"/>
                  <a:gd name="connsiteX30" fmla="*/ 4257 w 10547"/>
                  <a:gd name="connsiteY30" fmla="*/ 0 h 10000"/>
                  <a:gd name="connsiteX31" fmla="*/ 4470 w 10547"/>
                  <a:gd name="connsiteY31" fmla="*/ 292 h 10000"/>
                  <a:gd name="connsiteX32" fmla="*/ 4683 w 10547"/>
                  <a:gd name="connsiteY32" fmla="*/ 1133 h 10000"/>
                  <a:gd name="connsiteX33" fmla="*/ 4849 w 10547"/>
                  <a:gd name="connsiteY33" fmla="*/ 1938 h 10000"/>
                  <a:gd name="connsiteX34" fmla="*/ 5004 w 10547"/>
                  <a:gd name="connsiteY34" fmla="*/ 3026 h 10000"/>
                  <a:gd name="connsiteX35" fmla="*/ 5513 w 10547"/>
                  <a:gd name="connsiteY35" fmla="*/ 4058 h 10000"/>
                  <a:gd name="connsiteX36" fmla="*/ 5953 w 10547"/>
                  <a:gd name="connsiteY36" fmla="*/ 4162 h 10000"/>
                  <a:gd name="connsiteX37" fmla="*/ 6094 w 10547"/>
                  <a:gd name="connsiteY37" fmla="*/ 4241 h 10000"/>
                  <a:gd name="connsiteX38" fmla="*/ 6415 w 10547"/>
                  <a:gd name="connsiteY38" fmla="*/ 4655 h 10000"/>
                  <a:gd name="connsiteX39" fmla="*/ 6305 w 10547"/>
                  <a:gd name="connsiteY39" fmla="*/ 4899 h 10000"/>
                  <a:gd name="connsiteX40" fmla="*/ 6284 w 10547"/>
                  <a:gd name="connsiteY40" fmla="*/ 5418 h 10000"/>
                  <a:gd name="connsiteX41" fmla="*/ 6967 w 10547"/>
                  <a:gd name="connsiteY41" fmla="*/ 5704 h 10000"/>
                  <a:gd name="connsiteX42" fmla="*/ 7620 w 10547"/>
                  <a:gd name="connsiteY42" fmla="*/ 5789 h 10000"/>
                  <a:gd name="connsiteX43" fmla="*/ 8103 w 10547"/>
                  <a:gd name="connsiteY43" fmla="*/ 6222 h 10000"/>
                  <a:gd name="connsiteX44" fmla="*/ 8525 w 10547"/>
                  <a:gd name="connsiteY44" fmla="*/ 6587 h 10000"/>
                  <a:gd name="connsiteX45" fmla="*/ 9418 w 10547"/>
                  <a:gd name="connsiteY45" fmla="*/ 6618 h 10000"/>
                  <a:gd name="connsiteX46" fmla="*/ 10267 w 10547"/>
                  <a:gd name="connsiteY46" fmla="*/ 6795 h 10000"/>
                  <a:gd name="connsiteX47" fmla="*/ 10437 w 10547"/>
                  <a:gd name="connsiteY47" fmla="*/ 7200 h 10000"/>
                  <a:gd name="connsiteX48" fmla="*/ 10352 w 10547"/>
                  <a:gd name="connsiteY48" fmla="*/ 7358 h 10000"/>
                  <a:gd name="connsiteX49" fmla="*/ 10136 w 10547"/>
                  <a:gd name="connsiteY49" fmla="*/ 7766 h 10000"/>
                  <a:gd name="connsiteX50" fmla="*/ 10082 w 10547"/>
                  <a:gd name="connsiteY50" fmla="*/ 7873 h 10000"/>
                  <a:gd name="connsiteX51" fmla="*/ 10147 w 10547"/>
                  <a:gd name="connsiteY51" fmla="*/ 8025 h 10000"/>
                  <a:gd name="connsiteX52" fmla="*/ 10210 w 10547"/>
                  <a:gd name="connsiteY52" fmla="*/ 8269 h 10000"/>
                  <a:gd name="connsiteX53" fmla="*/ 10111 w 10547"/>
                  <a:gd name="connsiteY53" fmla="*/ 8596 h 10000"/>
                  <a:gd name="connsiteX54" fmla="*/ 10069 w 10547"/>
                  <a:gd name="connsiteY54" fmla="*/ 9205 h 10000"/>
                  <a:gd name="connsiteX55" fmla="*/ 10027 w 10547"/>
                  <a:gd name="connsiteY55" fmla="*/ 9446 h 10000"/>
                  <a:gd name="connsiteX56" fmla="*/ 9920 w 10547"/>
                  <a:gd name="connsiteY56" fmla="*/ 9753 h 10000"/>
                  <a:gd name="connsiteX57" fmla="*/ 9642 w 10547"/>
                  <a:gd name="connsiteY57" fmla="*/ 10000 h 10000"/>
                  <a:gd name="connsiteX58" fmla="*/ 9170 w 10547"/>
                  <a:gd name="connsiteY58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889 w 10547"/>
                  <a:gd name="connsiteY9" fmla="*/ 8928 h 10000"/>
                  <a:gd name="connsiteX10" fmla="*/ 5275 w 10547"/>
                  <a:gd name="connsiteY10" fmla="*/ 9356 h 10000"/>
                  <a:gd name="connsiteX11" fmla="*/ 4305 w 10547"/>
                  <a:gd name="connsiteY11" fmla="*/ 9328 h 10000"/>
                  <a:gd name="connsiteX12" fmla="*/ 3698 w 10547"/>
                  <a:gd name="connsiteY12" fmla="*/ 9016 h 10000"/>
                  <a:gd name="connsiteX13" fmla="*/ 3217 w 10547"/>
                  <a:gd name="connsiteY13" fmla="*/ 8340 h 10000"/>
                  <a:gd name="connsiteX14" fmla="*/ 2925 w 10547"/>
                  <a:gd name="connsiteY14" fmla="*/ 8244 h 10000"/>
                  <a:gd name="connsiteX15" fmla="*/ 2834 w 10547"/>
                  <a:gd name="connsiteY15" fmla="*/ 7976 h 10000"/>
                  <a:gd name="connsiteX16" fmla="*/ 2725 w 10547"/>
                  <a:gd name="connsiteY16" fmla="*/ 6608 h 10000"/>
                  <a:gd name="connsiteX17" fmla="*/ 1799 w 10547"/>
                  <a:gd name="connsiteY17" fmla="*/ 6381 h 10000"/>
                  <a:gd name="connsiteX18" fmla="*/ 1184 w 10547"/>
                  <a:gd name="connsiteY18" fmla="*/ 5794 h 10000"/>
                  <a:gd name="connsiteX19" fmla="*/ 489 w 10547"/>
                  <a:gd name="connsiteY19" fmla="*/ 4708 h 10000"/>
                  <a:gd name="connsiteX20" fmla="*/ 186 w 10547"/>
                  <a:gd name="connsiteY20" fmla="*/ 3918 h 10000"/>
                  <a:gd name="connsiteX21" fmla="*/ 1 w 10547"/>
                  <a:gd name="connsiteY21" fmla="*/ 3673 h 10000"/>
                  <a:gd name="connsiteX22" fmla="*/ 1162 w 10547"/>
                  <a:gd name="connsiteY22" fmla="*/ 3464 h 10000"/>
                  <a:gd name="connsiteX23" fmla="*/ 2205 w 10547"/>
                  <a:gd name="connsiteY23" fmla="*/ 2212 h 10000"/>
                  <a:gd name="connsiteX24" fmla="*/ 3072 w 10547"/>
                  <a:gd name="connsiteY24" fmla="*/ 1066 h 10000"/>
                  <a:gd name="connsiteX25" fmla="*/ 3392 w 10547"/>
                  <a:gd name="connsiteY25" fmla="*/ 993 h 10000"/>
                  <a:gd name="connsiteX26" fmla="*/ 3747 w 10547"/>
                  <a:gd name="connsiteY26" fmla="*/ 606 h 10000"/>
                  <a:gd name="connsiteX27" fmla="*/ 3864 w 10547"/>
                  <a:gd name="connsiteY27" fmla="*/ 372 h 10000"/>
                  <a:gd name="connsiteX28" fmla="*/ 4094 w 10547"/>
                  <a:gd name="connsiteY28" fmla="*/ 186 h 10000"/>
                  <a:gd name="connsiteX29" fmla="*/ 4257 w 10547"/>
                  <a:gd name="connsiteY29" fmla="*/ 0 h 10000"/>
                  <a:gd name="connsiteX30" fmla="*/ 4470 w 10547"/>
                  <a:gd name="connsiteY30" fmla="*/ 292 h 10000"/>
                  <a:gd name="connsiteX31" fmla="*/ 4683 w 10547"/>
                  <a:gd name="connsiteY31" fmla="*/ 1133 h 10000"/>
                  <a:gd name="connsiteX32" fmla="*/ 4849 w 10547"/>
                  <a:gd name="connsiteY32" fmla="*/ 1938 h 10000"/>
                  <a:gd name="connsiteX33" fmla="*/ 5004 w 10547"/>
                  <a:gd name="connsiteY33" fmla="*/ 3026 h 10000"/>
                  <a:gd name="connsiteX34" fmla="*/ 5513 w 10547"/>
                  <a:gd name="connsiteY34" fmla="*/ 4058 h 10000"/>
                  <a:gd name="connsiteX35" fmla="*/ 5953 w 10547"/>
                  <a:gd name="connsiteY35" fmla="*/ 4162 h 10000"/>
                  <a:gd name="connsiteX36" fmla="*/ 6094 w 10547"/>
                  <a:gd name="connsiteY36" fmla="*/ 4241 h 10000"/>
                  <a:gd name="connsiteX37" fmla="*/ 6415 w 10547"/>
                  <a:gd name="connsiteY37" fmla="*/ 4655 h 10000"/>
                  <a:gd name="connsiteX38" fmla="*/ 6305 w 10547"/>
                  <a:gd name="connsiteY38" fmla="*/ 4899 h 10000"/>
                  <a:gd name="connsiteX39" fmla="*/ 6284 w 10547"/>
                  <a:gd name="connsiteY39" fmla="*/ 5418 h 10000"/>
                  <a:gd name="connsiteX40" fmla="*/ 6967 w 10547"/>
                  <a:gd name="connsiteY40" fmla="*/ 5704 h 10000"/>
                  <a:gd name="connsiteX41" fmla="*/ 7620 w 10547"/>
                  <a:gd name="connsiteY41" fmla="*/ 5789 h 10000"/>
                  <a:gd name="connsiteX42" fmla="*/ 8103 w 10547"/>
                  <a:gd name="connsiteY42" fmla="*/ 6222 h 10000"/>
                  <a:gd name="connsiteX43" fmla="*/ 8525 w 10547"/>
                  <a:gd name="connsiteY43" fmla="*/ 6587 h 10000"/>
                  <a:gd name="connsiteX44" fmla="*/ 9418 w 10547"/>
                  <a:gd name="connsiteY44" fmla="*/ 6618 h 10000"/>
                  <a:gd name="connsiteX45" fmla="*/ 10267 w 10547"/>
                  <a:gd name="connsiteY45" fmla="*/ 6795 h 10000"/>
                  <a:gd name="connsiteX46" fmla="*/ 10437 w 10547"/>
                  <a:gd name="connsiteY46" fmla="*/ 7200 h 10000"/>
                  <a:gd name="connsiteX47" fmla="*/ 10352 w 10547"/>
                  <a:gd name="connsiteY47" fmla="*/ 7358 h 10000"/>
                  <a:gd name="connsiteX48" fmla="*/ 10136 w 10547"/>
                  <a:gd name="connsiteY48" fmla="*/ 7766 h 10000"/>
                  <a:gd name="connsiteX49" fmla="*/ 10082 w 10547"/>
                  <a:gd name="connsiteY49" fmla="*/ 7873 h 10000"/>
                  <a:gd name="connsiteX50" fmla="*/ 10147 w 10547"/>
                  <a:gd name="connsiteY50" fmla="*/ 8025 h 10000"/>
                  <a:gd name="connsiteX51" fmla="*/ 10210 w 10547"/>
                  <a:gd name="connsiteY51" fmla="*/ 8269 h 10000"/>
                  <a:gd name="connsiteX52" fmla="*/ 10111 w 10547"/>
                  <a:gd name="connsiteY52" fmla="*/ 8596 h 10000"/>
                  <a:gd name="connsiteX53" fmla="*/ 10069 w 10547"/>
                  <a:gd name="connsiteY53" fmla="*/ 9205 h 10000"/>
                  <a:gd name="connsiteX54" fmla="*/ 10027 w 10547"/>
                  <a:gd name="connsiteY54" fmla="*/ 9446 h 10000"/>
                  <a:gd name="connsiteX55" fmla="*/ 9920 w 10547"/>
                  <a:gd name="connsiteY55" fmla="*/ 9753 h 10000"/>
                  <a:gd name="connsiteX56" fmla="*/ 9642 w 10547"/>
                  <a:gd name="connsiteY56" fmla="*/ 10000 h 10000"/>
                  <a:gd name="connsiteX57" fmla="*/ 9170 w 10547"/>
                  <a:gd name="connsiteY57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990 w 10547"/>
                  <a:gd name="connsiteY8" fmla="*/ 9056 h 10000"/>
                  <a:gd name="connsiteX9" fmla="*/ 5275 w 10547"/>
                  <a:gd name="connsiteY9" fmla="*/ 9356 h 10000"/>
                  <a:gd name="connsiteX10" fmla="*/ 4305 w 10547"/>
                  <a:gd name="connsiteY10" fmla="*/ 9328 h 10000"/>
                  <a:gd name="connsiteX11" fmla="*/ 3698 w 10547"/>
                  <a:gd name="connsiteY11" fmla="*/ 9016 h 10000"/>
                  <a:gd name="connsiteX12" fmla="*/ 3217 w 10547"/>
                  <a:gd name="connsiteY12" fmla="*/ 8340 h 10000"/>
                  <a:gd name="connsiteX13" fmla="*/ 2925 w 10547"/>
                  <a:gd name="connsiteY13" fmla="*/ 8244 h 10000"/>
                  <a:gd name="connsiteX14" fmla="*/ 2834 w 10547"/>
                  <a:gd name="connsiteY14" fmla="*/ 7976 h 10000"/>
                  <a:gd name="connsiteX15" fmla="*/ 2725 w 10547"/>
                  <a:gd name="connsiteY15" fmla="*/ 6608 h 10000"/>
                  <a:gd name="connsiteX16" fmla="*/ 1799 w 10547"/>
                  <a:gd name="connsiteY16" fmla="*/ 6381 h 10000"/>
                  <a:gd name="connsiteX17" fmla="*/ 1184 w 10547"/>
                  <a:gd name="connsiteY17" fmla="*/ 5794 h 10000"/>
                  <a:gd name="connsiteX18" fmla="*/ 489 w 10547"/>
                  <a:gd name="connsiteY18" fmla="*/ 4708 h 10000"/>
                  <a:gd name="connsiteX19" fmla="*/ 186 w 10547"/>
                  <a:gd name="connsiteY19" fmla="*/ 3918 h 10000"/>
                  <a:gd name="connsiteX20" fmla="*/ 1 w 10547"/>
                  <a:gd name="connsiteY20" fmla="*/ 3673 h 10000"/>
                  <a:gd name="connsiteX21" fmla="*/ 1162 w 10547"/>
                  <a:gd name="connsiteY21" fmla="*/ 3464 h 10000"/>
                  <a:gd name="connsiteX22" fmla="*/ 2205 w 10547"/>
                  <a:gd name="connsiteY22" fmla="*/ 2212 h 10000"/>
                  <a:gd name="connsiteX23" fmla="*/ 3072 w 10547"/>
                  <a:gd name="connsiteY23" fmla="*/ 1066 h 10000"/>
                  <a:gd name="connsiteX24" fmla="*/ 3392 w 10547"/>
                  <a:gd name="connsiteY24" fmla="*/ 993 h 10000"/>
                  <a:gd name="connsiteX25" fmla="*/ 3747 w 10547"/>
                  <a:gd name="connsiteY25" fmla="*/ 606 h 10000"/>
                  <a:gd name="connsiteX26" fmla="*/ 3864 w 10547"/>
                  <a:gd name="connsiteY26" fmla="*/ 372 h 10000"/>
                  <a:gd name="connsiteX27" fmla="*/ 4094 w 10547"/>
                  <a:gd name="connsiteY27" fmla="*/ 186 h 10000"/>
                  <a:gd name="connsiteX28" fmla="*/ 4257 w 10547"/>
                  <a:gd name="connsiteY28" fmla="*/ 0 h 10000"/>
                  <a:gd name="connsiteX29" fmla="*/ 4470 w 10547"/>
                  <a:gd name="connsiteY29" fmla="*/ 292 h 10000"/>
                  <a:gd name="connsiteX30" fmla="*/ 4683 w 10547"/>
                  <a:gd name="connsiteY30" fmla="*/ 1133 h 10000"/>
                  <a:gd name="connsiteX31" fmla="*/ 4849 w 10547"/>
                  <a:gd name="connsiteY31" fmla="*/ 1938 h 10000"/>
                  <a:gd name="connsiteX32" fmla="*/ 5004 w 10547"/>
                  <a:gd name="connsiteY32" fmla="*/ 3026 h 10000"/>
                  <a:gd name="connsiteX33" fmla="*/ 5513 w 10547"/>
                  <a:gd name="connsiteY33" fmla="*/ 4058 h 10000"/>
                  <a:gd name="connsiteX34" fmla="*/ 5953 w 10547"/>
                  <a:gd name="connsiteY34" fmla="*/ 4162 h 10000"/>
                  <a:gd name="connsiteX35" fmla="*/ 6094 w 10547"/>
                  <a:gd name="connsiteY35" fmla="*/ 4241 h 10000"/>
                  <a:gd name="connsiteX36" fmla="*/ 6415 w 10547"/>
                  <a:gd name="connsiteY36" fmla="*/ 4655 h 10000"/>
                  <a:gd name="connsiteX37" fmla="*/ 6305 w 10547"/>
                  <a:gd name="connsiteY37" fmla="*/ 4899 h 10000"/>
                  <a:gd name="connsiteX38" fmla="*/ 6284 w 10547"/>
                  <a:gd name="connsiteY38" fmla="*/ 5418 h 10000"/>
                  <a:gd name="connsiteX39" fmla="*/ 6967 w 10547"/>
                  <a:gd name="connsiteY39" fmla="*/ 5704 h 10000"/>
                  <a:gd name="connsiteX40" fmla="*/ 7620 w 10547"/>
                  <a:gd name="connsiteY40" fmla="*/ 5789 h 10000"/>
                  <a:gd name="connsiteX41" fmla="*/ 8103 w 10547"/>
                  <a:gd name="connsiteY41" fmla="*/ 6222 h 10000"/>
                  <a:gd name="connsiteX42" fmla="*/ 8525 w 10547"/>
                  <a:gd name="connsiteY42" fmla="*/ 6587 h 10000"/>
                  <a:gd name="connsiteX43" fmla="*/ 9418 w 10547"/>
                  <a:gd name="connsiteY43" fmla="*/ 6618 h 10000"/>
                  <a:gd name="connsiteX44" fmla="*/ 10267 w 10547"/>
                  <a:gd name="connsiteY44" fmla="*/ 6795 h 10000"/>
                  <a:gd name="connsiteX45" fmla="*/ 10437 w 10547"/>
                  <a:gd name="connsiteY45" fmla="*/ 7200 h 10000"/>
                  <a:gd name="connsiteX46" fmla="*/ 10352 w 10547"/>
                  <a:gd name="connsiteY46" fmla="*/ 7358 h 10000"/>
                  <a:gd name="connsiteX47" fmla="*/ 10136 w 10547"/>
                  <a:gd name="connsiteY47" fmla="*/ 7766 h 10000"/>
                  <a:gd name="connsiteX48" fmla="*/ 10082 w 10547"/>
                  <a:gd name="connsiteY48" fmla="*/ 7873 h 10000"/>
                  <a:gd name="connsiteX49" fmla="*/ 10147 w 10547"/>
                  <a:gd name="connsiteY49" fmla="*/ 8025 h 10000"/>
                  <a:gd name="connsiteX50" fmla="*/ 10210 w 10547"/>
                  <a:gd name="connsiteY50" fmla="*/ 8269 h 10000"/>
                  <a:gd name="connsiteX51" fmla="*/ 10111 w 10547"/>
                  <a:gd name="connsiteY51" fmla="*/ 8596 h 10000"/>
                  <a:gd name="connsiteX52" fmla="*/ 10069 w 10547"/>
                  <a:gd name="connsiteY52" fmla="*/ 9205 h 10000"/>
                  <a:gd name="connsiteX53" fmla="*/ 10027 w 10547"/>
                  <a:gd name="connsiteY53" fmla="*/ 9446 h 10000"/>
                  <a:gd name="connsiteX54" fmla="*/ 9920 w 10547"/>
                  <a:gd name="connsiteY54" fmla="*/ 9753 h 10000"/>
                  <a:gd name="connsiteX55" fmla="*/ 9642 w 10547"/>
                  <a:gd name="connsiteY55" fmla="*/ 10000 h 10000"/>
                  <a:gd name="connsiteX56" fmla="*/ 9170 w 10547"/>
                  <a:gd name="connsiteY56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275 w 10547"/>
                  <a:gd name="connsiteY8" fmla="*/ 9356 h 10000"/>
                  <a:gd name="connsiteX9" fmla="*/ 4305 w 10547"/>
                  <a:gd name="connsiteY9" fmla="*/ 9328 h 10000"/>
                  <a:gd name="connsiteX10" fmla="*/ 3698 w 10547"/>
                  <a:gd name="connsiteY10" fmla="*/ 9016 h 10000"/>
                  <a:gd name="connsiteX11" fmla="*/ 3217 w 10547"/>
                  <a:gd name="connsiteY11" fmla="*/ 8340 h 10000"/>
                  <a:gd name="connsiteX12" fmla="*/ 2925 w 10547"/>
                  <a:gd name="connsiteY12" fmla="*/ 8244 h 10000"/>
                  <a:gd name="connsiteX13" fmla="*/ 2834 w 10547"/>
                  <a:gd name="connsiteY13" fmla="*/ 7976 h 10000"/>
                  <a:gd name="connsiteX14" fmla="*/ 2725 w 10547"/>
                  <a:gd name="connsiteY14" fmla="*/ 6608 h 10000"/>
                  <a:gd name="connsiteX15" fmla="*/ 1799 w 10547"/>
                  <a:gd name="connsiteY15" fmla="*/ 6381 h 10000"/>
                  <a:gd name="connsiteX16" fmla="*/ 1184 w 10547"/>
                  <a:gd name="connsiteY16" fmla="*/ 5794 h 10000"/>
                  <a:gd name="connsiteX17" fmla="*/ 489 w 10547"/>
                  <a:gd name="connsiteY17" fmla="*/ 4708 h 10000"/>
                  <a:gd name="connsiteX18" fmla="*/ 186 w 10547"/>
                  <a:gd name="connsiteY18" fmla="*/ 3918 h 10000"/>
                  <a:gd name="connsiteX19" fmla="*/ 1 w 10547"/>
                  <a:gd name="connsiteY19" fmla="*/ 3673 h 10000"/>
                  <a:gd name="connsiteX20" fmla="*/ 1162 w 10547"/>
                  <a:gd name="connsiteY20" fmla="*/ 3464 h 10000"/>
                  <a:gd name="connsiteX21" fmla="*/ 2205 w 10547"/>
                  <a:gd name="connsiteY21" fmla="*/ 2212 h 10000"/>
                  <a:gd name="connsiteX22" fmla="*/ 3072 w 10547"/>
                  <a:gd name="connsiteY22" fmla="*/ 1066 h 10000"/>
                  <a:gd name="connsiteX23" fmla="*/ 3392 w 10547"/>
                  <a:gd name="connsiteY23" fmla="*/ 993 h 10000"/>
                  <a:gd name="connsiteX24" fmla="*/ 3747 w 10547"/>
                  <a:gd name="connsiteY24" fmla="*/ 606 h 10000"/>
                  <a:gd name="connsiteX25" fmla="*/ 3864 w 10547"/>
                  <a:gd name="connsiteY25" fmla="*/ 372 h 10000"/>
                  <a:gd name="connsiteX26" fmla="*/ 4094 w 10547"/>
                  <a:gd name="connsiteY26" fmla="*/ 186 h 10000"/>
                  <a:gd name="connsiteX27" fmla="*/ 4257 w 10547"/>
                  <a:gd name="connsiteY27" fmla="*/ 0 h 10000"/>
                  <a:gd name="connsiteX28" fmla="*/ 4470 w 10547"/>
                  <a:gd name="connsiteY28" fmla="*/ 292 h 10000"/>
                  <a:gd name="connsiteX29" fmla="*/ 4683 w 10547"/>
                  <a:gd name="connsiteY29" fmla="*/ 1133 h 10000"/>
                  <a:gd name="connsiteX30" fmla="*/ 4849 w 10547"/>
                  <a:gd name="connsiteY30" fmla="*/ 1938 h 10000"/>
                  <a:gd name="connsiteX31" fmla="*/ 5004 w 10547"/>
                  <a:gd name="connsiteY31" fmla="*/ 3026 h 10000"/>
                  <a:gd name="connsiteX32" fmla="*/ 5513 w 10547"/>
                  <a:gd name="connsiteY32" fmla="*/ 4058 h 10000"/>
                  <a:gd name="connsiteX33" fmla="*/ 5953 w 10547"/>
                  <a:gd name="connsiteY33" fmla="*/ 4162 h 10000"/>
                  <a:gd name="connsiteX34" fmla="*/ 6094 w 10547"/>
                  <a:gd name="connsiteY34" fmla="*/ 4241 h 10000"/>
                  <a:gd name="connsiteX35" fmla="*/ 6415 w 10547"/>
                  <a:gd name="connsiteY35" fmla="*/ 4655 h 10000"/>
                  <a:gd name="connsiteX36" fmla="*/ 6305 w 10547"/>
                  <a:gd name="connsiteY36" fmla="*/ 4899 h 10000"/>
                  <a:gd name="connsiteX37" fmla="*/ 6284 w 10547"/>
                  <a:gd name="connsiteY37" fmla="*/ 5418 h 10000"/>
                  <a:gd name="connsiteX38" fmla="*/ 6967 w 10547"/>
                  <a:gd name="connsiteY38" fmla="*/ 5704 h 10000"/>
                  <a:gd name="connsiteX39" fmla="*/ 7620 w 10547"/>
                  <a:gd name="connsiteY39" fmla="*/ 5789 h 10000"/>
                  <a:gd name="connsiteX40" fmla="*/ 8103 w 10547"/>
                  <a:gd name="connsiteY40" fmla="*/ 6222 h 10000"/>
                  <a:gd name="connsiteX41" fmla="*/ 8525 w 10547"/>
                  <a:gd name="connsiteY41" fmla="*/ 6587 h 10000"/>
                  <a:gd name="connsiteX42" fmla="*/ 9418 w 10547"/>
                  <a:gd name="connsiteY42" fmla="*/ 6618 h 10000"/>
                  <a:gd name="connsiteX43" fmla="*/ 10267 w 10547"/>
                  <a:gd name="connsiteY43" fmla="*/ 6795 h 10000"/>
                  <a:gd name="connsiteX44" fmla="*/ 10437 w 10547"/>
                  <a:gd name="connsiteY44" fmla="*/ 7200 h 10000"/>
                  <a:gd name="connsiteX45" fmla="*/ 10352 w 10547"/>
                  <a:gd name="connsiteY45" fmla="*/ 7358 h 10000"/>
                  <a:gd name="connsiteX46" fmla="*/ 10136 w 10547"/>
                  <a:gd name="connsiteY46" fmla="*/ 7766 h 10000"/>
                  <a:gd name="connsiteX47" fmla="*/ 10082 w 10547"/>
                  <a:gd name="connsiteY47" fmla="*/ 7873 h 10000"/>
                  <a:gd name="connsiteX48" fmla="*/ 10147 w 10547"/>
                  <a:gd name="connsiteY48" fmla="*/ 8025 h 10000"/>
                  <a:gd name="connsiteX49" fmla="*/ 10210 w 10547"/>
                  <a:gd name="connsiteY49" fmla="*/ 8269 h 10000"/>
                  <a:gd name="connsiteX50" fmla="*/ 10111 w 10547"/>
                  <a:gd name="connsiteY50" fmla="*/ 8596 h 10000"/>
                  <a:gd name="connsiteX51" fmla="*/ 10069 w 10547"/>
                  <a:gd name="connsiteY51" fmla="*/ 9205 h 10000"/>
                  <a:gd name="connsiteX52" fmla="*/ 10027 w 10547"/>
                  <a:gd name="connsiteY52" fmla="*/ 9446 h 10000"/>
                  <a:gd name="connsiteX53" fmla="*/ 9920 w 10547"/>
                  <a:gd name="connsiteY53" fmla="*/ 9753 h 10000"/>
                  <a:gd name="connsiteX54" fmla="*/ 9642 w 10547"/>
                  <a:gd name="connsiteY54" fmla="*/ 10000 h 10000"/>
                  <a:gd name="connsiteX55" fmla="*/ 9170 w 10547"/>
                  <a:gd name="connsiteY55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275 w 10547"/>
                  <a:gd name="connsiteY8" fmla="*/ 9356 h 10000"/>
                  <a:gd name="connsiteX9" fmla="*/ 4305 w 10547"/>
                  <a:gd name="connsiteY9" fmla="*/ 9328 h 10000"/>
                  <a:gd name="connsiteX10" fmla="*/ 3698 w 10547"/>
                  <a:gd name="connsiteY10" fmla="*/ 9016 h 10000"/>
                  <a:gd name="connsiteX11" fmla="*/ 3217 w 10547"/>
                  <a:gd name="connsiteY11" fmla="*/ 8340 h 10000"/>
                  <a:gd name="connsiteX12" fmla="*/ 2925 w 10547"/>
                  <a:gd name="connsiteY12" fmla="*/ 8244 h 10000"/>
                  <a:gd name="connsiteX13" fmla="*/ 2834 w 10547"/>
                  <a:gd name="connsiteY13" fmla="*/ 7976 h 10000"/>
                  <a:gd name="connsiteX14" fmla="*/ 2725 w 10547"/>
                  <a:gd name="connsiteY14" fmla="*/ 6608 h 10000"/>
                  <a:gd name="connsiteX15" fmla="*/ 1799 w 10547"/>
                  <a:gd name="connsiteY15" fmla="*/ 6381 h 10000"/>
                  <a:gd name="connsiteX16" fmla="*/ 1184 w 10547"/>
                  <a:gd name="connsiteY16" fmla="*/ 5794 h 10000"/>
                  <a:gd name="connsiteX17" fmla="*/ 489 w 10547"/>
                  <a:gd name="connsiteY17" fmla="*/ 4708 h 10000"/>
                  <a:gd name="connsiteX18" fmla="*/ 186 w 10547"/>
                  <a:gd name="connsiteY18" fmla="*/ 3918 h 10000"/>
                  <a:gd name="connsiteX19" fmla="*/ 1 w 10547"/>
                  <a:gd name="connsiteY19" fmla="*/ 3673 h 10000"/>
                  <a:gd name="connsiteX20" fmla="*/ 1162 w 10547"/>
                  <a:gd name="connsiteY20" fmla="*/ 3464 h 10000"/>
                  <a:gd name="connsiteX21" fmla="*/ 2205 w 10547"/>
                  <a:gd name="connsiteY21" fmla="*/ 2212 h 10000"/>
                  <a:gd name="connsiteX22" fmla="*/ 3072 w 10547"/>
                  <a:gd name="connsiteY22" fmla="*/ 1066 h 10000"/>
                  <a:gd name="connsiteX23" fmla="*/ 3392 w 10547"/>
                  <a:gd name="connsiteY23" fmla="*/ 993 h 10000"/>
                  <a:gd name="connsiteX24" fmla="*/ 3747 w 10547"/>
                  <a:gd name="connsiteY24" fmla="*/ 606 h 10000"/>
                  <a:gd name="connsiteX25" fmla="*/ 3864 w 10547"/>
                  <a:gd name="connsiteY25" fmla="*/ 372 h 10000"/>
                  <a:gd name="connsiteX26" fmla="*/ 4094 w 10547"/>
                  <a:gd name="connsiteY26" fmla="*/ 186 h 10000"/>
                  <a:gd name="connsiteX27" fmla="*/ 4257 w 10547"/>
                  <a:gd name="connsiteY27" fmla="*/ 0 h 10000"/>
                  <a:gd name="connsiteX28" fmla="*/ 4470 w 10547"/>
                  <a:gd name="connsiteY28" fmla="*/ 292 h 10000"/>
                  <a:gd name="connsiteX29" fmla="*/ 4683 w 10547"/>
                  <a:gd name="connsiteY29" fmla="*/ 1133 h 10000"/>
                  <a:gd name="connsiteX30" fmla="*/ 4849 w 10547"/>
                  <a:gd name="connsiteY30" fmla="*/ 1938 h 10000"/>
                  <a:gd name="connsiteX31" fmla="*/ 5004 w 10547"/>
                  <a:gd name="connsiteY31" fmla="*/ 3026 h 10000"/>
                  <a:gd name="connsiteX32" fmla="*/ 5513 w 10547"/>
                  <a:gd name="connsiteY32" fmla="*/ 4058 h 10000"/>
                  <a:gd name="connsiteX33" fmla="*/ 5953 w 10547"/>
                  <a:gd name="connsiteY33" fmla="*/ 4162 h 10000"/>
                  <a:gd name="connsiteX34" fmla="*/ 6094 w 10547"/>
                  <a:gd name="connsiteY34" fmla="*/ 4241 h 10000"/>
                  <a:gd name="connsiteX35" fmla="*/ 6415 w 10547"/>
                  <a:gd name="connsiteY35" fmla="*/ 4655 h 10000"/>
                  <a:gd name="connsiteX36" fmla="*/ 6305 w 10547"/>
                  <a:gd name="connsiteY36" fmla="*/ 4899 h 10000"/>
                  <a:gd name="connsiteX37" fmla="*/ 6284 w 10547"/>
                  <a:gd name="connsiteY37" fmla="*/ 5418 h 10000"/>
                  <a:gd name="connsiteX38" fmla="*/ 6967 w 10547"/>
                  <a:gd name="connsiteY38" fmla="*/ 5704 h 10000"/>
                  <a:gd name="connsiteX39" fmla="*/ 7620 w 10547"/>
                  <a:gd name="connsiteY39" fmla="*/ 5789 h 10000"/>
                  <a:gd name="connsiteX40" fmla="*/ 8103 w 10547"/>
                  <a:gd name="connsiteY40" fmla="*/ 6222 h 10000"/>
                  <a:gd name="connsiteX41" fmla="*/ 8525 w 10547"/>
                  <a:gd name="connsiteY41" fmla="*/ 6587 h 10000"/>
                  <a:gd name="connsiteX42" fmla="*/ 9418 w 10547"/>
                  <a:gd name="connsiteY42" fmla="*/ 6618 h 10000"/>
                  <a:gd name="connsiteX43" fmla="*/ 10267 w 10547"/>
                  <a:gd name="connsiteY43" fmla="*/ 6795 h 10000"/>
                  <a:gd name="connsiteX44" fmla="*/ 10437 w 10547"/>
                  <a:gd name="connsiteY44" fmla="*/ 7200 h 10000"/>
                  <a:gd name="connsiteX45" fmla="*/ 10352 w 10547"/>
                  <a:gd name="connsiteY45" fmla="*/ 7358 h 10000"/>
                  <a:gd name="connsiteX46" fmla="*/ 10136 w 10547"/>
                  <a:gd name="connsiteY46" fmla="*/ 7766 h 10000"/>
                  <a:gd name="connsiteX47" fmla="*/ 10082 w 10547"/>
                  <a:gd name="connsiteY47" fmla="*/ 7873 h 10000"/>
                  <a:gd name="connsiteX48" fmla="*/ 10147 w 10547"/>
                  <a:gd name="connsiteY48" fmla="*/ 8025 h 10000"/>
                  <a:gd name="connsiteX49" fmla="*/ 10210 w 10547"/>
                  <a:gd name="connsiteY49" fmla="*/ 8269 h 10000"/>
                  <a:gd name="connsiteX50" fmla="*/ 10111 w 10547"/>
                  <a:gd name="connsiteY50" fmla="*/ 8596 h 10000"/>
                  <a:gd name="connsiteX51" fmla="*/ 10069 w 10547"/>
                  <a:gd name="connsiteY51" fmla="*/ 9205 h 10000"/>
                  <a:gd name="connsiteX52" fmla="*/ 10027 w 10547"/>
                  <a:gd name="connsiteY52" fmla="*/ 9446 h 10000"/>
                  <a:gd name="connsiteX53" fmla="*/ 9920 w 10547"/>
                  <a:gd name="connsiteY53" fmla="*/ 9753 h 10000"/>
                  <a:gd name="connsiteX54" fmla="*/ 9642 w 10547"/>
                  <a:gd name="connsiteY54" fmla="*/ 10000 h 10000"/>
                  <a:gd name="connsiteX55" fmla="*/ 9170 w 10547"/>
                  <a:gd name="connsiteY55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275 w 10547"/>
                  <a:gd name="connsiteY8" fmla="*/ 9356 h 10000"/>
                  <a:gd name="connsiteX9" fmla="*/ 4305 w 10547"/>
                  <a:gd name="connsiteY9" fmla="*/ 9328 h 10000"/>
                  <a:gd name="connsiteX10" fmla="*/ 3698 w 10547"/>
                  <a:gd name="connsiteY10" fmla="*/ 9016 h 10000"/>
                  <a:gd name="connsiteX11" fmla="*/ 3217 w 10547"/>
                  <a:gd name="connsiteY11" fmla="*/ 8340 h 10000"/>
                  <a:gd name="connsiteX12" fmla="*/ 2925 w 10547"/>
                  <a:gd name="connsiteY12" fmla="*/ 8244 h 10000"/>
                  <a:gd name="connsiteX13" fmla="*/ 2725 w 10547"/>
                  <a:gd name="connsiteY13" fmla="*/ 6608 h 10000"/>
                  <a:gd name="connsiteX14" fmla="*/ 1799 w 10547"/>
                  <a:gd name="connsiteY14" fmla="*/ 6381 h 10000"/>
                  <a:gd name="connsiteX15" fmla="*/ 1184 w 10547"/>
                  <a:gd name="connsiteY15" fmla="*/ 5794 h 10000"/>
                  <a:gd name="connsiteX16" fmla="*/ 489 w 10547"/>
                  <a:gd name="connsiteY16" fmla="*/ 4708 h 10000"/>
                  <a:gd name="connsiteX17" fmla="*/ 186 w 10547"/>
                  <a:gd name="connsiteY17" fmla="*/ 3918 h 10000"/>
                  <a:gd name="connsiteX18" fmla="*/ 1 w 10547"/>
                  <a:gd name="connsiteY18" fmla="*/ 3673 h 10000"/>
                  <a:gd name="connsiteX19" fmla="*/ 1162 w 10547"/>
                  <a:gd name="connsiteY19" fmla="*/ 3464 h 10000"/>
                  <a:gd name="connsiteX20" fmla="*/ 2205 w 10547"/>
                  <a:gd name="connsiteY20" fmla="*/ 2212 h 10000"/>
                  <a:gd name="connsiteX21" fmla="*/ 3072 w 10547"/>
                  <a:gd name="connsiteY21" fmla="*/ 1066 h 10000"/>
                  <a:gd name="connsiteX22" fmla="*/ 3392 w 10547"/>
                  <a:gd name="connsiteY22" fmla="*/ 993 h 10000"/>
                  <a:gd name="connsiteX23" fmla="*/ 3747 w 10547"/>
                  <a:gd name="connsiteY23" fmla="*/ 606 h 10000"/>
                  <a:gd name="connsiteX24" fmla="*/ 3864 w 10547"/>
                  <a:gd name="connsiteY24" fmla="*/ 372 h 10000"/>
                  <a:gd name="connsiteX25" fmla="*/ 4094 w 10547"/>
                  <a:gd name="connsiteY25" fmla="*/ 186 h 10000"/>
                  <a:gd name="connsiteX26" fmla="*/ 4257 w 10547"/>
                  <a:gd name="connsiteY26" fmla="*/ 0 h 10000"/>
                  <a:gd name="connsiteX27" fmla="*/ 4470 w 10547"/>
                  <a:gd name="connsiteY27" fmla="*/ 292 h 10000"/>
                  <a:gd name="connsiteX28" fmla="*/ 4683 w 10547"/>
                  <a:gd name="connsiteY28" fmla="*/ 1133 h 10000"/>
                  <a:gd name="connsiteX29" fmla="*/ 4849 w 10547"/>
                  <a:gd name="connsiteY29" fmla="*/ 1938 h 10000"/>
                  <a:gd name="connsiteX30" fmla="*/ 5004 w 10547"/>
                  <a:gd name="connsiteY30" fmla="*/ 3026 h 10000"/>
                  <a:gd name="connsiteX31" fmla="*/ 5513 w 10547"/>
                  <a:gd name="connsiteY31" fmla="*/ 4058 h 10000"/>
                  <a:gd name="connsiteX32" fmla="*/ 5953 w 10547"/>
                  <a:gd name="connsiteY32" fmla="*/ 4162 h 10000"/>
                  <a:gd name="connsiteX33" fmla="*/ 6094 w 10547"/>
                  <a:gd name="connsiteY33" fmla="*/ 4241 h 10000"/>
                  <a:gd name="connsiteX34" fmla="*/ 6415 w 10547"/>
                  <a:gd name="connsiteY34" fmla="*/ 4655 h 10000"/>
                  <a:gd name="connsiteX35" fmla="*/ 6305 w 10547"/>
                  <a:gd name="connsiteY35" fmla="*/ 4899 h 10000"/>
                  <a:gd name="connsiteX36" fmla="*/ 6284 w 10547"/>
                  <a:gd name="connsiteY36" fmla="*/ 5418 h 10000"/>
                  <a:gd name="connsiteX37" fmla="*/ 6967 w 10547"/>
                  <a:gd name="connsiteY37" fmla="*/ 5704 h 10000"/>
                  <a:gd name="connsiteX38" fmla="*/ 7620 w 10547"/>
                  <a:gd name="connsiteY38" fmla="*/ 5789 h 10000"/>
                  <a:gd name="connsiteX39" fmla="*/ 8103 w 10547"/>
                  <a:gd name="connsiteY39" fmla="*/ 6222 h 10000"/>
                  <a:gd name="connsiteX40" fmla="*/ 8525 w 10547"/>
                  <a:gd name="connsiteY40" fmla="*/ 6587 h 10000"/>
                  <a:gd name="connsiteX41" fmla="*/ 9418 w 10547"/>
                  <a:gd name="connsiteY41" fmla="*/ 6618 h 10000"/>
                  <a:gd name="connsiteX42" fmla="*/ 10267 w 10547"/>
                  <a:gd name="connsiteY42" fmla="*/ 6795 h 10000"/>
                  <a:gd name="connsiteX43" fmla="*/ 10437 w 10547"/>
                  <a:gd name="connsiteY43" fmla="*/ 7200 h 10000"/>
                  <a:gd name="connsiteX44" fmla="*/ 10352 w 10547"/>
                  <a:gd name="connsiteY44" fmla="*/ 7358 h 10000"/>
                  <a:gd name="connsiteX45" fmla="*/ 10136 w 10547"/>
                  <a:gd name="connsiteY45" fmla="*/ 7766 h 10000"/>
                  <a:gd name="connsiteX46" fmla="*/ 10082 w 10547"/>
                  <a:gd name="connsiteY46" fmla="*/ 7873 h 10000"/>
                  <a:gd name="connsiteX47" fmla="*/ 10147 w 10547"/>
                  <a:gd name="connsiteY47" fmla="*/ 8025 h 10000"/>
                  <a:gd name="connsiteX48" fmla="*/ 10210 w 10547"/>
                  <a:gd name="connsiteY48" fmla="*/ 8269 h 10000"/>
                  <a:gd name="connsiteX49" fmla="*/ 10111 w 10547"/>
                  <a:gd name="connsiteY49" fmla="*/ 8596 h 10000"/>
                  <a:gd name="connsiteX50" fmla="*/ 10069 w 10547"/>
                  <a:gd name="connsiteY50" fmla="*/ 9205 h 10000"/>
                  <a:gd name="connsiteX51" fmla="*/ 10027 w 10547"/>
                  <a:gd name="connsiteY51" fmla="*/ 9446 h 10000"/>
                  <a:gd name="connsiteX52" fmla="*/ 9920 w 10547"/>
                  <a:gd name="connsiteY52" fmla="*/ 9753 h 10000"/>
                  <a:gd name="connsiteX53" fmla="*/ 9642 w 10547"/>
                  <a:gd name="connsiteY53" fmla="*/ 10000 h 10000"/>
                  <a:gd name="connsiteX54" fmla="*/ 9170 w 10547"/>
                  <a:gd name="connsiteY54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275 w 10547"/>
                  <a:gd name="connsiteY8" fmla="*/ 9356 h 10000"/>
                  <a:gd name="connsiteX9" fmla="*/ 4305 w 10547"/>
                  <a:gd name="connsiteY9" fmla="*/ 9328 h 10000"/>
                  <a:gd name="connsiteX10" fmla="*/ 3698 w 10547"/>
                  <a:gd name="connsiteY10" fmla="*/ 9016 h 10000"/>
                  <a:gd name="connsiteX11" fmla="*/ 3217 w 10547"/>
                  <a:gd name="connsiteY11" fmla="*/ 8340 h 10000"/>
                  <a:gd name="connsiteX12" fmla="*/ 2625 w 10547"/>
                  <a:gd name="connsiteY12" fmla="*/ 8473 h 10000"/>
                  <a:gd name="connsiteX13" fmla="*/ 2725 w 10547"/>
                  <a:gd name="connsiteY13" fmla="*/ 6608 h 10000"/>
                  <a:gd name="connsiteX14" fmla="*/ 1799 w 10547"/>
                  <a:gd name="connsiteY14" fmla="*/ 6381 h 10000"/>
                  <a:gd name="connsiteX15" fmla="*/ 1184 w 10547"/>
                  <a:gd name="connsiteY15" fmla="*/ 5794 h 10000"/>
                  <a:gd name="connsiteX16" fmla="*/ 489 w 10547"/>
                  <a:gd name="connsiteY16" fmla="*/ 4708 h 10000"/>
                  <a:gd name="connsiteX17" fmla="*/ 186 w 10547"/>
                  <a:gd name="connsiteY17" fmla="*/ 3918 h 10000"/>
                  <a:gd name="connsiteX18" fmla="*/ 1 w 10547"/>
                  <a:gd name="connsiteY18" fmla="*/ 3673 h 10000"/>
                  <a:gd name="connsiteX19" fmla="*/ 1162 w 10547"/>
                  <a:gd name="connsiteY19" fmla="*/ 3464 h 10000"/>
                  <a:gd name="connsiteX20" fmla="*/ 2205 w 10547"/>
                  <a:gd name="connsiteY20" fmla="*/ 2212 h 10000"/>
                  <a:gd name="connsiteX21" fmla="*/ 3072 w 10547"/>
                  <a:gd name="connsiteY21" fmla="*/ 1066 h 10000"/>
                  <a:gd name="connsiteX22" fmla="*/ 3392 w 10547"/>
                  <a:gd name="connsiteY22" fmla="*/ 993 h 10000"/>
                  <a:gd name="connsiteX23" fmla="*/ 3747 w 10547"/>
                  <a:gd name="connsiteY23" fmla="*/ 606 h 10000"/>
                  <a:gd name="connsiteX24" fmla="*/ 3864 w 10547"/>
                  <a:gd name="connsiteY24" fmla="*/ 372 h 10000"/>
                  <a:gd name="connsiteX25" fmla="*/ 4094 w 10547"/>
                  <a:gd name="connsiteY25" fmla="*/ 186 h 10000"/>
                  <a:gd name="connsiteX26" fmla="*/ 4257 w 10547"/>
                  <a:gd name="connsiteY26" fmla="*/ 0 h 10000"/>
                  <a:gd name="connsiteX27" fmla="*/ 4470 w 10547"/>
                  <a:gd name="connsiteY27" fmla="*/ 292 h 10000"/>
                  <a:gd name="connsiteX28" fmla="*/ 4683 w 10547"/>
                  <a:gd name="connsiteY28" fmla="*/ 1133 h 10000"/>
                  <a:gd name="connsiteX29" fmla="*/ 4849 w 10547"/>
                  <a:gd name="connsiteY29" fmla="*/ 1938 h 10000"/>
                  <a:gd name="connsiteX30" fmla="*/ 5004 w 10547"/>
                  <a:gd name="connsiteY30" fmla="*/ 3026 h 10000"/>
                  <a:gd name="connsiteX31" fmla="*/ 5513 w 10547"/>
                  <a:gd name="connsiteY31" fmla="*/ 4058 h 10000"/>
                  <a:gd name="connsiteX32" fmla="*/ 5953 w 10547"/>
                  <a:gd name="connsiteY32" fmla="*/ 4162 h 10000"/>
                  <a:gd name="connsiteX33" fmla="*/ 6094 w 10547"/>
                  <a:gd name="connsiteY33" fmla="*/ 4241 h 10000"/>
                  <a:gd name="connsiteX34" fmla="*/ 6415 w 10547"/>
                  <a:gd name="connsiteY34" fmla="*/ 4655 h 10000"/>
                  <a:gd name="connsiteX35" fmla="*/ 6305 w 10547"/>
                  <a:gd name="connsiteY35" fmla="*/ 4899 h 10000"/>
                  <a:gd name="connsiteX36" fmla="*/ 6284 w 10547"/>
                  <a:gd name="connsiteY36" fmla="*/ 5418 h 10000"/>
                  <a:gd name="connsiteX37" fmla="*/ 6967 w 10547"/>
                  <a:gd name="connsiteY37" fmla="*/ 5704 h 10000"/>
                  <a:gd name="connsiteX38" fmla="*/ 7620 w 10547"/>
                  <a:gd name="connsiteY38" fmla="*/ 5789 h 10000"/>
                  <a:gd name="connsiteX39" fmla="*/ 8103 w 10547"/>
                  <a:gd name="connsiteY39" fmla="*/ 6222 h 10000"/>
                  <a:gd name="connsiteX40" fmla="*/ 8525 w 10547"/>
                  <a:gd name="connsiteY40" fmla="*/ 6587 h 10000"/>
                  <a:gd name="connsiteX41" fmla="*/ 9418 w 10547"/>
                  <a:gd name="connsiteY41" fmla="*/ 6618 h 10000"/>
                  <a:gd name="connsiteX42" fmla="*/ 10267 w 10547"/>
                  <a:gd name="connsiteY42" fmla="*/ 6795 h 10000"/>
                  <a:gd name="connsiteX43" fmla="*/ 10437 w 10547"/>
                  <a:gd name="connsiteY43" fmla="*/ 7200 h 10000"/>
                  <a:gd name="connsiteX44" fmla="*/ 10352 w 10547"/>
                  <a:gd name="connsiteY44" fmla="*/ 7358 h 10000"/>
                  <a:gd name="connsiteX45" fmla="*/ 10136 w 10547"/>
                  <a:gd name="connsiteY45" fmla="*/ 7766 h 10000"/>
                  <a:gd name="connsiteX46" fmla="*/ 10082 w 10547"/>
                  <a:gd name="connsiteY46" fmla="*/ 7873 h 10000"/>
                  <a:gd name="connsiteX47" fmla="*/ 10147 w 10547"/>
                  <a:gd name="connsiteY47" fmla="*/ 8025 h 10000"/>
                  <a:gd name="connsiteX48" fmla="*/ 10210 w 10547"/>
                  <a:gd name="connsiteY48" fmla="*/ 8269 h 10000"/>
                  <a:gd name="connsiteX49" fmla="*/ 10111 w 10547"/>
                  <a:gd name="connsiteY49" fmla="*/ 8596 h 10000"/>
                  <a:gd name="connsiteX50" fmla="*/ 10069 w 10547"/>
                  <a:gd name="connsiteY50" fmla="*/ 9205 h 10000"/>
                  <a:gd name="connsiteX51" fmla="*/ 10027 w 10547"/>
                  <a:gd name="connsiteY51" fmla="*/ 9446 h 10000"/>
                  <a:gd name="connsiteX52" fmla="*/ 9920 w 10547"/>
                  <a:gd name="connsiteY52" fmla="*/ 9753 h 10000"/>
                  <a:gd name="connsiteX53" fmla="*/ 9642 w 10547"/>
                  <a:gd name="connsiteY53" fmla="*/ 10000 h 10000"/>
                  <a:gd name="connsiteX54" fmla="*/ 9170 w 10547"/>
                  <a:gd name="connsiteY54" fmla="*/ 9872 h 10000"/>
                  <a:gd name="connsiteX0" fmla="*/ 9170 w 10547"/>
                  <a:gd name="connsiteY0" fmla="*/ 9872 h 10000"/>
                  <a:gd name="connsiteX1" fmla="*/ 8882 w 10547"/>
                  <a:gd name="connsiteY1" fmla="*/ 9744 h 10000"/>
                  <a:gd name="connsiteX2" fmla="*/ 8554 w 10547"/>
                  <a:gd name="connsiteY2" fmla="*/ 9272 h 10000"/>
                  <a:gd name="connsiteX3" fmla="*/ 8290 w 10547"/>
                  <a:gd name="connsiteY3" fmla="*/ 8748 h 10000"/>
                  <a:gd name="connsiteX4" fmla="*/ 7847 w 10547"/>
                  <a:gd name="connsiteY4" fmla="*/ 9245 h 10000"/>
                  <a:gd name="connsiteX5" fmla="*/ 7322 w 10547"/>
                  <a:gd name="connsiteY5" fmla="*/ 9187 h 10000"/>
                  <a:gd name="connsiteX6" fmla="*/ 6868 w 10547"/>
                  <a:gd name="connsiteY6" fmla="*/ 9287 h 10000"/>
                  <a:gd name="connsiteX7" fmla="*/ 6311 w 10547"/>
                  <a:gd name="connsiteY7" fmla="*/ 9178 h 10000"/>
                  <a:gd name="connsiteX8" fmla="*/ 5275 w 10547"/>
                  <a:gd name="connsiteY8" fmla="*/ 9356 h 10000"/>
                  <a:gd name="connsiteX9" fmla="*/ 4305 w 10547"/>
                  <a:gd name="connsiteY9" fmla="*/ 9328 h 10000"/>
                  <a:gd name="connsiteX10" fmla="*/ 3698 w 10547"/>
                  <a:gd name="connsiteY10" fmla="*/ 9016 h 10000"/>
                  <a:gd name="connsiteX11" fmla="*/ 3167 w 10547"/>
                  <a:gd name="connsiteY11" fmla="*/ 8912 h 10000"/>
                  <a:gd name="connsiteX12" fmla="*/ 2625 w 10547"/>
                  <a:gd name="connsiteY12" fmla="*/ 8473 h 10000"/>
                  <a:gd name="connsiteX13" fmla="*/ 2725 w 10547"/>
                  <a:gd name="connsiteY13" fmla="*/ 6608 h 10000"/>
                  <a:gd name="connsiteX14" fmla="*/ 1799 w 10547"/>
                  <a:gd name="connsiteY14" fmla="*/ 6381 h 10000"/>
                  <a:gd name="connsiteX15" fmla="*/ 1184 w 10547"/>
                  <a:gd name="connsiteY15" fmla="*/ 5794 h 10000"/>
                  <a:gd name="connsiteX16" fmla="*/ 489 w 10547"/>
                  <a:gd name="connsiteY16" fmla="*/ 4708 h 10000"/>
                  <a:gd name="connsiteX17" fmla="*/ 186 w 10547"/>
                  <a:gd name="connsiteY17" fmla="*/ 3918 h 10000"/>
                  <a:gd name="connsiteX18" fmla="*/ 1 w 10547"/>
                  <a:gd name="connsiteY18" fmla="*/ 3673 h 10000"/>
                  <a:gd name="connsiteX19" fmla="*/ 1162 w 10547"/>
                  <a:gd name="connsiteY19" fmla="*/ 3464 h 10000"/>
                  <a:gd name="connsiteX20" fmla="*/ 2205 w 10547"/>
                  <a:gd name="connsiteY20" fmla="*/ 2212 h 10000"/>
                  <a:gd name="connsiteX21" fmla="*/ 3072 w 10547"/>
                  <a:gd name="connsiteY21" fmla="*/ 1066 h 10000"/>
                  <a:gd name="connsiteX22" fmla="*/ 3392 w 10547"/>
                  <a:gd name="connsiteY22" fmla="*/ 993 h 10000"/>
                  <a:gd name="connsiteX23" fmla="*/ 3747 w 10547"/>
                  <a:gd name="connsiteY23" fmla="*/ 606 h 10000"/>
                  <a:gd name="connsiteX24" fmla="*/ 3864 w 10547"/>
                  <a:gd name="connsiteY24" fmla="*/ 372 h 10000"/>
                  <a:gd name="connsiteX25" fmla="*/ 4094 w 10547"/>
                  <a:gd name="connsiteY25" fmla="*/ 186 h 10000"/>
                  <a:gd name="connsiteX26" fmla="*/ 4257 w 10547"/>
                  <a:gd name="connsiteY26" fmla="*/ 0 h 10000"/>
                  <a:gd name="connsiteX27" fmla="*/ 4470 w 10547"/>
                  <a:gd name="connsiteY27" fmla="*/ 292 h 10000"/>
                  <a:gd name="connsiteX28" fmla="*/ 4683 w 10547"/>
                  <a:gd name="connsiteY28" fmla="*/ 1133 h 10000"/>
                  <a:gd name="connsiteX29" fmla="*/ 4849 w 10547"/>
                  <a:gd name="connsiteY29" fmla="*/ 1938 h 10000"/>
                  <a:gd name="connsiteX30" fmla="*/ 5004 w 10547"/>
                  <a:gd name="connsiteY30" fmla="*/ 3026 h 10000"/>
                  <a:gd name="connsiteX31" fmla="*/ 5513 w 10547"/>
                  <a:gd name="connsiteY31" fmla="*/ 4058 h 10000"/>
                  <a:gd name="connsiteX32" fmla="*/ 5953 w 10547"/>
                  <a:gd name="connsiteY32" fmla="*/ 4162 h 10000"/>
                  <a:gd name="connsiteX33" fmla="*/ 6094 w 10547"/>
                  <a:gd name="connsiteY33" fmla="*/ 4241 h 10000"/>
                  <a:gd name="connsiteX34" fmla="*/ 6415 w 10547"/>
                  <a:gd name="connsiteY34" fmla="*/ 4655 h 10000"/>
                  <a:gd name="connsiteX35" fmla="*/ 6305 w 10547"/>
                  <a:gd name="connsiteY35" fmla="*/ 4899 h 10000"/>
                  <a:gd name="connsiteX36" fmla="*/ 6284 w 10547"/>
                  <a:gd name="connsiteY36" fmla="*/ 5418 h 10000"/>
                  <a:gd name="connsiteX37" fmla="*/ 6967 w 10547"/>
                  <a:gd name="connsiteY37" fmla="*/ 5704 h 10000"/>
                  <a:gd name="connsiteX38" fmla="*/ 7620 w 10547"/>
                  <a:gd name="connsiteY38" fmla="*/ 5789 h 10000"/>
                  <a:gd name="connsiteX39" fmla="*/ 8103 w 10547"/>
                  <a:gd name="connsiteY39" fmla="*/ 6222 h 10000"/>
                  <a:gd name="connsiteX40" fmla="*/ 8525 w 10547"/>
                  <a:gd name="connsiteY40" fmla="*/ 6587 h 10000"/>
                  <a:gd name="connsiteX41" fmla="*/ 9418 w 10547"/>
                  <a:gd name="connsiteY41" fmla="*/ 6618 h 10000"/>
                  <a:gd name="connsiteX42" fmla="*/ 10267 w 10547"/>
                  <a:gd name="connsiteY42" fmla="*/ 6795 h 10000"/>
                  <a:gd name="connsiteX43" fmla="*/ 10437 w 10547"/>
                  <a:gd name="connsiteY43" fmla="*/ 7200 h 10000"/>
                  <a:gd name="connsiteX44" fmla="*/ 10352 w 10547"/>
                  <a:gd name="connsiteY44" fmla="*/ 7358 h 10000"/>
                  <a:gd name="connsiteX45" fmla="*/ 10136 w 10547"/>
                  <a:gd name="connsiteY45" fmla="*/ 7766 h 10000"/>
                  <a:gd name="connsiteX46" fmla="*/ 10082 w 10547"/>
                  <a:gd name="connsiteY46" fmla="*/ 7873 h 10000"/>
                  <a:gd name="connsiteX47" fmla="*/ 10147 w 10547"/>
                  <a:gd name="connsiteY47" fmla="*/ 8025 h 10000"/>
                  <a:gd name="connsiteX48" fmla="*/ 10210 w 10547"/>
                  <a:gd name="connsiteY48" fmla="*/ 8269 h 10000"/>
                  <a:gd name="connsiteX49" fmla="*/ 10111 w 10547"/>
                  <a:gd name="connsiteY49" fmla="*/ 8596 h 10000"/>
                  <a:gd name="connsiteX50" fmla="*/ 10069 w 10547"/>
                  <a:gd name="connsiteY50" fmla="*/ 9205 h 10000"/>
                  <a:gd name="connsiteX51" fmla="*/ 10027 w 10547"/>
                  <a:gd name="connsiteY51" fmla="*/ 9446 h 10000"/>
                  <a:gd name="connsiteX52" fmla="*/ 9920 w 10547"/>
                  <a:gd name="connsiteY52" fmla="*/ 9753 h 10000"/>
                  <a:gd name="connsiteX53" fmla="*/ 9642 w 10547"/>
                  <a:gd name="connsiteY53" fmla="*/ 10000 h 10000"/>
                  <a:gd name="connsiteX54" fmla="*/ 9170 w 10547"/>
                  <a:gd name="connsiteY54" fmla="*/ 9872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</a:cxnLst>
                <a:rect l="l" t="t" r="r" b="b"/>
                <a:pathLst>
                  <a:path w="10547" h="10000">
                    <a:moveTo>
                      <a:pt x="9170" y="9872"/>
                    </a:moveTo>
                    <a:cubicBezTo>
                      <a:pt x="9091" y="9802"/>
                      <a:pt x="8960" y="9744"/>
                      <a:pt x="8882" y="9744"/>
                    </a:cubicBezTo>
                    <a:cubicBezTo>
                      <a:pt x="8786" y="9744"/>
                      <a:pt x="8685" y="9598"/>
                      <a:pt x="8554" y="9272"/>
                    </a:cubicBezTo>
                    <a:cubicBezTo>
                      <a:pt x="8450" y="9013"/>
                      <a:pt x="8330" y="8779"/>
                      <a:pt x="8290" y="8748"/>
                    </a:cubicBezTo>
                    <a:cubicBezTo>
                      <a:pt x="8183" y="8675"/>
                      <a:pt x="7847" y="9053"/>
                      <a:pt x="7847" y="9245"/>
                    </a:cubicBezTo>
                    <a:cubicBezTo>
                      <a:pt x="7847" y="9464"/>
                      <a:pt x="7623" y="9443"/>
                      <a:pt x="7322" y="9187"/>
                    </a:cubicBezTo>
                    <a:cubicBezTo>
                      <a:pt x="7060" y="8967"/>
                      <a:pt x="6868" y="9010"/>
                      <a:pt x="6868" y="9287"/>
                    </a:cubicBezTo>
                    <a:cubicBezTo>
                      <a:pt x="6868" y="9424"/>
                      <a:pt x="6576" y="9167"/>
                      <a:pt x="6311" y="9178"/>
                    </a:cubicBezTo>
                    <a:cubicBezTo>
                      <a:pt x="6046" y="9189"/>
                      <a:pt x="5609" y="9331"/>
                      <a:pt x="5275" y="9356"/>
                    </a:cubicBezTo>
                    <a:cubicBezTo>
                      <a:pt x="4941" y="9381"/>
                      <a:pt x="4568" y="9385"/>
                      <a:pt x="4305" y="9328"/>
                    </a:cubicBezTo>
                    <a:cubicBezTo>
                      <a:pt x="4042" y="9271"/>
                      <a:pt x="3888" y="9085"/>
                      <a:pt x="3698" y="9016"/>
                    </a:cubicBezTo>
                    <a:cubicBezTo>
                      <a:pt x="3508" y="8947"/>
                      <a:pt x="3230" y="9009"/>
                      <a:pt x="3167" y="8912"/>
                    </a:cubicBezTo>
                    <a:cubicBezTo>
                      <a:pt x="3097" y="8801"/>
                      <a:pt x="2699" y="8857"/>
                      <a:pt x="2625" y="8473"/>
                    </a:cubicBezTo>
                    <a:cubicBezTo>
                      <a:pt x="2551" y="8089"/>
                      <a:pt x="2863" y="6957"/>
                      <a:pt x="2725" y="6608"/>
                    </a:cubicBezTo>
                    <a:cubicBezTo>
                      <a:pt x="2587" y="6259"/>
                      <a:pt x="2056" y="6517"/>
                      <a:pt x="1799" y="6381"/>
                    </a:cubicBezTo>
                    <a:cubicBezTo>
                      <a:pt x="1542" y="6245"/>
                      <a:pt x="1402" y="6073"/>
                      <a:pt x="1184" y="5794"/>
                    </a:cubicBezTo>
                    <a:cubicBezTo>
                      <a:pt x="966" y="5515"/>
                      <a:pt x="655" y="5021"/>
                      <a:pt x="489" y="4708"/>
                    </a:cubicBezTo>
                    <a:cubicBezTo>
                      <a:pt x="323" y="4395"/>
                      <a:pt x="255" y="3982"/>
                      <a:pt x="186" y="3918"/>
                    </a:cubicBezTo>
                    <a:cubicBezTo>
                      <a:pt x="119" y="3860"/>
                      <a:pt x="-18" y="3685"/>
                      <a:pt x="1" y="3673"/>
                    </a:cubicBezTo>
                    <a:cubicBezTo>
                      <a:pt x="227" y="3481"/>
                      <a:pt x="795" y="3707"/>
                      <a:pt x="1162" y="3464"/>
                    </a:cubicBezTo>
                    <a:cubicBezTo>
                      <a:pt x="1529" y="3221"/>
                      <a:pt x="1887" y="2612"/>
                      <a:pt x="2205" y="2212"/>
                    </a:cubicBezTo>
                    <a:cubicBezTo>
                      <a:pt x="2523" y="1812"/>
                      <a:pt x="3113" y="1407"/>
                      <a:pt x="3072" y="1066"/>
                    </a:cubicBezTo>
                    <a:cubicBezTo>
                      <a:pt x="3035" y="743"/>
                      <a:pt x="3280" y="1070"/>
                      <a:pt x="3392" y="993"/>
                    </a:cubicBezTo>
                    <a:cubicBezTo>
                      <a:pt x="3504" y="916"/>
                      <a:pt x="3673" y="941"/>
                      <a:pt x="3747" y="606"/>
                    </a:cubicBezTo>
                    <a:cubicBezTo>
                      <a:pt x="3773" y="478"/>
                      <a:pt x="3830" y="372"/>
                      <a:pt x="3864" y="372"/>
                    </a:cubicBezTo>
                    <a:cubicBezTo>
                      <a:pt x="3902" y="372"/>
                      <a:pt x="4006" y="289"/>
                      <a:pt x="4094" y="186"/>
                    </a:cubicBezTo>
                    <a:lnTo>
                      <a:pt x="4257" y="0"/>
                    </a:lnTo>
                    <a:lnTo>
                      <a:pt x="4470" y="292"/>
                    </a:lnTo>
                    <a:cubicBezTo>
                      <a:pt x="4652" y="545"/>
                      <a:pt x="4681" y="661"/>
                      <a:pt x="4683" y="1133"/>
                    </a:cubicBezTo>
                    <a:cubicBezTo>
                      <a:pt x="4686" y="1550"/>
                      <a:pt x="4724" y="1740"/>
                      <a:pt x="4849" y="1938"/>
                    </a:cubicBezTo>
                    <a:cubicBezTo>
                      <a:pt x="4988" y="2164"/>
                      <a:pt x="5009" y="2307"/>
                      <a:pt x="5004" y="3026"/>
                    </a:cubicBezTo>
                    <a:cubicBezTo>
                      <a:pt x="5115" y="3379"/>
                      <a:pt x="5355" y="3869"/>
                      <a:pt x="5513" y="4058"/>
                    </a:cubicBezTo>
                    <a:cubicBezTo>
                      <a:pt x="5671" y="4247"/>
                      <a:pt x="5914" y="4040"/>
                      <a:pt x="5953" y="4162"/>
                    </a:cubicBezTo>
                    <a:cubicBezTo>
                      <a:pt x="5966" y="4204"/>
                      <a:pt x="6031" y="4241"/>
                      <a:pt x="6094" y="4241"/>
                    </a:cubicBezTo>
                    <a:cubicBezTo>
                      <a:pt x="6225" y="4241"/>
                      <a:pt x="6412" y="4482"/>
                      <a:pt x="6415" y="4655"/>
                    </a:cubicBezTo>
                    <a:cubicBezTo>
                      <a:pt x="6415" y="4716"/>
                      <a:pt x="6366" y="4826"/>
                      <a:pt x="6305" y="4899"/>
                    </a:cubicBezTo>
                    <a:cubicBezTo>
                      <a:pt x="6167" y="5055"/>
                      <a:pt x="6159" y="5308"/>
                      <a:pt x="6284" y="5418"/>
                    </a:cubicBezTo>
                    <a:cubicBezTo>
                      <a:pt x="6337" y="5463"/>
                      <a:pt x="6644" y="5591"/>
                      <a:pt x="6967" y="5704"/>
                    </a:cubicBezTo>
                    <a:cubicBezTo>
                      <a:pt x="7455" y="5875"/>
                      <a:pt x="7567" y="5890"/>
                      <a:pt x="7620" y="5789"/>
                    </a:cubicBezTo>
                    <a:cubicBezTo>
                      <a:pt x="7719" y="5610"/>
                      <a:pt x="7999" y="5859"/>
                      <a:pt x="8103" y="6222"/>
                    </a:cubicBezTo>
                    <a:cubicBezTo>
                      <a:pt x="8175" y="6481"/>
                      <a:pt x="8226" y="6523"/>
                      <a:pt x="8525" y="6587"/>
                    </a:cubicBezTo>
                    <a:cubicBezTo>
                      <a:pt x="8711" y="6627"/>
                      <a:pt x="9114" y="6639"/>
                      <a:pt x="9418" y="6618"/>
                    </a:cubicBezTo>
                    <a:cubicBezTo>
                      <a:pt x="9923" y="6578"/>
                      <a:pt x="10002" y="6594"/>
                      <a:pt x="10267" y="6795"/>
                    </a:cubicBezTo>
                    <a:cubicBezTo>
                      <a:pt x="10584" y="7035"/>
                      <a:pt x="10619" y="7117"/>
                      <a:pt x="10437" y="7200"/>
                    </a:cubicBezTo>
                    <a:cubicBezTo>
                      <a:pt x="10374" y="7227"/>
                      <a:pt x="10333" y="7300"/>
                      <a:pt x="10352" y="7358"/>
                    </a:cubicBezTo>
                    <a:cubicBezTo>
                      <a:pt x="10403" y="7516"/>
                      <a:pt x="10270" y="7766"/>
                      <a:pt x="10136" y="7766"/>
                    </a:cubicBezTo>
                    <a:cubicBezTo>
                      <a:pt x="10064" y="7766"/>
                      <a:pt x="10043" y="7806"/>
                      <a:pt x="10082" y="7873"/>
                    </a:cubicBezTo>
                    <a:cubicBezTo>
                      <a:pt x="10114" y="7934"/>
                      <a:pt x="10144" y="8001"/>
                      <a:pt x="10147" y="8025"/>
                    </a:cubicBezTo>
                    <a:cubicBezTo>
                      <a:pt x="10150" y="8046"/>
                      <a:pt x="10179" y="8156"/>
                      <a:pt x="10210" y="8269"/>
                    </a:cubicBezTo>
                    <a:cubicBezTo>
                      <a:pt x="10256" y="8425"/>
                      <a:pt x="10234" y="8498"/>
                      <a:pt x="10111" y="8596"/>
                    </a:cubicBezTo>
                    <a:cubicBezTo>
                      <a:pt x="9928" y="8745"/>
                      <a:pt x="9912" y="8949"/>
                      <a:pt x="10069" y="9205"/>
                    </a:cubicBezTo>
                    <a:cubicBezTo>
                      <a:pt x="10173" y="9372"/>
                      <a:pt x="10171" y="9394"/>
                      <a:pt x="10027" y="9446"/>
                    </a:cubicBezTo>
                    <a:cubicBezTo>
                      <a:pt x="9898" y="9491"/>
                      <a:pt x="9879" y="9546"/>
                      <a:pt x="9920" y="9753"/>
                    </a:cubicBezTo>
                    <a:cubicBezTo>
                      <a:pt x="9968" y="10000"/>
                      <a:pt x="9962" y="10003"/>
                      <a:pt x="9642" y="10000"/>
                    </a:cubicBezTo>
                    <a:cubicBezTo>
                      <a:pt x="9461" y="9997"/>
                      <a:pt x="9250" y="9939"/>
                      <a:pt x="9170" y="9872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  <a:alpha val="60000"/>
                </a:schemeClr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" name="chiapas">
                <a:extLst>
                  <a:ext uri="{FF2B5EF4-FFF2-40B4-BE49-F238E27FC236}">
                    <a16:creationId xmlns:a16="http://schemas.microsoft.com/office/drawing/2014/main" id="{CA972792-A462-4D2D-8C33-43D303BC26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18416" y="6015040"/>
                <a:ext cx="981075" cy="931862"/>
              </a:xfrm>
              <a:custGeom>
                <a:avLst/>
                <a:gdLst>
                  <a:gd name="T0" fmla="*/ 1660 w 3674"/>
                  <a:gd name="T1" fmla="*/ 3227 h 3443"/>
                  <a:gd name="T2" fmla="*/ 1359 w 3674"/>
                  <a:gd name="T3" fmla="*/ 2941 h 3443"/>
                  <a:gd name="T4" fmla="*/ 1352 w 3674"/>
                  <a:gd name="T5" fmla="*/ 2886 h 3443"/>
                  <a:gd name="T6" fmla="*/ 1398 w 3674"/>
                  <a:gd name="T7" fmla="*/ 2874 h 3443"/>
                  <a:gd name="T8" fmla="*/ 1184 w 3674"/>
                  <a:gd name="T9" fmla="*/ 2779 h 3443"/>
                  <a:gd name="T10" fmla="*/ 874 w 3674"/>
                  <a:gd name="T11" fmla="*/ 2542 h 3443"/>
                  <a:gd name="T12" fmla="*/ 681 w 3674"/>
                  <a:gd name="T13" fmla="*/ 2371 h 3443"/>
                  <a:gd name="T14" fmla="*/ 676 w 3674"/>
                  <a:gd name="T15" fmla="*/ 2335 h 3443"/>
                  <a:gd name="T16" fmla="*/ 635 w 3674"/>
                  <a:gd name="T17" fmla="*/ 2266 h 3443"/>
                  <a:gd name="T18" fmla="*/ 598 w 3674"/>
                  <a:gd name="T19" fmla="*/ 2273 h 3443"/>
                  <a:gd name="T20" fmla="*/ 394 w 3674"/>
                  <a:gd name="T21" fmla="*/ 2188 h 3443"/>
                  <a:gd name="T22" fmla="*/ 190 w 3674"/>
                  <a:gd name="T23" fmla="*/ 2047 h 3443"/>
                  <a:gd name="T24" fmla="*/ 195 w 3674"/>
                  <a:gd name="T25" fmla="*/ 2015 h 3443"/>
                  <a:gd name="T26" fmla="*/ 174 w 3674"/>
                  <a:gd name="T27" fmla="*/ 1947 h 3443"/>
                  <a:gd name="T28" fmla="*/ 101 w 3674"/>
                  <a:gd name="T29" fmla="*/ 1870 h 3443"/>
                  <a:gd name="T30" fmla="*/ 41 w 3674"/>
                  <a:gd name="T31" fmla="*/ 1689 h 3443"/>
                  <a:gd name="T32" fmla="*/ 89 w 3674"/>
                  <a:gd name="T33" fmla="*/ 1308 h 3443"/>
                  <a:gd name="T34" fmla="*/ 202 w 3674"/>
                  <a:gd name="T35" fmla="*/ 1002 h 3443"/>
                  <a:gd name="T36" fmla="*/ 241 w 3674"/>
                  <a:gd name="T37" fmla="*/ 896 h 3443"/>
                  <a:gd name="T38" fmla="*/ 338 w 3674"/>
                  <a:gd name="T39" fmla="*/ 779 h 3443"/>
                  <a:gd name="T40" fmla="*/ 484 w 3674"/>
                  <a:gd name="T41" fmla="*/ 526 h 3443"/>
                  <a:gd name="T42" fmla="*/ 557 w 3674"/>
                  <a:gd name="T43" fmla="*/ 393 h 3443"/>
                  <a:gd name="T44" fmla="*/ 615 w 3674"/>
                  <a:gd name="T45" fmla="*/ 254 h 3443"/>
                  <a:gd name="T46" fmla="*/ 742 w 3674"/>
                  <a:gd name="T47" fmla="*/ 0 h 3443"/>
                  <a:gd name="T48" fmla="*/ 917 w 3674"/>
                  <a:gd name="T49" fmla="*/ 212 h 3443"/>
                  <a:gd name="T50" fmla="*/ 1057 w 3674"/>
                  <a:gd name="T51" fmla="*/ 480 h 3443"/>
                  <a:gd name="T52" fmla="*/ 1175 w 3674"/>
                  <a:gd name="T53" fmla="*/ 536 h 3443"/>
                  <a:gd name="T54" fmla="*/ 1257 w 3674"/>
                  <a:gd name="T55" fmla="*/ 592 h 3443"/>
                  <a:gd name="T56" fmla="*/ 1461 w 3674"/>
                  <a:gd name="T57" fmla="*/ 379 h 3443"/>
                  <a:gd name="T58" fmla="*/ 1725 w 3674"/>
                  <a:gd name="T59" fmla="*/ 113 h 3443"/>
                  <a:gd name="T60" fmla="*/ 1855 w 3674"/>
                  <a:gd name="T61" fmla="*/ 66 h 3443"/>
                  <a:gd name="T62" fmla="*/ 2053 w 3674"/>
                  <a:gd name="T63" fmla="*/ 108 h 3443"/>
                  <a:gd name="T64" fmla="*/ 2205 w 3674"/>
                  <a:gd name="T65" fmla="*/ 197 h 3443"/>
                  <a:gd name="T66" fmla="*/ 2256 w 3674"/>
                  <a:gd name="T67" fmla="*/ 333 h 3443"/>
                  <a:gd name="T68" fmla="*/ 2400 w 3674"/>
                  <a:gd name="T69" fmla="*/ 479 h 3443"/>
                  <a:gd name="T70" fmla="*/ 2499 w 3674"/>
                  <a:gd name="T71" fmla="*/ 547 h 3443"/>
                  <a:gd name="T72" fmla="*/ 2622 w 3674"/>
                  <a:gd name="T73" fmla="*/ 662 h 3443"/>
                  <a:gd name="T74" fmla="*/ 2875 w 3674"/>
                  <a:gd name="T75" fmla="*/ 870 h 3443"/>
                  <a:gd name="T76" fmla="*/ 3037 w 3674"/>
                  <a:gd name="T77" fmla="*/ 978 h 3443"/>
                  <a:gd name="T78" fmla="*/ 3080 w 3674"/>
                  <a:gd name="T79" fmla="*/ 986 h 3443"/>
                  <a:gd name="T80" fmla="*/ 3174 w 3674"/>
                  <a:gd name="T81" fmla="*/ 1043 h 3443"/>
                  <a:gd name="T82" fmla="*/ 3402 w 3674"/>
                  <a:gd name="T83" fmla="*/ 1288 h 3443"/>
                  <a:gd name="T84" fmla="*/ 3549 w 3674"/>
                  <a:gd name="T85" fmla="*/ 1396 h 3443"/>
                  <a:gd name="T86" fmla="*/ 3629 w 3674"/>
                  <a:gd name="T87" fmla="*/ 1497 h 3443"/>
                  <a:gd name="T88" fmla="*/ 3593 w 3674"/>
                  <a:gd name="T89" fmla="*/ 1674 h 3443"/>
                  <a:gd name="T90" fmla="*/ 3603 w 3674"/>
                  <a:gd name="T91" fmla="*/ 1798 h 3443"/>
                  <a:gd name="T92" fmla="*/ 3137 w 3674"/>
                  <a:gd name="T93" fmla="*/ 1817 h 3443"/>
                  <a:gd name="T94" fmla="*/ 2508 w 3674"/>
                  <a:gd name="T95" fmla="*/ 1853 h 3443"/>
                  <a:gd name="T96" fmla="*/ 2345 w 3674"/>
                  <a:gd name="T97" fmla="*/ 1870 h 3443"/>
                  <a:gd name="T98" fmla="*/ 2179 w 3674"/>
                  <a:gd name="T99" fmla="*/ 2184 h 3443"/>
                  <a:gd name="T100" fmla="*/ 1986 w 3674"/>
                  <a:gd name="T101" fmla="*/ 2527 h 3443"/>
                  <a:gd name="T102" fmla="*/ 1994 w 3674"/>
                  <a:gd name="T103" fmla="*/ 2766 h 3443"/>
                  <a:gd name="T104" fmla="*/ 2038 w 3674"/>
                  <a:gd name="T105" fmla="*/ 2979 h 3443"/>
                  <a:gd name="T106" fmla="*/ 2008 w 3674"/>
                  <a:gd name="T107" fmla="*/ 3299 h 3443"/>
                  <a:gd name="T108" fmla="*/ 1918 w 3674"/>
                  <a:gd name="T109" fmla="*/ 3443 h 3443"/>
                  <a:gd name="T110" fmla="*/ 1660 w 3674"/>
                  <a:gd name="T111" fmla="*/ 3227 h 34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674" h="3443">
                    <a:moveTo>
                      <a:pt x="1660" y="3227"/>
                    </a:moveTo>
                    <a:cubicBezTo>
                      <a:pt x="1533" y="3108"/>
                      <a:pt x="1398" y="2979"/>
                      <a:pt x="1359" y="2941"/>
                    </a:cubicBezTo>
                    <a:cubicBezTo>
                      <a:pt x="1289" y="2872"/>
                      <a:pt x="1289" y="2872"/>
                      <a:pt x="1352" y="2886"/>
                    </a:cubicBezTo>
                    <a:cubicBezTo>
                      <a:pt x="1389" y="2895"/>
                      <a:pt x="1408" y="2890"/>
                      <a:pt x="1398" y="2874"/>
                    </a:cubicBezTo>
                    <a:cubicBezTo>
                      <a:pt x="1381" y="2846"/>
                      <a:pt x="1269" y="2796"/>
                      <a:pt x="1184" y="2779"/>
                    </a:cubicBezTo>
                    <a:cubicBezTo>
                      <a:pt x="1094" y="2761"/>
                      <a:pt x="1032" y="2713"/>
                      <a:pt x="874" y="2542"/>
                    </a:cubicBezTo>
                    <a:cubicBezTo>
                      <a:pt x="787" y="2448"/>
                      <a:pt x="700" y="2371"/>
                      <a:pt x="681" y="2371"/>
                    </a:cubicBezTo>
                    <a:cubicBezTo>
                      <a:pt x="656" y="2371"/>
                      <a:pt x="655" y="2360"/>
                      <a:pt x="676" y="2335"/>
                    </a:cubicBezTo>
                    <a:cubicBezTo>
                      <a:pt x="698" y="2309"/>
                      <a:pt x="687" y="2291"/>
                      <a:pt x="635" y="2266"/>
                    </a:cubicBezTo>
                    <a:cubicBezTo>
                      <a:pt x="575" y="2238"/>
                      <a:pt x="569" y="2239"/>
                      <a:pt x="598" y="2273"/>
                    </a:cubicBezTo>
                    <a:cubicBezTo>
                      <a:pt x="666" y="2355"/>
                      <a:pt x="568" y="2314"/>
                      <a:pt x="394" y="2188"/>
                    </a:cubicBezTo>
                    <a:cubicBezTo>
                      <a:pt x="299" y="2119"/>
                      <a:pt x="207" y="2055"/>
                      <a:pt x="190" y="2047"/>
                    </a:cubicBezTo>
                    <a:cubicBezTo>
                      <a:pt x="169" y="2037"/>
                      <a:pt x="171" y="2027"/>
                      <a:pt x="195" y="2015"/>
                    </a:cubicBezTo>
                    <a:cubicBezTo>
                      <a:pt x="249" y="1990"/>
                      <a:pt x="236" y="1947"/>
                      <a:pt x="174" y="1947"/>
                    </a:cubicBezTo>
                    <a:cubicBezTo>
                      <a:pt x="136" y="1947"/>
                      <a:pt x="113" y="1923"/>
                      <a:pt x="101" y="1870"/>
                    </a:cubicBezTo>
                    <a:cubicBezTo>
                      <a:pt x="92" y="1827"/>
                      <a:pt x="65" y="1745"/>
                      <a:pt x="41" y="1689"/>
                    </a:cubicBezTo>
                    <a:cubicBezTo>
                      <a:pt x="0" y="1590"/>
                      <a:pt x="2" y="1574"/>
                      <a:pt x="89" y="1308"/>
                    </a:cubicBezTo>
                    <a:cubicBezTo>
                      <a:pt x="140" y="1155"/>
                      <a:pt x="190" y="1017"/>
                      <a:pt x="202" y="1002"/>
                    </a:cubicBezTo>
                    <a:cubicBezTo>
                      <a:pt x="213" y="986"/>
                      <a:pt x="230" y="939"/>
                      <a:pt x="241" y="896"/>
                    </a:cubicBezTo>
                    <a:cubicBezTo>
                      <a:pt x="251" y="852"/>
                      <a:pt x="293" y="802"/>
                      <a:pt x="338" y="779"/>
                    </a:cubicBezTo>
                    <a:cubicBezTo>
                      <a:pt x="423" y="735"/>
                      <a:pt x="484" y="629"/>
                      <a:pt x="484" y="526"/>
                    </a:cubicBezTo>
                    <a:cubicBezTo>
                      <a:pt x="484" y="490"/>
                      <a:pt x="517" y="431"/>
                      <a:pt x="557" y="393"/>
                    </a:cubicBezTo>
                    <a:cubicBezTo>
                      <a:pt x="609" y="344"/>
                      <a:pt x="625" y="305"/>
                      <a:pt x="615" y="254"/>
                    </a:cubicBezTo>
                    <a:cubicBezTo>
                      <a:pt x="596" y="156"/>
                      <a:pt x="674" y="0"/>
                      <a:pt x="742" y="0"/>
                    </a:cubicBezTo>
                    <a:cubicBezTo>
                      <a:pt x="827" y="0"/>
                      <a:pt x="900" y="88"/>
                      <a:pt x="917" y="212"/>
                    </a:cubicBezTo>
                    <a:cubicBezTo>
                      <a:pt x="943" y="403"/>
                      <a:pt x="983" y="480"/>
                      <a:pt x="1057" y="480"/>
                    </a:cubicBezTo>
                    <a:cubicBezTo>
                      <a:pt x="1094" y="480"/>
                      <a:pt x="1147" y="505"/>
                      <a:pt x="1175" y="536"/>
                    </a:cubicBezTo>
                    <a:cubicBezTo>
                      <a:pt x="1204" y="567"/>
                      <a:pt x="1240" y="592"/>
                      <a:pt x="1257" y="592"/>
                    </a:cubicBezTo>
                    <a:cubicBezTo>
                      <a:pt x="1296" y="591"/>
                      <a:pt x="1392" y="492"/>
                      <a:pt x="1461" y="379"/>
                    </a:cubicBezTo>
                    <a:cubicBezTo>
                      <a:pt x="1558" y="221"/>
                      <a:pt x="1665" y="113"/>
                      <a:pt x="1725" y="113"/>
                    </a:cubicBezTo>
                    <a:cubicBezTo>
                      <a:pt x="1758" y="113"/>
                      <a:pt x="1816" y="92"/>
                      <a:pt x="1855" y="66"/>
                    </a:cubicBezTo>
                    <a:cubicBezTo>
                      <a:pt x="1924" y="21"/>
                      <a:pt x="1931" y="23"/>
                      <a:pt x="2053" y="108"/>
                    </a:cubicBezTo>
                    <a:cubicBezTo>
                      <a:pt x="2122" y="157"/>
                      <a:pt x="2191" y="197"/>
                      <a:pt x="2205" y="197"/>
                    </a:cubicBezTo>
                    <a:cubicBezTo>
                      <a:pt x="2253" y="197"/>
                      <a:pt x="2291" y="299"/>
                      <a:pt x="2256" y="333"/>
                    </a:cubicBezTo>
                    <a:cubicBezTo>
                      <a:pt x="2211" y="378"/>
                      <a:pt x="2266" y="434"/>
                      <a:pt x="2400" y="479"/>
                    </a:cubicBezTo>
                    <a:cubicBezTo>
                      <a:pt x="2461" y="499"/>
                      <a:pt x="2506" y="530"/>
                      <a:pt x="2499" y="547"/>
                    </a:cubicBezTo>
                    <a:cubicBezTo>
                      <a:pt x="2493" y="564"/>
                      <a:pt x="2548" y="616"/>
                      <a:pt x="2622" y="662"/>
                    </a:cubicBezTo>
                    <a:cubicBezTo>
                      <a:pt x="2695" y="708"/>
                      <a:pt x="2809" y="802"/>
                      <a:pt x="2875" y="870"/>
                    </a:cubicBezTo>
                    <a:cubicBezTo>
                      <a:pt x="2951" y="950"/>
                      <a:pt x="3009" y="989"/>
                      <a:pt x="3037" y="978"/>
                    </a:cubicBezTo>
                    <a:cubicBezTo>
                      <a:pt x="3061" y="969"/>
                      <a:pt x="3080" y="973"/>
                      <a:pt x="3080" y="986"/>
                    </a:cubicBezTo>
                    <a:cubicBezTo>
                      <a:pt x="3080" y="1000"/>
                      <a:pt x="3123" y="1025"/>
                      <a:pt x="3174" y="1043"/>
                    </a:cubicBezTo>
                    <a:cubicBezTo>
                      <a:pt x="3269" y="1074"/>
                      <a:pt x="3367" y="1180"/>
                      <a:pt x="3402" y="1288"/>
                    </a:cubicBezTo>
                    <a:cubicBezTo>
                      <a:pt x="3413" y="1325"/>
                      <a:pt x="3470" y="1366"/>
                      <a:pt x="3549" y="1396"/>
                    </a:cubicBezTo>
                    <a:cubicBezTo>
                      <a:pt x="3670" y="1443"/>
                      <a:pt x="3674" y="1448"/>
                      <a:pt x="3629" y="1497"/>
                    </a:cubicBezTo>
                    <a:cubicBezTo>
                      <a:pt x="3596" y="1534"/>
                      <a:pt x="3585" y="1586"/>
                      <a:pt x="3593" y="1674"/>
                    </a:cubicBezTo>
                    <a:lnTo>
                      <a:pt x="3603" y="1798"/>
                    </a:lnTo>
                    <a:lnTo>
                      <a:pt x="3137" y="1817"/>
                    </a:lnTo>
                    <a:cubicBezTo>
                      <a:pt x="2881" y="1827"/>
                      <a:pt x="2598" y="1843"/>
                      <a:pt x="2508" y="1853"/>
                    </a:cubicBezTo>
                    <a:lnTo>
                      <a:pt x="2345" y="1870"/>
                    </a:lnTo>
                    <a:lnTo>
                      <a:pt x="2179" y="2184"/>
                    </a:lnTo>
                    <a:cubicBezTo>
                      <a:pt x="2087" y="2356"/>
                      <a:pt x="2001" y="2511"/>
                      <a:pt x="1986" y="2527"/>
                    </a:cubicBezTo>
                    <a:cubicBezTo>
                      <a:pt x="1921" y="2601"/>
                      <a:pt x="1924" y="2700"/>
                      <a:pt x="1994" y="2766"/>
                    </a:cubicBezTo>
                    <a:cubicBezTo>
                      <a:pt x="2066" y="2833"/>
                      <a:pt x="2086" y="2931"/>
                      <a:pt x="2038" y="2979"/>
                    </a:cubicBezTo>
                    <a:cubicBezTo>
                      <a:pt x="2014" y="3003"/>
                      <a:pt x="2007" y="3078"/>
                      <a:pt x="2008" y="3299"/>
                    </a:cubicBezTo>
                    <a:cubicBezTo>
                      <a:pt x="2008" y="3370"/>
                      <a:pt x="1963" y="3443"/>
                      <a:pt x="1918" y="3443"/>
                    </a:cubicBezTo>
                    <a:cubicBezTo>
                      <a:pt x="1903" y="3443"/>
                      <a:pt x="1788" y="3346"/>
                      <a:pt x="1660" y="3227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" name="oxaca">
                <a:extLst>
                  <a:ext uri="{FF2B5EF4-FFF2-40B4-BE49-F238E27FC236}">
                    <a16:creationId xmlns:a16="http://schemas.microsoft.com/office/drawing/2014/main" id="{3D324718-FCA5-483B-AF43-75FA640122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4941" y="5837240"/>
                <a:ext cx="1198563" cy="830263"/>
              </a:xfrm>
              <a:custGeom>
                <a:avLst/>
                <a:gdLst>
                  <a:gd name="T0" fmla="*/ 1668 w 4480"/>
                  <a:gd name="T1" fmla="*/ 2966 h 3042"/>
                  <a:gd name="T2" fmla="*/ 1063 w 4480"/>
                  <a:gd name="T3" fmla="*/ 2763 h 3042"/>
                  <a:gd name="T4" fmla="*/ 542 w 4480"/>
                  <a:gd name="T5" fmla="*/ 2647 h 3042"/>
                  <a:gd name="T6" fmla="*/ 0 w 4480"/>
                  <a:gd name="T7" fmla="*/ 2439 h 3042"/>
                  <a:gd name="T8" fmla="*/ 155 w 4480"/>
                  <a:gd name="T9" fmla="*/ 2262 h 3042"/>
                  <a:gd name="T10" fmla="*/ 482 w 4480"/>
                  <a:gd name="T11" fmla="*/ 1963 h 3042"/>
                  <a:gd name="T12" fmla="*/ 302 w 4480"/>
                  <a:gd name="T13" fmla="*/ 1572 h 3042"/>
                  <a:gd name="T14" fmla="*/ 280 w 4480"/>
                  <a:gd name="T15" fmla="*/ 707 h 3042"/>
                  <a:gd name="T16" fmla="*/ 592 w 4480"/>
                  <a:gd name="T17" fmla="*/ 635 h 3042"/>
                  <a:gd name="T18" fmla="*/ 734 w 4480"/>
                  <a:gd name="T19" fmla="*/ 450 h 3042"/>
                  <a:gd name="T20" fmla="*/ 819 w 4480"/>
                  <a:gd name="T21" fmla="*/ 611 h 3042"/>
                  <a:gd name="T22" fmla="*/ 1184 w 4480"/>
                  <a:gd name="T23" fmla="*/ 575 h 3042"/>
                  <a:gd name="T24" fmla="*/ 1748 w 4480"/>
                  <a:gd name="T25" fmla="*/ 62 h 3042"/>
                  <a:gd name="T26" fmla="*/ 1864 w 4480"/>
                  <a:gd name="T27" fmla="*/ 30 h 3042"/>
                  <a:gd name="T28" fmla="*/ 2033 w 4480"/>
                  <a:gd name="T29" fmla="*/ 256 h 3042"/>
                  <a:gd name="T30" fmla="*/ 2376 w 4480"/>
                  <a:gd name="T31" fmla="*/ 482 h 3042"/>
                  <a:gd name="T32" fmla="*/ 2526 w 4480"/>
                  <a:gd name="T33" fmla="*/ 792 h 3042"/>
                  <a:gd name="T34" fmla="*/ 2887 w 4480"/>
                  <a:gd name="T35" fmla="*/ 1084 h 3042"/>
                  <a:gd name="T36" fmla="*/ 3166 w 4480"/>
                  <a:gd name="T37" fmla="*/ 961 h 3042"/>
                  <a:gd name="T38" fmla="*/ 3500 w 4480"/>
                  <a:gd name="T39" fmla="*/ 1384 h 3042"/>
                  <a:gd name="T40" fmla="*/ 4476 w 4480"/>
                  <a:gd name="T41" fmla="*/ 1477 h 3042"/>
                  <a:gd name="T42" fmla="*/ 4233 w 4480"/>
                  <a:gd name="T43" fmla="*/ 2176 h 3042"/>
                  <a:gd name="T44" fmla="*/ 4321 w 4480"/>
                  <a:gd name="T45" fmla="*/ 2485 h 3042"/>
                  <a:gd name="T46" fmla="*/ 4231 w 4480"/>
                  <a:gd name="T47" fmla="*/ 2416 h 3042"/>
                  <a:gd name="T48" fmla="*/ 4008 w 4480"/>
                  <a:gd name="T49" fmla="*/ 2359 h 3042"/>
                  <a:gd name="T50" fmla="*/ 4374 w 4480"/>
                  <a:gd name="T51" fmla="*/ 2572 h 3042"/>
                  <a:gd name="T52" fmla="*/ 3895 w 4480"/>
                  <a:gd name="T53" fmla="*/ 2429 h 3042"/>
                  <a:gd name="T54" fmla="*/ 3841 w 4480"/>
                  <a:gd name="T55" fmla="*/ 2360 h 3042"/>
                  <a:gd name="T56" fmla="*/ 3808 w 4480"/>
                  <a:gd name="T57" fmla="*/ 2287 h 3042"/>
                  <a:gd name="T58" fmla="*/ 3612 w 4480"/>
                  <a:gd name="T59" fmla="*/ 2287 h 3042"/>
                  <a:gd name="T60" fmla="*/ 3509 w 4480"/>
                  <a:gd name="T61" fmla="*/ 2356 h 3042"/>
                  <a:gd name="T62" fmla="*/ 3443 w 4480"/>
                  <a:gd name="T63" fmla="*/ 2409 h 3042"/>
                  <a:gd name="T64" fmla="*/ 3612 w 4480"/>
                  <a:gd name="T65" fmla="*/ 2429 h 3042"/>
                  <a:gd name="T66" fmla="*/ 3115 w 4480"/>
                  <a:gd name="T67" fmla="*/ 2570 h 3042"/>
                  <a:gd name="T68" fmla="*/ 2836 w 4480"/>
                  <a:gd name="T69" fmla="*/ 2728 h 3042"/>
                  <a:gd name="T70" fmla="*/ 2406 w 4480"/>
                  <a:gd name="T71" fmla="*/ 2906 h 3042"/>
                  <a:gd name="T72" fmla="*/ 1855 w 4480"/>
                  <a:gd name="T73" fmla="*/ 3018 h 3042"/>
                  <a:gd name="connsiteX0" fmla="*/ 4141 w 9991"/>
                  <a:gd name="connsiteY0" fmla="*/ 9894 h 9946"/>
                  <a:gd name="connsiteX1" fmla="*/ 3723 w 9991"/>
                  <a:gd name="connsiteY1" fmla="*/ 9723 h 9946"/>
                  <a:gd name="connsiteX2" fmla="*/ 3147 w 9991"/>
                  <a:gd name="connsiteY2" fmla="*/ 9381 h 9946"/>
                  <a:gd name="connsiteX3" fmla="*/ 2373 w 9991"/>
                  <a:gd name="connsiteY3" fmla="*/ 9056 h 9946"/>
                  <a:gd name="connsiteX4" fmla="*/ 1618 w 9991"/>
                  <a:gd name="connsiteY4" fmla="*/ 8947 h 9946"/>
                  <a:gd name="connsiteX5" fmla="*/ 1210 w 9991"/>
                  <a:gd name="connsiteY5" fmla="*/ 8675 h 9946"/>
                  <a:gd name="connsiteX6" fmla="*/ 299 w 9991"/>
                  <a:gd name="connsiteY6" fmla="*/ 8050 h 9946"/>
                  <a:gd name="connsiteX7" fmla="*/ 0 w 9991"/>
                  <a:gd name="connsiteY7" fmla="*/ 7991 h 9946"/>
                  <a:gd name="connsiteX8" fmla="*/ 143 w 9991"/>
                  <a:gd name="connsiteY8" fmla="*/ 7721 h 9946"/>
                  <a:gd name="connsiteX9" fmla="*/ 346 w 9991"/>
                  <a:gd name="connsiteY9" fmla="*/ 7409 h 9946"/>
                  <a:gd name="connsiteX10" fmla="*/ 743 w 9991"/>
                  <a:gd name="connsiteY10" fmla="*/ 6870 h 9946"/>
                  <a:gd name="connsiteX11" fmla="*/ 1076 w 9991"/>
                  <a:gd name="connsiteY11" fmla="*/ 6426 h 9946"/>
                  <a:gd name="connsiteX12" fmla="*/ 1018 w 9991"/>
                  <a:gd name="connsiteY12" fmla="*/ 5976 h 9946"/>
                  <a:gd name="connsiteX13" fmla="*/ 674 w 9991"/>
                  <a:gd name="connsiteY13" fmla="*/ 5141 h 9946"/>
                  <a:gd name="connsiteX14" fmla="*/ 246 w 9991"/>
                  <a:gd name="connsiteY14" fmla="*/ 3408 h 9946"/>
                  <a:gd name="connsiteX15" fmla="*/ 625 w 9991"/>
                  <a:gd name="connsiteY15" fmla="*/ 2297 h 9946"/>
                  <a:gd name="connsiteX16" fmla="*/ 1051 w 9991"/>
                  <a:gd name="connsiteY16" fmla="*/ 2409 h 9946"/>
                  <a:gd name="connsiteX17" fmla="*/ 1321 w 9991"/>
                  <a:gd name="connsiteY17" fmla="*/ 2060 h 9946"/>
                  <a:gd name="connsiteX18" fmla="*/ 1173 w 9991"/>
                  <a:gd name="connsiteY18" fmla="*/ 1121 h 9946"/>
                  <a:gd name="connsiteX19" fmla="*/ 1638 w 9991"/>
                  <a:gd name="connsiteY19" fmla="*/ 1452 h 9946"/>
                  <a:gd name="connsiteX20" fmla="*/ 1705 w 9991"/>
                  <a:gd name="connsiteY20" fmla="*/ 1699 h 9946"/>
                  <a:gd name="connsiteX21" fmla="*/ 1828 w 9991"/>
                  <a:gd name="connsiteY21" fmla="*/ 1982 h 9946"/>
                  <a:gd name="connsiteX22" fmla="*/ 2076 w 9991"/>
                  <a:gd name="connsiteY22" fmla="*/ 2028 h 9946"/>
                  <a:gd name="connsiteX23" fmla="*/ 2643 w 9991"/>
                  <a:gd name="connsiteY23" fmla="*/ 1863 h 9946"/>
                  <a:gd name="connsiteX24" fmla="*/ 3315 w 9991"/>
                  <a:gd name="connsiteY24" fmla="*/ 1689 h 9946"/>
                  <a:gd name="connsiteX25" fmla="*/ 3902 w 9991"/>
                  <a:gd name="connsiteY25" fmla="*/ 177 h 9946"/>
                  <a:gd name="connsiteX26" fmla="*/ 4004 w 9991"/>
                  <a:gd name="connsiteY26" fmla="*/ 16 h 9946"/>
                  <a:gd name="connsiteX27" fmla="*/ 4161 w 9991"/>
                  <a:gd name="connsiteY27" fmla="*/ 72 h 9946"/>
                  <a:gd name="connsiteX28" fmla="*/ 4473 w 9991"/>
                  <a:gd name="connsiteY28" fmla="*/ 647 h 9946"/>
                  <a:gd name="connsiteX29" fmla="*/ 4538 w 9991"/>
                  <a:gd name="connsiteY29" fmla="*/ 815 h 9946"/>
                  <a:gd name="connsiteX30" fmla="*/ 4672 w 9991"/>
                  <a:gd name="connsiteY30" fmla="*/ 1097 h 9946"/>
                  <a:gd name="connsiteX31" fmla="*/ 5304 w 9991"/>
                  <a:gd name="connsiteY31" fmla="*/ 1557 h 9946"/>
                  <a:gd name="connsiteX32" fmla="*/ 5645 w 9991"/>
                  <a:gd name="connsiteY32" fmla="*/ 1719 h 9946"/>
                  <a:gd name="connsiteX33" fmla="*/ 5638 w 9991"/>
                  <a:gd name="connsiteY33" fmla="*/ 2577 h 9946"/>
                  <a:gd name="connsiteX34" fmla="*/ 5683 w 9991"/>
                  <a:gd name="connsiteY34" fmla="*/ 3385 h 9946"/>
                  <a:gd name="connsiteX35" fmla="*/ 6444 w 9991"/>
                  <a:gd name="connsiteY35" fmla="*/ 3536 h 9946"/>
                  <a:gd name="connsiteX36" fmla="*/ 7098 w 9991"/>
                  <a:gd name="connsiteY36" fmla="*/ 3073 h 9946"/>
                  <a:gd name="connsiteX37" fmla="*/ 7067 w 9991"/>
                  <a:gd name="connsiteY37" fmla="*/ 3132 h 9946"/>
                  <a:gd name="connsiteX38" fmla="*/ 7638 w 9991"/>
                  <a:gd name="connsiteY38" fmla="*/ 4240 h 9946"/>
                  <a:gd name="connsiteX39" fmla="*/ 7813 w 9991"/>
                  <a:gd name="connsiteY39" fmla="*/ 4523 h 9946"/>
                  <a:gd name="connsiteX40" fmla="*/ 7891 w 9991"/>
                  <a:gd name="connsiteY40" fmla="*/ 4710 h 9946"/>
                  <a:gd name="connsiteX41" fmla="*/ 9991 w 9991"/>
                  <a:gd name="connsiteY41" fmla="*/ 4828 h 9946"/>
                  <a:gd name="connsiteX42" fmla="*/ 9728 w 9991"/>
                  <a:gd name="connsiteY42" fmla="*/ 5989 h 9946"/>
                  <a:gd name="connsiteX43" fmla="*/ 9449 w 9991"/>
                  <a:gd name="connsiteY43" fmla="*/ 7126 h 9946"/>
                  <a:gd name="connsiteX44" fmla="*/ 9574 w 9991"/>
                  <a:gd name="connsiteY44" fmla="*/ 7491 h 9946"/>
                  <a:gd name="connsiteX45" fmla="*/ 9645 w 9991"/>
                  <a:gd name="connsiteY45" fmla="*/ 8142 h 9946"/>
                  <a:gd name="connsiteX46" fmla="*/ 9551 w 9991"/>
                  <a:gd name="connsiteY46" fmla="*/ 7997 h 9946"/>
                  <a:gd name="connsiteX47" fmla="*/ 9444 w 9991"/>
                  <a:gd name="connsiteY47" fmla="*/ 7915 h 9946"/>
                  <a:gd name="connsiteX48" fmla="*/ 9194 w 9991"/>
                  <a:gd name="connsiteY48" fmla="*/ 7784 h 9946"/>
                  <a:gd name="connsiteX49" fmla="*/ 8946 w 9991"/>
                  <a:gd name="connsiteY49" fmla="*/ 7728 h 9946"/>
                  <a:gd name="connsiteX50" fmla="*/ 9056 w 9991"/>
                  <a:gd name="connsiteY50" fmla="*/ 7925 h 9946"/>
                  <a:gd name="connsiteX51" fmla="*/ 9763 w 9991"/>
                  <a:gd name="connsiteY51" fmla="*/ 8428 h 9946"/>
                  <a:gd name="connsiteX52" fmla="*/ 9339 w 9991"/>
                  <a:gd name="connsiteY52" fmla="*/ 8231 h 9946"/>
                  <a:gd name="connsiteX53" fmla="*/ 8694 w 9991"/>
                  <a:gd name="connsiteY53" fmla="*/ 7958 h 9946"/>
                  <a:gd name="connsiteX54" fmla="*/ 8411 w 9991"/>
                  <a:gd name="connsiteY54" fmla="*/ 7738 h 9946"/>
                  <a:gd name="connsiteX55" fmla="*/ 8574 w 9991"/>
                  <a:gd name="connsiteY55" fmla="*/ 7731 h 9946"/>
                  <a:gd name="connsiteX56" fmla="*/ 8629 w 9991"/>
                  <a:gd name="connsiteY56" fmla="*/ 7688 h 9946"/>
                  <a:gd name="connsiteX57" fmla="*/ 8500 w 9991"/>
                  <a:gd name="connsiteY57" fmla="*/ 7491 h 9946"/>
                  <a:gd name="connsiteX58" fmla="*/ 8259 w 9991"/>
                  <a:gd name="connsiteY58" fmla="*/ 7534 h 9946"/>
                  <a:gd name="connsiteX59" fmla="*/ 8063 w 9991"/>
                  <a:gd name="connsiteY59" fmla="*/ 7491 h 9946"/>
                  <a:gd name="connsiteX60" fmla="*/ 7754 w 9991"/>
                  <a:gd name="connsiteY60" fmla="*/ 7412 h 9946"/>
                  <a:gd name="connsiteX61" fmla="*/ 7833 w 9991"/>
                  <a:gd name="connsiteY61" fmla="*/ 7718 h 9946"/>
                  <a:gd name="connsiteX62" fmla="*/ 7906 w 9991"/>
                  <a:gd name="connsiteY62" fmla="*/ 7754 h 9946"/>
                  <a:gd name="connsiteX63" fmla="*/ 7685 w 9991"/>
                  <a:gd name="connsiteY63" fmla="*/ 7892 h 9946"/>
                  <a:gd name="connsiteX64" fmla="*/ 7844 w 9991"/>
                  <a:gd name="connsiteY64" fmla="*/ 7902 h 9946"/>
                  <a:gd name="connsiteX65" fmla="*/ 8063 w 9991"/>
                  <a:gd name="connsiteY65" fmla="*/ 7958 h 9946"/>
                  <a:gd name="connsiteX66" fmla="*/ 7583 w 9991"/>
                  <a:gd name="connsiteY66" fmla="*/ 8050 h 9946"/>
                  <a:gd name="connsiteX67" fmla="*/ 6953 w 9991"/>
                  <a:gd name="connsiteY67" fmla="*/ 8421 h 9946"/>
                  <a:gd name="connsiteX68" fmla="*/ 6596 w 9991"/>
                  <a:gd name="connsiteY68" fmla="*/ 8793 h 9946"/>
                  <a:gd name="connsiteX69" fmla="*/ 6330 w 9991"/>
                  <a:gd name="connsiteY69" fmla="*/ 8941 h 9946"/>
                  <a:gd name="connsiteX70" fmla="*/ 5924 w 9991"/>
                  <a:gd name="connsiteY70" fmla="*/ 9174 h 9946"/>
                  <a:gd name="connsiteX71" fmla="*/ 5371 w 9991"/>
                  <a:gd name="connsiteY71" fmla="*/ 9526 h 9946"/>
                  <a:gd name="connsiteX72" fmla="*/ 4850 w 9991"/>
                  <a:gd name="connsiteY72" fmla="*/ 9851 h 9946"/>
                  <a:gd name="connsiteX73" fmla="*/ 4141 w 9991"/>
                  <a:gd name="connsiteY73" fmla="*/ 9894 h 9946"/>
                  <a:gd name="connsiteX0" fmla="*/ 4145 w 10000"/>
                  <a:gd name="connsiteY0" fmla="*/ 9948 h 10000"/>
                  <a:gd name="connsiteX1" fmla="*/ 3726 w 10000"/>
                  <a:gd name="connsiteY1" fmla="*/ 9776 h 10000"/>
                  <a:gd name="connsiteX2" fmla="*/ 3150 w 10000"/>
                  <a:gd name="connsiteY2" fmla="*/ 9432 h 10000"/>
                  <a:gd name="connsiteX3" fmla="*/ 2375 w 10000"/>
                  <a:gd name="connsiteY3" fmla="*/ 9105 h 10000"/>
                  <a:gd name="connsiteX4" fmla="*/ 1619 w 10000"/>
                  <a:gd name="connsiteY4" fmla="*/ 8996 h 10000"/>
                  <a:gd name="connsiteX5" fmla="*/ 1211 w 10000"/>
                  <a:gd name="connsiteY5" fmla="*/ 8722 h 10000"/>
                  <a:gd name="connsiteX6" fmla="*/ 299 w 10000"/>
                  <a:gd name="connsiteY6" fmla="*/ 8094 h 10000"/>
                  <a:gd name="connsiteX7" fmla="*/ 0 w 10000"/>
                  <a:gd name="connsiteY7" fmla="*/ 8034 h 10000"/>
                  <a:gd name="connsiteX8" fmla="*/ 143 w 10000"/>
                  <a:gd name="connsiteY8" fmla="*/ 7763 h 10000"/>
                  <a:gd name="connsiteX9" fmla="*/ 346 w 10000"/>
                  <a:gd name="connsiteY9" fmla="*/ 7449 h 10000"/>
                  <a:gd name="connsiteX10" fmla="*/ 744 w 10000"/>
                  <a:gd name="connsiteY10" fmla="*/ 6907 h 10000"/>
                  <a:gd name="connsiteX11" fmla="*/ 1077 w 10000"/>
                  <a:gd name="connsiteY11" fmla="*/ 6461 h 10000"/>
                  <a:gd name="connsiteX12" fmla="*/ 1019 w 10000"/>
                  <a:gd name="connsiteY12" fmla="*/ 6008 h 10000"/>
                  <a:gd name="connsiteX13" fmla="*/ 675 w 10000"/>
                  <a:gd name="connsiteY13" fmla="*/ 5169 h 10000"/>
                  <a:gd name="connsiteX14" fmla="*/ 246 w 10000"/>
                  <a:gd name="connsiteY14" fmla="*/ 3427 h 10000"/>
                  <a:gd name="connsiteX15" fmla="*/ 626 w 10000"/>
                  <a:gd name="connsiteY15" fmla="*/ 2309 h 10000"/>
                  <a:gd name="connsiteX16" fmla="*/ 1052 w 10000"/>
                  <a:gd name="connsiteY16" fmla="*/ 2422 h 10000"/>
                  <a:gd name="connsiteX17" fmla="*/ 1051 w 10000"/>
                  <a:gd name="connsiteY17" fmla="*/ 2071 h 10000"/>
                  <a:gd name="connsiteX18" fmla="*/ 1174 w 10000"/>
                  <a:gd name="connsiteY18" fmla="*/ 1127 h 10000"/>
                  <a:gd name="connsiteX19" fmla="*/ 1639 w 10000"/>
                  <a:gd name="connsiteY19" fmla="*/ 1460 h 10000"/>
                  <a:gd name="connsiteX20" fmla="*/ 1707 w 10000"/>
                  <a:gd name="connsiteY20" fmla="*/ 1708 h 10000"/>
                  <a:gd name="connsiteX21" fmla="*/ 1830 w 10000"/>
                  <a:gd name="connsiteY21" fmla="*/ 1993 h 10000"/>
                  <a:gd name="connsiteX22" fmla="*/ 2078 w 10000"/>
                  <a:gd name="connsiteY22" fmla="*/ 2039 h 10000"/>
                  <a:gd name="connsiteX23" fmla="*/ 2645 w 10000"/>
                  <a:gd name="connsiteY23" fmla="*/ 1873 h 10000"/>
                  <a:gd name="connsiteX24" fmla="*/ 3318 w 10000"/>
                  <a:gd name="connsiteY24" fmla="*/ 1698 h 10000"/>
                  <a:gd name="connsiteX25" fmla="*/ 3906 w 10000"/>
                  <a:gd name="connsiteY25" fmla="*/ 178 h 10000"/>
                  <a:gd name="connsiteX26" fmla="*/ 4008 w 10000"/>
                  <a:gd name="connsiteY26" fmla="*/ 16 h 10000"/>
                  <a:gd name="connsiteX27" fmla="*/ 4165 w 10000"/>
                  <a:gd name="connsiteY27" fmla="*/ 72 h 10000"/>
                  <a:gd name="connsiteX28" fmla="*/ 4477 w 10000"/>
                  <a:gd name="connsiteY28" fmla="*/ 651 h 10000"/>
                  <a:gd name="connsiteX29" fmla="*/ 4542 w 10000"/>
                  <a:gd name="connsiteY29" fmla="*/ 819 h 10000"/>
                  <a:gd name="connsiteX30" fmla="*/ 4676 w 10000"/>
                  <a:gd name="connsiteY30" fmla="*/ 1103 h 10000"/>
                  <a:gd name="connsiteX31" fmla="*/ 5309 w 10000"/>
                  <a:gd name="connsiteY31" fmla="*/ 1565 h 10000"/>
                  <a:gd name="connsiteX32" fmla="*/ 5650 w 10000"/>
                  <a:gd name="connsiteY32" fmla="*/ 1728 h 10000"/>
                  <a:gd name="connsiteX33" fmla="*/ 5643 w 10000"/>
                  <a:gd name="connsiteY33" fmla="*/ 2591 h 10000"/>
                  <a:gd name="connsiteX34" fmla="*/ 5688 w 10000"/>
                  <a:gd name="connsiteY34" fmla="*/ 3403 h 10000"/>
                  <a:gd name="connsiteX35" fmla="*/ 6450 w 10000"/>
                  <a:gd name="connsiteY35" fmla="*/ 3555 h 10000"/>
                  <a:gd name="connsiteX36" fmla="*/ 7104 w 10000"/>
                  <a:gd name="connsiteY36" fmla="*/ 3090 h 10000"/>
                  <a:gd name="connsiteX37" fmla="*/ 7073 w 10000"/>
                  <a:gd name="connsiteY37" fmla="*/ 3149 h 10000"/>
                  <a:gd name="connsiteX38" fmla="*/ 7645 w 10000"/>
                  <a:gd name="connsiteY38" fmla="*/ 4263 h 10000"/>
                  <a:gd name="connsiteX39" fmla="*/ 7820 w 10000"/>
                  <a:gd name="connsiteY39" fmla="*/ 4548 h 10000"/>
                  <a:gd name="connsiteX40" fmla="*/ 7898 w 10000"/>
                  <a:gd name="connsiteY40" fmla="*/ 4736 h 10000"/>
                  <a:gd name="connsiteX41" fmla="*/ 10000 w 10000"/>
                  <a:gd name="connsiteY41" fmla="*/ 4854 h 10000"/>
                  <a:gd name="connsiteX42" fmla="*/ 9737 w 10000"/>
                  <a:gd name="connsiteY42" fmla="*/ 6022 h 10000"/>
                  <a:gd name="connsiteX43" fmla="*/ 9458 w 10000"/>
                  <a:gd name="connsiteY43" fmla="*/ 7165 h 10000"/>
                  <a:gd name="connsiteX44" fmla="*/ 9583 w 10000"/>
                  <a:gd name="connsiteY44" fmla="*/ 7532 h 10000"/>
                  <a:gd name="connsiteX45" fmla="*/ 9654 w 10000"/>
                  <a:gd name="connsiteY45" fmla="*/ 8186 h 10000"/>
                  <a:gd name="connsiteX46" fmla="*/ 9560 w 10000"/>
                  <a:gd name="connsiteY46" fmla="*/ 8040 h 10000"/>
                  <a:gd name="connsiteX47" fmla="*/ 9453 w 10000"/>
                  <a:gd name="connsiteY47" fmla="*/ 7958 h 10000"/>
                  <a:gd name="connsiteX48" fmla="*/ 9202 w 10000"/>
                  <a:gd name="connsiteY48" fmla="*/ 7826 h 10000"/>
                  <a:gd name="connsiteX49" fmla="*/ 8954 w 10000"/>
                  <a:gd name="connsiteY49" fmla="*/ 7770 h 10000"/>
                  <a:gd name="connsiteX50" fmla="*/ 9064 w 10000"/>
                  <a:gd name="connsiteY50" fmla="*/ 7968 h 10000"/>
                  <a:gd name="connsiteX51" fmla="*/ 9772 w 10000"/>
                  <a:gd name="connsiteY51" fmla="*/ 8474 h 10000"/>
                  <a:gd name="connsiteX52" fmla="*/ 9347 w 10000"/>
                  <a:gd name="connsiteY52" fmla="*/ 8276 h 10000"/>
                  <a:gd name="connsiteX53" fmla="*/ 8702 w 10000"/>
                  <a:gd name="connsiteY53" fmla="*/ 8001 h 10000"/>
                  <a:gd name="connsiteX54" fmla="*/ 8419 w 10000"/>
                  <a:gd name="connsiteY54" fmla="*/ 7780 h 10000"/>
                  <a:gd name="connsiteX55" fmla="*/ 8582 w 10000"/>
                  <a:gd name="connsiteY55" fmla="*/ 7773 h 10000"/>
                  <a:gd name="connsiteX56" fmla="*/ 8637 w 10000"/>
                  <a:gd name="connsiteY56" fmla="*/ 7730 h 10000"/>
                  <a:gd name="connsiteX57" fmla="*/ 8508 w 10000"/>
                  <a:gd name="connsiteY57" fmla="*/ 7532 h 10000"/>
                  <a:gd name="connsiteX58" fmla="*/ 8266 w 10000"/>
                  <a:gd name="connsiteY58" fmla="*/ 7575 h 10000"/>
                  <a:gd name="connsiteX59" fmla="*/ 8070 w 10000"/>
                  <a:gd name="connsiteY59" fmla="*/ 7532 h 10000"/>
                  <a:gd name="connsiteX60" fmla="*/ 7761 w 10000"/>
                  <a:gd name="connsiteY60" fmla="*/ 7452 h 10000"/>
                  <a:gd name="connsiteX61" fmla="*/ 7840 w 10000"/>
                  <a:gd name="connsiteY61" fmla="*/ 7760 h 10000"/>
                  <a:gd name="connsiteX62" fmla="*/ 7913 w 10000"/>
                  <a:gd name="connsiteY62" fmla="*/ 7796 h 10000"/>
                  <a:gd name="connsiteX63" fmla="*/ 7692 w 10000"/>
                  <a:gd name="connsiteY63" fmla="*/ 7935 h 10000"/>
                  <a:gd name="connsiteX64" fmla="*/ 7851 w 10000"/>
                  <a:gd name="connsiteY64" fmla="*/ 7945 h 10000"/>
                  <a:gd name="connsiteX65" fmla="*/ 8070 w 10000"/>
                  <a:gd name="connsiteY65" fmla="*/ 8001 h 10000"/>
                  <a:gd name="connsiteX66" fmla="*/ 7590 w 10000"/>
                  <a:gd name="connsiteY66" fmla="*/ 8094 h 10000"/>
                  <a:gd name="connsiteX67" fmla="*/ 6959 w 10000"/>
                  <a:gd name="connsiteY67" fmla="*/ 8467 h 10000"/>
                  <a:gd name="connsiteX68" fmla="*/ 6602 w 10000"/>
                  <a:gd name="connsiteY68" fmla="*/ 8841 h 10000"/>
                  <a:gd name="connsiteX69" fmla="*/ 6336 w 10000"/>
                  <a:gd name="connsiteY69" fmla="*/ 8990 h 10000"/>
                  <a:gd name="connsiteX70" fmla="*/ 5929 w 10000"/>
                  <a:gd name="connsiteY70" fmla="*/ 9224 h 10000"/>
                  <a:gd name="connsiteX71" fmla="*/ 5376 w 10000"/>
                  <a:gd name="connsiteY71" fmla="*/ 9578 h 10000"/>
                  <a:gd name="connsiteX72" fmla="*/ 4854 w 10000"/>
                  <a:gd name="connsiteY72" fmla="*/ 9904 h 10000"/>
                  <a:gd name="connsiteX73" fmla="*/ 4145 w 10000"/>
                  <a:gd name="connsiteY73" fmla="*/ 9948 h 10000"/>
                  <a:gd name="connsiteX0" fmla="*/ 4145 w 10000"/>
                  <a:gd name="connsiteY0" fmla="*/ 9948 h 10000"/>
                  <a:gd name="connsiteX1" fmla="*/ 3726 w 10000"/>
                  <a:gd name="connsiteY1" fmla="*/ 9776 h 10000"/>
                  <a:gd name="connsiteX2" fmla="*/ 3150 w 10000"/>
                  <a:gd name="connsiteY2" fmla="*/ 9432 h 10000"/>
                  <a:gd name="connsiteX3" fmla="*/ 2375 w 10000"/>
                  <a:gd name="connsiteY3" fmla="*/ 9105 h 10000"/>
                  <a:gd name="connsiteX4" fmla="*/ 1619 w 10000"/>
                  <a:gd name="connsiteY4" fmla="*/ 8996 h 10000"/>
                  <a:gd name="connsiteX5" fmla="*/ 1211 w 10000"/>
                  <a:gd name="connsiteY5" fmla="*/ 8722 h 10000"/>
                  <a:gd name="connsiteX6" fmla="*/ 299 w 10000"/>
                  <a:gd name="connsiteY6" fmla="*/ 8094 h 10000"/>
                  <a:gd name="connsiteX7" fmla="*/ 0 w 10000"/>
                  <a:gd name="connsiteY7" fmla="*/ 8034 h 10000"/>
                  <a:gd name="connsiteX8" fmla="*/ 143 w 10000"/>
                  <a:gd name="connsiteY8" fmla="*/ 7763 h 10000"/>
                  <a:gd name="connsiteX9" fmla="*/ 346 w 10000"/>
                  <a:gd name="connsiteY9" fmla="*/ 7449 h 10000"/>
                  <a:gd name="connsiteX10" fmla="*/ 744 w 10000"/>
                  <a:gd name="connsiteY10" fmla="*/ 6907 h 10000"/>
                  <a:gd name="connsiteX11" fmla="*/ 1077 w 10000"/>
                  <a:gd name="connsiteY11" fmla="*/ 6461 h 10000"/>
                  <a:gd name="connsiteX12" fmla="*/ 1019 w 10000"/>
                  <a:gd name="connsiteY12" fmla="*/ 6008 h 10000"/>
                  <a:gd name="connsiteX13" fmla="*/ 675 w 10000"/>
                  <a:gd name="connsiteY13" fmla="*/ 5169 h 10000"/>
                  <a:gd name="connsiteX14" fmla="*/ 246 w 10000"/>
                  <a:gd name="connsiteY14" fmla="*/ 3427 h 10000"/>
                  <a:gd name="connsiteX15" fmla="*/ 626 w 10000"/>
                  <a:gd name="connsiteY15" fmla="*/ 2309 h 10000"/>
                  <a:gd name="connsiteX16" fmla="*/ 1051 w 10000"/>
                  <a:gd name="connsiteY16" fmla="*/ 2071 h 10000"/>
                  <a:gd name="connsiteX17" fmla="*/ 1174 w 10000"/>
                  <a:gd name="connsiteY17" fmla="*/ 1127 h 10000"/>
                  <a:gd name="connsiteX18" fmla="*/ 1639 w 10000"/>
                  <a:gd name="connsiteY18" fmla="*/ 1460 h 10000"/>
                  <a:gd name="connsiteX19" fmla="*/ 1707 w 10000"/>
                  <a:gd name="connsiteY19" fmla="*/ 1708 h 10000"/>
                  <a:gd name="connsiteX20" fmla="*/ 1830 w 10000"/>
                  <a:gd name="connsiteY20" fmla="*/ 1993 h 10000"/>
                  <a:gd name="connsiteX21" fmla="*/ 2078 w 10000"/>
                  <a:gd name="connsiteY21" fmla="*/ 2039 h 10000"/>
                  <a:gd name="connsiteX22" fmla="*/ 2645 w 10000"/>
                  <a:gd name="connsiteY22" fmla="*/ 1873 h 10000"/>
                  <a:gd name="connsiteX23" fmla="*/ 3318 w 10000"/>
                  <a:gd name="connsiteY23" fmla="*/ 1698 h 10000"/>
                  <a:gd name="connsiteX24" fmla="*/ 3906 w 10000"/>
                  <a:gd name="connsiteY24" fmla="*/ 178 h 10000"/>
                  <a:gd name="connsiteX25" fmla="*/ 4008 w 10000"/>
                  <a:gd name="connsiteY25" fmla="*/ 16 h 10000"/>
                  <a:gd name="connsiteX26" fmla="*/ 4165 w 10000"/>
                  <a:gd name="connsiteY26" fmla="*/ 72 h 10000"/>
                  <a:gd name="connsiteX27" fmla="*/ 4477 w 10000"/>
                  <a:gd name="connsiteY27" fmla="*/ 651 h 10000"/>
                  <a:gd name="connsiteX28" fmla="*/ 4542 w 10000"/>
                  <a:gd name="connsiteY28" fmla="*/ 819 h 10000"/>
                  <a:gd name="connsiteX29" fmla="*/ 4676 w 10000"/>
                  <a:gd name="connsiteY29" fmla="*/ 1103 h 10000"/>
                  <a:gd name="connsiteX30" fmla="*/ 5309 w 10000"/>
                  <a:gd name="connsiteY30" fmla="*/ 1565 h 10000"/>
                  <a:gd name="connsiteX31" fmla="*/ 5650 w 10000"/>
                  <a:gd name="connsiteY31" fmla="*/ 1728 h 10000"/>
                  <a:gd name="connsiteX32" fmla="*/ 5643 w 10000"/>
                  <a:gd name="connsiteY32" fmla="*/ 2591 h 10000"/>
                  <a:gd name="connsiteX33" fmla="*/ 5688 w 10000"/>
                  <a:gd name="connsiteY33" fmla="*/ 3403 h 10000"/>
                  <a:gd name="connsiteX34" fmla="*/ 6450 w 10000"/>
                  <a:gd name="connsiteY34" fmla="*/ 3555 h 10000"/>
                  <a:gd name="connsiteX35" fmla="*/ 7104 w 10000"/>
                  <a:gd name="connsiteY35" fmla="*/ 3090 h 10000"/>
                  <a:gd name="connsiteX36" fmla="*/ 7073 w 10000"/>
                  <a:gd name="connsiteY36" fmla="*/ 3149 h 10000"/>
                  <a:gd name="connsiteX37" fmla="*/ 7645 w 10000"/>
                  <a:gd name="connsiteY37" fmla="*/ 4263 h 10000"/>
                  <a:gd name="connsiteX38" fmla="*/ 7820 w 10000"/>
                  <a:gd name="connsiteY38" fmla="*/ 4548 h 10000"/>
                  <a:gd name="connsiteX39" fmla="*/ 7898 w 10000"/>
                  <a:gd name="connsiteY39" fmla="*/ 4736 h 10000"/>
                  <a:gd name="connsiteX40" fmla="*/ 10000 w 10000"/>
                  <a:gd name="connsiteY40" fmla="*/ 4854 h 10000"/>
                  <a:gd name="connsiteX41" fmla="*/ 9737 w 10000"/>
                  <a:gd name="connsiteY41" fmla="*/ 6022 h 10000"/>
                  <a:gd name="connsiteX42" fmla="*/ 9458 w 10000"/>
                  <a:gd name="connsiteY42" fmla="*/ 7165 h 10000"/>
                  <a:gd name="connsiteX43" fmla="*/ 9583 w 10000"/>
                  <a:gd name="connsiteY43" fmla="*/ 7532 h 10000"/>
                  <a:gd name="connsiteX44" fmla="*/ 9654 w 10000"/>
                  <a:gd name="connsiteY44" fmla="*/ 8186 h 10000"/>
                  <a:gd name="connsiteX45" fmla="*/ 9560 w 10000"/>
                  <a:gd name="connsiteY45" fmla="*/ 8040 h 10000"/>
                  <a:gd name="connsiteX46" fmla="*/ 9453 w 10000"/>
                  <a:gd name="connsiteY46" fmla="*/ 7958 h 10000"/>
                  <a:gd name="connsiteX47" fmla="*/ 9202 w 10000"/>
                  <a:gd name="connsiteY47" fmla="*/ 7826 h 10000"/>
                  <a:gd name="connsiteX48" fmla="*/ 8954 w 10000"/>
                  <a:gd name="connsiteY48" fmla="*/ 7770 h 10000"/>
                  <a:gd name="connsiteX49" fmla="*/ 9064 w 10000"/>
                  <a:gd name="connsiteY49" fmla="*/ 7968 h 10000"/>
                  <a:gd name="connsiteX50" fmla="*/ 9772 w 10000"/>
                  <a:gd name="connsiteY50" fmla="*/ 8474 h 10000"/>
                  <a:gd name="connsiteX51" fmla="*/ 9347 w 10000"/>
                  <a:gd name="connsiteY51" fmla="*/ 8276 h 10000"/>
                  <a:gd name="connsiteX52" fmla="*/ 8702 w 10000"/>
                  <a:gd name="connsiteY52" fmla="*/ 8001 h 10000"/>
                  <a:gd name="connsiteX53" fmla="*/ 8419 w 10000"/>
                  <a:gd name="connsiteY53" fmla="*/ 7780 h 10000"/>
                  <a:gd name="connsiteX54" fmla="*/ 8582 w 10000"/>
                  <a:gd name="connsiteY54" fmla="*/ 7773 h 10000"/>
                  <a:gd name="connsiteX55" fmla="*/ 8637 w 10000"/>
                  <a:gd name="connsiteY55" fmla="*/ 7730 h 10000"/>
                  <a:gd name="connsiteX56" fmla="*/ 8508 w 10000"/>
                  <a:gd name="connsiteY56" fmla="*/ 7532 h 10000"/>
                  <a:gd name="connsiteX57" fmla="*/ 8266 w 10000"/>
                  <a:gd name="connsiteY57" fmla="*/ 7575 h 10000"/>
                  <a:gd name="connsiteX58" fmla="*/ 8070 w 10000"/>
                  <a:gd name="connsiteY58" fmla="*/ 7532 h 10000"/>
                  <a:gd name="connsiteX59" fmla="*/ 7761 w 10000"/>
                  <a:gd name="connsiteY59" fmla="*/ 7452 h 10000"/>
                  <a:gd name="connsiteX60" fmla="*/ 7840 w 10000"/>
                  <a:gd name="connsiteY60" fmla="*/ 7760 h 10000"/>
                  <a:gd name="connsiteX61" fmla="*/ 7913 w 10000"/>
                  <a:gd name="connsiteY61" fmla="*/ 7796 h 10000"/>
                  <a:gd name="connsiteX62" fmla="*/ 7692 w 10000"/>
                  <a:gd name="connsiteY62" fmla="*/ 7935 h 10000"/>
                  <a:gd name="connsiteX63" fmla="*/ 7851 w 10000"/>
                  <a:gd name="connsiteY63" fmla="*/ 7945 h 10000"/>
                  <a:gd name="connsiteX64" fmla="*/ 8070 w 10000"/>
                  <a:gd name="connsiteY64" fmla="*/ 8001 h 10000"/>
                  <a:gd name="connsiteX65" fmla="*/ 7590 w 10000"/>
                  <a:gd name="connsiteY65" fmla="*/ 8094 h 10000"/>
                  <a:gd name="connsiteX66" fmla="*/ 6959 w 10000"/>
                  <a:gd name="connsiteY66" fmla="*/ 8467 h 10000"/>
                  <a:gd name="connsiteX67" fmla="*/ 6602 w 10000"/>
                  <a:gd name="connsiteY67" fmla="*/ 8841 h 10000"/>
                  <a:gd name="connsiteX68" fmla="*/ 6336 w 10000"/>
                  <a:gd name="connsiteY68" fmla="*/ 8990 h 10000"/>
                  <a:gd name="connsiteX69" fmla="*/ 5929 w 10000"/>
                  <a:gd name="connsiteY69" fmla="*/ 9224 h 10000"/>
                  <a:gd name="connsiteX70" fmla="*/ 5376 w 10000"/>
                  <a:gd name="connsiteY70" fmla="*/ 9578 h 10000"/>
                  <a:gd name="connsiteX71" fmla="*/ 4854 w 10000"/>
                  <a:gd name="connsiteY71" fmla="*/ 9904 h 10000"/>
                  <a:gd name="connsiteX72" fmla="*/ 4145 w 10000"/>
                  <a:gd name="connsiteY72" fmla="*/ 9948 h 10000"/>
                  <a:gd name="connsiteX0" fmla="*/ 4145 w 10000"/>
                  <a:gd name="connsiteY0" fmla="*/ 9948 h 10000"/>
                  <a:gd name="connsiteX1" fmla="*/ 3726 w 10000"/>
                  <a:gd name="connsiteY1" fmla="*/ 9776 h 10000"/>
                  <a:gd name="connsiteX2" fmla="*/ 3150 w 10000"/>
                  <a:gd name="connsiteY2" fmla="*/ 9432 h 10000"/>
                  <a:gd name="connsiteX3" fmla="*/ 2375 w 10000"/>
                  <a:gd name="connsiteY3" fmla="*/ 9105 h 10000"/>
                  <a:gd name="connsiteX4" fmla="*/ 1619 w 10000"/>
                  <a:gd name="connsiteY4" fmla="*/ 8996 h 10000"/>
                  <a:gd name="connsiteX5" fmla="*/ 1211 w 10000"/>
                  <a:gd name="connsiteY5" fmla="*/ 8722 h 10000"/>
                  <a:gd name="connsiteX6" fmla="*/ 299 w 10000"/>
                  <a:gd name="connsiteY6" fmla="*/ 8094 h 10000"/>
                  <a:gd name="connsiteX7" fmla="*/ 0 w 10000"/>
                  <a:gd name="connsiteY7" fmla="*/ 8034 h 10000"/>
                  <a:gd name="connsiteX8" fmla="*/ 143 w 10000"/>
                  <a:gd name="connsiteY8" fmla="*/ 7763 h 10000"/>
                  <a:gd name="connsiteX9" fmla="*/ 346 w 10000"/>
                  <a:gd name="connsiteY9" fmla="*/ 7449 h 10000"/>
                  <a:gd name="connsiteX10" fmla="*/ 744 w 10000"/>
                  <a:gd name="connsiteY10" fmla="*/ 6907 h 10000"/>
                  <a:gd name="connsiteX11" fmla="*/ 1077 w 10000"/>
                  <a:gd name="connsiteY11" fmla="*/ 6461 h 10000"/>
                  <a:gd name="connsiteX12" fmla="*/ 1019 w 10000"/>
                  <a:gd name="connsiteY12" fmla="*/ 6008 h 10000"/>
                  <a:gd name="connsiteX13" fmla="*/ 675 w 10000"/>
                  <a:gd name="connsiteY13" fmla="*/ 5169 h 10000"/>
                  <a:gd name="connsiteX14" fmla="*/ 246 w 10000"/>
                  <a:gd name="connsiteY14" fmla="*/ 3427 h 10000"/>
                  <a:gd name="connsiteX15" fmla="*/ 626 w 10000"/>
                  <a:gd name="connsiteY15" fmla="*/ 2309 h 10000"/>
                  <a:gd name="connsiteX16" fmla="*/ 1051 w 10000"/>
                  <a:gd name="connsiteY16" fmla="*/ 2071 h 10000"/>
                  <a:gd name="connsiteX17" fmla="*/ 1174 w 10000"/>
                  <a:gd name="connsiteY17" fmla="*/ 1127 h 10000"/>
                  <a:gd name="connsiteX18" fmla="*/ 1639 w 10000"/>
                  <a:gd name="connsiteY18" fmla="*/ 1460 h 10000"/>
                  <a:gd name="connsiteX19" fmla="*/ 1830 w 10000"/>
                  <a:gd name="connsiteY19" fmla="*/ 1993 h 10000"/>
                  <a:gd name="connsiteX20" fmla="*/ 2078 w 10000"/>
                  <a:gd name="connsiteY20" fmla="*/ 2039 h 10000"/>
                  <a:gd name="connsiteX21" fmla="*/ 2645 w 10000"/>
                  <a:gd name="connsiteY21" fmla="*/ 1873 h 10000"/>
                  <a:gd name="connsiteX22" fmla="*/ 3318 w 10000"/>
                  <a:gd name="connsiteY22" fmla="*/ 1698 h 10000"/>
                  <a:gd name="connsiteX23" fmla="*/ 3906 w 10000"/>
                  <a:gd name="connsiteY23" fmla="*/ 178 h 10000"/>
                  <a:gd name="connsiteX24" fmla="*/ 4008 w 10000"/>
                  <a:gd name="connsiteY24" fmla="*/ 16 h 10000"/>
                  <a:gd name="connsiteX25" fmla="*/ 4165 w 10000"/>
                  <a:gd name="connsiteY25" fmla="*/ 72 h 10000"/>
                  <a:gd name="connsiteX26" fmla="*/ 4477 w 10000"/>
                  <a:gd name="connsiteY26" fmla="*/ 651 h 10000"/>
                  <a:gd name="connsiteX27" fmla="*/ 4542 w 10000"/>
                  <a:gd name="connsiteY27" fmla="*/ 819 h 10000"/>
                  <a:gd name="connsiteX28" fmla="*/ 4676 w 10000"/>
                  <a:gd name="connsiteY28" fmla="*/ 1103 h 10000"/>
                  <a:gd name="connsiteX29" fmla="*/ 5309 w 10000"/>
                  <a:gd name="connsiteY29" fmla="*/ 1565 h 10000"/>
                  <a:gd name="connsiteX30" fmla="*/ 5650 w 10000"/>
                  <a:gd name="connsiteY30" fmla="*/ 1728 h 10000"/>
                  <a:gd name="connsiteX31" fmla="*/ 5643 w 10000"/>
                  <a:gd name="connsiteY31" fmla="*/ 2591 h 10000"/>
                  <a:gd name="connsiteX32" fmla="*/ 5688 w 10000"/>
                  <a:gd name="connsiteY32" fmla="*/ 3403 h 10000"/>
                  <a:gd name="connsiteX33" fmla="*/ 6450 w 10000"/>
                  <a:gd name="connsiteY33" fmla="*/ 3555 h 10000"/>
                  <a:gd name="connsiteX34" fmla="*/ 7104 w 10000"/>
                  <a:gd name="connsiteY34" fmla="*/ 3090 h 10000"/>
                  <a:gd name="connsiteX35" fmla="*/ 7073 w 10000"/>
                  <a:gd name="connsiteY35" fmla="*/ 3149 h 10000"/>
                  <a:gd name="connsiteX36" fmla="*/ 7645 w 10000"/>
                  <a:gd name="connsiteY36" fmla="*/ 4263 h 10000"/>
                  <a:gd name="connsiteX37" fmla="*/ 7820 w 10000"/>
                  <a:gd name="connsiteY37" fmla="*/ 4548 h 10000"/>
                  <a:gd name="connsiteX38" fmla="*/ 7898 w 10000"/>
                  <a:gd name="connsiteY38" fmla="*/ 4736 h 10000"/>
                  <a:gd name="connsiteX39" fmla="*/ 10000 w 10000"/>
                  <a:gd name="connsiteY39" fmla="*/ 4854 h 10000"/>
                  <a:gd name="connsiteX40" fmla="*/ 9737 w 10000"/>
                  <a:gd name="connsiteY40" fmla="*/ 6022 h 10000"/>
                  <a:gd name="connsiteX41" fmla="*/ 9458 w 10000"/>
                  <a:gd name="connsiteY41" fmla="*/ 7165 h 10000"/>
                  <a:gd name="connsiteX42" fmla="*/ 9583 w 10000"/>
                  <a:gd name="connsiteY42" fmla="*/ 7532 h 10000"/>
                  <a:gd name="connsiteX43" fmla="*/ 9654 w 10000"/>
                  <a:gd name="connsiteY43" fmla="*/ 8186 h 10000"/>
                  <a:gd name="connsiteX44" fmla="*/ 9560 w 10000"/>
                  <a:gd name="connsiteY44" fmla="*/ 8040 h 10000"/>
                  <a:gd name="connsiteX45" fmla="*/ 9453 w 10000"/>
                  <a:gd name="connsiteY45" fmla="*/ 7958 h 10000"/>
                  <a:gd name="connsiteX46" fmla="*/ 9202 w 10000"/>
                  <a:gd name="connsiteY46" fmla="*/ 7826 h 10000"/>
                  <a:gd name="connsiteX47" fmla="*/ 8954 w 10000"/>
                  <a:gd name="connsiteY47" fmla="*/ 7770 h 10000"/>
                  <a:gd name="connsiteX48" fmla="*/ 9064 w 10000"/>
                  <a:gd name="connsiteY48" fmla="*/ 7968 h 10000"/>
                  <a:gd name="connsiteX49" fmla="*/ 9772 w 10000"/>
                  <a:gd name="connsiteY49" fmla="*/ 8474 h 10000"/>
                  <a:gd name="connsiteX50" fmla="*/ 9347 w 10000"/>
                  <a:gd name="connsiteY50" fmla="*/ 8276 h 10000"/>
                  <a:gd name="connsiteX51" fmla="*/ 8702 w 10000"/>
                  <a:gd name="connsiteY51" fmla="*/ 8001 h 10000"/>
                  <a:gd name="connsiteX52" fmla="*/ 8419 w 10000"/>
                  <a:gd name="connsiteY52" fmla="*/ 7780 h 10000"/>
                  <a:gd name="connsiteX53" fmla="*/ 8582 w 10000"/>
                  <a:gd name="connsiteY53" fmla="*/ 7773 h 10000"/>
                  <a:gd name="connsiteX54" fmla="*/ 8637 w 10000"/>
                  <a:gd name="connsiteY54" fmla="*/ 7730 h 10000"/>
                  <a:gd name="connsiteX55" fmla="*/ 8508 w 10000"/>
                  <a:gd name="connsiteY55" fmla="*/ 7532 h 10000"/>
                  <a:gd name="connsiteX56" fmla="*/ 8266 w 10000"/>
                  <a:gd name="connsiteY56" fmla="*/ 7575 h 10000"/>
                  <a:gd name="connsiteX57" fmla="*/ 8070 w 10000"/>
                  <a:gd name="connsiteY57" fmla="*/ 7532 h 10000"/>
                  <a:gd name="connsiteX58" fmla="*/ 7761 w 10000"/>
                  <a:gd name="connsiteY58" fmla="*/ 7452 h 10000"/>
                  <a:gd name="connsiteX59" fmla="*/ 7840 w 10000"/>
                  <a:gd name="connsiteY59" fmla="*/ 7760 h 10000"/>
                  <a:gd name="connsiteX60" fmla="*/ 7913 w 10000"/>
                  <a:gd name="connsiteY60" fmla="*/ 7796 h 10000"/>
                  <a:gd name="connsiteX61" fmla="*/ 7692 w 10000"/>
                  <a:gd name="connsiteY61" fmla="*/ 7935 h 10000"/>
                  <a:gd name="connsiteX62" fmla="*/ 7851 w 10000"/>
                  <a:gd name="connsiteY62" fmla="*/ 7945 h 10000"/>
                  <a:gd name="connsiteX63" fmla="*/ 8070 w 10000"/>
                  <a:gd name="connsiteY63" fmla="*/ 8001 h 10000"/>
                  <a:gd name="connsiteX64" fmla="*/ 7590 w 10000"/>
                  <a:gd name="connsiteY64" fmla="*/ 8094 h 10000"/>
                  <a:gd name="connsiteX65" fmla="*/ 6959 w 10000"/>
                  <a:gd name="connsiteY65" fmla="*/ 8467 h 10000"/>
                  <a:gd name="connsiteX66" fmla="*/ 6602 w 10000"/>
                  <a:gd name="connsiteY66" fmla="*/ 8841 h 10000"/>
                  <a:gd name="connsiteX67" fmla="*/ 6336 w 10000"/>
                  <a:gd name="connsiteY67" fmla="*/ 8990 h 10000"/>
                  <a:gd name="connsiteX68" fmla="*/ 5929 w 10000"/>
                  <a:gd name="connsiteY68" fmla="*/ 9224 h 10000"/>
                  <a:gd name="connsiteX69" fmla="*/ 5376 w 10000"/>
                  <a:gd name="connsiteY69" fmla="*/ 9578 h 10000"/>
                  <a:gd name="connsiteX70" fmla="*/ 4854 w 10000"/>
                  <a:gd name="connsiteY70" fmla="*/ 9904 h 10000"/>
                  <a:gd name="connsiteX71" fmla="*/ 4145 w 10000"/>
                  <a:gd name="connsiteY71" fmla="*/ 9948 h 10000"/>
                  <a:gd name="connsiteX0" fmla="*/ 4145 w 10000"/>
                  <a:gd name="connsiteY0" fmla="*/ 9948 h 10000"/>
                  <a:gd name="connsiteX1" fmla="*/ 3726 w 10000"/>
                  <a:gd name="connsiteY1" fmla="*/ 9776 h 10000"/>
                  <a:gd name="connsiteX2" fmla="*/ 3150 w 10000"/>
                  <a:gd name="connsiteY2" fmla="*/ 9432 h 10000"/>
                  <a:gd name="connsiteX3" fmla="*/ 2375 w 10000"/>
                  <a:gd name="connsiteY3" fmla="*/ 9105 h 10000"/>
                  <a:gd name="connsiteX4" fmla="*/ 1619 w 10000"/>
                  <a:gd name="connsiteY4" fmla="*/ 8996 h 10000"/>
                  <a:gd name="connsiteX5" fmla="*/ 1211 w 10000"/>
                  <a:gd name="connsiteY5" fmla="*/ 8722 h 10000"/>
                  <a:gd name="connsiteX6" fmla="*/ 299 w 10000"/>
                  <a:gd name="connsiteY6" fmla="*/ 8094 h 10000"/>
                  <a:gd name="connsiteX7" fmla="*/ 0 w 10000"/>
                  <a:gd name="connsiteY7" fmla="*/ 8034 h 10000"/>
                  <a:gd name="connsiteX8" fmla="*/ 143 w 10000"/>
                  <a:gd name="connsiteY8" fmla="*/ 7763 h 10000"/>
                  <a:gd name="connsiteX9" fmla="*/ 346 w 10000"/>
                  <a:gd name="connsiteY9" fmla="*/ 7449 h 10000"/>
                  <a:gd name="connsiteX10" fmla="*/ 744 w 10000"/>
                  <a:gd name="connsiteY10" fmla="*/ 6907 h 10000"/>
                  <a:gd name="connsiteX11" fmla="*/ 1077 w 10000"/>
                  <a:gd name="connsiteY11" fmla="*/ 6461 h 10000"/>
                  <a:gd name="connsiteX12" fmla="*/ 1019 w 10000"/>
                  <a:gd name="connsiteY12" fmla="*/ 6008 h 10000"/>
                  <a:gd name="connsiteX13" fmla="*/ 675 w 10000"/>
                  <a:gd name="connsiteY13" fmla="*/ 5169 h 10000"/>
                  <a:gd name="connsiteX14" fmla="*/ 246 w 10000"/>
                  <a:gd name="connsiteY14" fmla="*/ 3427 h 10000"/>
                  <a:gd name="connsiteX15" fmla="*/ 626 w 10000"/>
                  <a:gd name="connsiteY15" fmla="*/ 2309 h 10000"/>
                  <a:gd name="connsiteX16" fmla="*/ 1051 w 10000"/>
                  <a:gd name="connsiteY16" fmla="*/ 2071 h 10000"/>
                  <a:gd name="connsiteX17" fmla="*/ 1174 w 10000"/>
                  <a:gd name="connsiteY17" fmla="*/ 1127 h 10000"/>
                  <a:gd name="connsiteX18" fmla="*/ 1872 w 10000"/>
                  <a:gd name="connsiteY18" fmla="*/ 1346 h 10000"/>
                  <a:gd name="connsiteX19" fmla="*/ 1830 w 10000"/>
                  <a:gd name="connsiteY19" fmla="*/ 1993 h 10000"/>
                  <a:gd name="connsiteX20" fmla="*/ 2078 w 10000"/>
                  <a:gd name="connsiteY20" fmla="*/ 2039 h 10000"/>
                  <a:gd name="connsiteX21" fmla="*/ 2645 w 10000"/>
                  <a:gd name="connsiteY21" fmla="*/ 1873 h 10000"/>
                  <a:gd name="connsiteX22" fmla="*/ 3318 w 10000"/>
                  <a:gd name="connsiteY22" fmla="*/ 1698 h 10000"/>
                  <a:gd name="connsiteX23" fmla="*/ 3906 w 10000"/>
                  <a:gd name="connsiteY23" fmla="*/ 178 h 10000"/>
                  <a:gd name="connsiteX24" fmla="*/ 4008 w 10000"/>
                  <a:gd name="connsiteY24" fmla="*/ 16 h 10000"/>
                  <a:gd name="connsiteX25" fmla="*/ 4165 w 10000"/>
                  <a:gd name="connsiteY25" fmla="*/ 72 h 10000"/>
                  <a:gd name="connsiteX26" fmla="*/ 4477 w 10000"/>
                  <a:gd name="connsiteY26" fmla="*/ 651 h 10000"/>
                  <a:gd name="connsiteX27" fmla="*/ 4542 w 10000"/>
                  <a:gd name="connsiteY27" fmla="*/ 819 h 10000"/>
                  <a:gd name="connsiteX28" fmla="*/ 4676 w 10000"/>
                  <a:gd name="connsiteY28" fmla="*/ 1103 h 10000"/>
                  <a:gd name="connsiteX29" fmla="*/ 5309 w 10000"/>
                  <a:gd name="connsiteY29" fmla="*/ 1565 h 10000"/>
                  <a:gd name="connsiteX30" fmla="*/ 5650 w 10000"/>
                  <a:gd name="connsiteY30" fmla="*/ 1728 h 10000"/>
                  <a:gd name="connsiteX31" fmla="*/ 5643 w 10000"/>
                  <a:gd name="connsiteY31" fmla="*/ 2591 h 10000"/>
                  <a:gd name="connsiteX32" fmla="*/ 5688 w 10000"/>
                  <a:gd name="connsiteY32" fmla="*/ 3403 h 10000"/>
                  <a:gd name="connsiteX33" fmla="*/ 6450 w 10000"/>
                  <a:gd name="connsiteY33" fmla="*/ 3555 h 10000"/>
                  <a:gd name="connsiteX34" fmla="*/ 7104 w 10000"/>
                  <a:gd name="connsiteY34" fmla="*/ 3090 h 10000"/>
                  <a:gd name="connsiteX35" fmla="*/ 7073 w 10000"/>
                  <a:gd name="connsiteY35" fmla="*/ 3149 h 10000"/>
                  <a:gd name="connsiteX36" fmla="*/ 7645 w 10000"/>
                  <a:gd name="connsiteY36" fmla="*/ 4263 h 10000"/>
                  <a:gd name="connsiteX37" fmla="*/ 7820 w 10000"/>
                  <a:gd name="connsiteY37" fmla="*/ 4548 h 10000"/>
                  <a:gd name="connsiteX38" fmla="*/ 7898 w 10000"/>
                  <a:gd name="connsiteY38" fmla="*/ 4736 h 10000"/>
                  <a:gd name="connsiteX39" fmla="*/ 10000 w 10000"/>
                  <a:gd name="connsiteY39" fmla="*/ 4854 h 10000"/>
                  <a:gd name="connsiteX40" fmla="*/ 9737 w 10000"/>
                  <a:gd name="connsiteY40" fmla="*/ 6022 h 10000"/>
                  <a:gd name="connsiteX41" fmla="*/ 9458 w 10000"/>
                  <a:gd name="connsiteY41" fmla="*/ 7165 h 10000"/>
                  <a:gd name="connsiteX42" fmla="*/ 9583 w 10000"/>
                  <a:gd name="connsiteY42" fmla="*/ 7532 h 10000"/>
                  <a:gd name="connsiteX43" fmla="*/ 9654 w 10000"/>
                  <a:gd name="connsiteY43" fmla="*/ 8186 h 10000"/>
                  <a:gd name="connsiteX44" fmla="*/ 9560 w 10000"/>
                  <a:gd name="connsiteY44" fmla="*/ 8040 h 10000"/>
                  <a:gd name="connsiteX45" fmla="*/ 9453 w 10000"/>
                  <a:gd name="connsiteY45" fmla="*/ 7958 h 10000"/>
                  <a:gd name="connsiteX46" fmla="*/ 9202 w 10000"/>
                  <a:gd name="connsiteY46" fmla="*/ 7826 h 10000"/>
                  <a:gd name="connsiteX47" fmla="*/ 8954 w 10000"/>
                  <a:gd name="connsiteY47" fmla="*/ 7770 h 10000"/>
                  <a:gd name="connsiteX48" fmla="*/ 9064 w 10000"/>
                  <a:gd name="connsiteY48" fmla="*/ 7968 h 10000"/>
                  <a:gd name="connsiteX49" fmla="*/ 9772 w 10000"/>
                  <a:gd name="connsiteY49" fmla="*/ 8474 h 10000"/>
                  <a:gd name="connsiteX50" fmla="*/ 9347 w 10000"/>
                  <a:gd name="connsiteY50" fmla="*/ 8276 h 10000"/>
                  <a:gd name="connsiteX51" fmla="*/ 8702 w 10000"/>
                  <a:gd name="connsiteY51" fmla="*/ 8001 h 10000"/>
                  <a:gd name="connsiteX52" fmla="*/ 8419 w 10000"/>
                  <a:gd name="connsiteY52" fmla="*/ 7780 h 10000"/>
                  <a:gd name="connsiteX53" fmla="*/ 8582 w 10000"/>
                  <a:gd name="connsiteY53" fmla="*/ 7773 h 10000"/>
                  <a:gd name="connsiteX54" fmla="*/ 8637 w 10000"/>
                  <a:gd name="connsiteY54" fmla="*/ 7730 h 10000"/>
                  <a:gd name="connsiteX55" fmla="*/ 8508 w 10000"/>
                  <a:gd name="connsiteY55" fmla="*/ 7532 h 10000"/>
                  <a:gd name="connsiteX56" fmla="*/ 8266 w 10000"/>
                  <a:gd name="connsiteY56" fmla="*/ 7575 h 10000"/>
                  <a:gd name="connsiteX57" fmla="*/ 8070 w 10000"/>
                  <a:gd name="connsiteY57" fmla="*/ 7532 h 10000"/>
                  <a:gd name="connsiteX58" fmla="*/ 7761 w 10000"/>
                  <a:gd name="connsiteY58" fmla="*/ 7452 h 10000"/>
                  <a:gd name="connsiteX59" fmla="*/ 7840 w 10000"/>
                  <a:gd name="connsiteY59" fmla="*/ 7760 h 10000"/>
                  <a:gd name="connsiteX60" fmla="*/ 7913 w 10000"/>
                  <a:gd name="connsiteY60" fmla="*/ 7796 h 10000"/>
                  <a:gd name="connsiteX61" fmla="*/ 7692 w 10000"/>
                  <a:gd name="connsiteY61" fmla="*/ 7935 h 10000"/>
                  <a:gd name="connsiteX62" fmla="*/ 7851 w 10000"/>
                  <a:gd name="connsiteY62" fmla="*/ 7945 h 10000"/>
                  <a:gd name="connsiteX63" fmla="*/ 8070 w 10000"/>
                  <a:gd name="connsiteY63" fmla="*/ 8001 h 10000"/>
                  <a:gd name="connsiteX64" fmla="*/ 7590 w 10000"/>
                  <a:gd name="connsiteY64" fmla="*/ 8094 h 10000"/>
                  <a:gd name="connsiteX65" fmla="*/ 6959 w 10000"/>
                  <a:gd name="connsiteY65" fmla="*/ 8467 h 10000"/>
                  <a:gd name="connsiteX66" fmla="*/ 6602 w 10000"/>
                  <a:gd name="connsiteY66" fmla="*/ 8841 h 10000"/>
                  <a:gd name="connsiteX67" fmla="*/ 6336 w 10000"/>
                  <a:gd name="connsiteY67" fmla="*/ 8990 h 10000"/>
                  <a:gd name="connsiteX68" fmla="*/ 5929 w 10000"/>
                  <a:gd name="connsiteY68" fmla="*/ 9224 h 10000"/>
                  <a:gd name="connsiteX69" fmla="*/ 5376 w 10000"/>
                  <a:gd name="connsiteY69" fmla="*/ 9578 h 10000"/>
                  <a:gd name="connsiteX70" fmla="*/ 4854 w 10000"/>
                  <a:gd name="connsiteY70" fmla="*/ 9904 h 10000"/>
                  <a:gd name="connsiteX71" fmla="*/ 4145 w 10000"/>
                  <a:gd name="connsiteY71" fmla="*/ 9948 h 10000"/>
                  <a:gd name="connsiteX0" fmla="*/ 4145 w 10000"/>
                  <a:gd name="connsiteY0" fmla="*/ 9948 h 10000"/>
                  <a:gd name="connsiteX1" fmla="*/ 3726 w 10000"/>
                  <a:gd name="connsiteY1" fmla="*/ 9776 h 10000"/>
                  <a:gd name="connsiteX2" fmla="*/ 3150 w 10000"/>
                  <a:gd name="connsiteY2" fmla="*/ 9432 h 10000"/>
                  <a:gd name="connsiteX3" fmla="*/ 2375 w 10000"/>
                  <a:gd name="connsiteY3" fmla="*/ 9105 h 10000"/>
                  <a:gd name="connsiteX4" fmla="*/ 1619 w 10000"/>
                  <a:gd name="connsiteY4" fmla="*/ 8996 h 10000"/>
                  <a:gd name="connsiteX5" fmla="*/ 1211 w 10000"/>
                  <a:gd name="connsiteY5" fmla="*/ 8722 h 10000"/>
                  <a:gd name="connsiteX6" fmla="*/ 299 w 10000"/>
                  <a:gd name="connsiteY6" fmla="*/ 8094 h 10000"/>
                  <a:gd name="connsiteX7" fmla="*/ 0 w 10000"/>
                  <a:gd name="connsiteY7" fmla="*/ 8034 h 10000"/>
                  <a:gd name="connsiteX8" fmla="*/ 143 w 10000"/>
                  <a:gd name="connsiteY8" fmla="*/ 7763 h 10000"/>
                  <a:gd name="connsiteX9" fmla="*/ 346 w 10000"/>
                  <a:gd name="connsiteY9" fmla="*/ 7449 h 10000"/>
                  <a:gd name="connsiteX10" fmla="*/ 744 w 10000"/>
                  <a:gd name="connsiteY10" fmla="*/ 6907 h 10000"/>
                  <a:gd name="connsiteX11" fmla="*/ 1077 w 10000"/>
                  <a:gd name="connsiteY11" fmla="*/ 6461 h 10000"/>
                  <a:gd name="connsiteX12" fmla="*/ 1019 w 10000"/>
                  <a:gd name="connsiteY12" fmla="*/ 6008 h 10000"/>
                  <a:gd name="connsiteX13" fmla="*/ 675 w 10000"/>
                  <a:gd name="connsiteY13" fmla="*/ 5169 h 10000"/>
                  <a:gd name="connsiteX14" fmla="*/ 246 w 10000"/>
                  <a:gd name="connsiteY14" fmla="*/ 3427 h 10000"/>
                  <a:gd name="connsiteX15" fmla="*/ 626 w 10000"/>
                  <a:gd name="connsiteY15" fmla="*/ 2309 h 10000"/>
                  <a:gd name="connsiteX16" fmla="*/ 1051 w 10000"/>
                  <a:gd name="connsiteY16" fmla="*/ 2071 h 10000"/>
                  <a:gd name="connsiteX17" fmla="*/ 1174 w 10000"/>
                  <a:gd name="connsiteY17" fmla="*/ 1127 h 10000"/>
                  <a:gd name="connsiteX18" fmla="*/ 1872 w 10000"/>
                  <a:gd name="connsiteY18" fmla="*/ 1346 h 10000"/>
                  <a:gd name="connsiteX19" fmla="*/ 2179 w 10000"/>
                  <a:gd name="connsiteY19" fmla="*/ 1538 h 10000"/>
                  <a:gd name="connsiteX20" fmla="*/ 2078 w 10000"/>
                  <a:gd name="connsiteY20" fmla="*/ 2039 h 10000"/>
                  <a:gd name="connsiteX21" fmla="*/ 2645 w 10000"/>
                  <a:gd name="connsiteY21" fmla="*/ 1873 h 10000"/>
                  <a:gd name="connsiteX22" fmla="*/ 3318 w 10000"/>
                  <a:gd name="connsiteY22" fmla="*/ 1698 h 10000"/>
                  <a:gd name="connsiteX23" fmla="*/ 3906 w 10000"/>
                  <a:gd name="connsiteY23" fmla="*/ 178 h 10000"/>
                  <a:gd name="connsiteX24" fmla="*/ 4008 w 10000"/>
                  <a:gd name="connsiteY24" fmla="*/ 16 h 10000"/>
                  <a:gd name="connsiteX25" fmla="*/ 4165 w 10000"/>
                  <a:gd name="connsiteY25" fmla="*/ 72 h 10000"/>
                  <a:gd name="connsiteX26" fmla="*/ 4477 w 10000"/>
                  <a:gd name="connsiteY26" fmla="*/ 651 h 10000"/>
                  <a:gd name="connsiteX27" fmla="*/ 4542 w 10000"/>
                  <a:gd name="connsiteY27" fmla="*/ 819 h 10000"/>
                  <a:gd name="connsiteX28" fmla="*/ 4676 w 10000"/>
                  <a:gd name="connsiteY28" fmla="*/ 1103 h 10000"/>
                  <a:gd name="connsiteX29" fmla="*/ 5309 w 10000"/>
                  <a:gd name="connsiteY29" fmla="*/ 1565 h 10000"/>
                  <a:gd name="connsiteX30" fmla="*/ 5650 w 10000"/>
                  <a:gd name="connsiteY30" fmla="*/ 1728 h 10000"/>
                  <a:gd name="connsiteX31" fmla="*/ 5643 w 10000"/>
                  <a:gd name="connsiteY31" fmla="*/ 2591 h 10000"/>
                  <a:gd name="connsiteX32" fmla="*/ 5688 w 10000"/>
                  <a:gd name="connsiteY32" fmla="*/ 3403 h 10000"/>
                  <a:gd name="connsiteX33" fmla="*/ 6450 w 10000"/>
                  <a:gd name="connsiteY33" fmla="*/ 3555 h 10000"/>
                  <a:gd name="connsiteX34" fmla="*/ 7104 w 10000"/>
                  <a:gd name="connsiteY34" fmla="*/ 3090 h 10000"/>
                  <a:gd name="connsiteX35" fmla="*/ 7073 w 10000"/>
                  <a:gd name="connsiteY35" fmla="*/ 3149 h 10000"/>
                  <a:gd name="connsiteX36" fmla="*/ 7645 w 10000"/>
                  <a:gd name="connsiteY36" fmla="*/ 4263 h 10000"/>
                  <a:gd name="connsiteX37" fmla="*/ 7820 w 10000"/>
                  <a:gd name="connsiteY37" fmla="*/ 4548 h 10000"/>
                  <a:gd name="connsiteX38" fmla="*/ 7898 w 10000"/>
                  <a:gd name="connsiteY38" fmla="*/ 4736 h 10000"/>
                  <a:gd name="connsiteX39" fmla="*/ 10000 w 10000"/>
                  <a:gd name="connsiteY39" fmla="*/ 4854 h 10000"/>
                  <a:gd name="connsiteX40" fmla="*/ 9737 w 10000"/>
                  <a:gd name="connsiteY40" fmla="*/ 6022 h 10000"/>
                  <a:gd name="connsiteX41" fmla="*/ 9458 w 10000"/>
                  <a:gd name="connsiteY41" fmla="*/ 7165 h 10000"/>
                  <a:gd name="connsiteX42" fmla="*/ 9583 w 10000"/>
                  <a:gd name="connsiteY42" fmla="*/ 7532 h 10000"/>
                  <a:gd name="connsiteX43" fmla="*/ 9654 w 10000"/>
                  <a:gd name="connsiteY43" fmla="*/ 8186 h 10000"/>
                  <a:gd name="connsiteX44" fmla="*/ 9560 w 10000"/>
                  <a:gd name="connsiteY44" fmla="*/ 8040 h 10000"/>
                  <a:gd name="connsiteX45" fmla="*/ 9453 w 10000"/>
                  <a:gd name="connsiteY45" fmla="*/ 7958 h 10000"/>
                  <a:gd name="connsiteX46" fmla="*/ 9202 w 10000"/>
                  <a:gd name="connsiteY46" fmla="*/ 7826 h 10000"/>
                  <a:gd name="connsiteX47" fmla="*/ 8954 w 10000"/>
                  <a:gd name="connsiteY47" fmla="*/ 7770 h 10000"/>
                  <a:gd name="connsiteX48" fmla="*/ 9064 w 10000"/>
                  <a:gd name="connsiteY48" fmla="*/ 7968 h 10000"/>
                  <a:gd name="connsiteX49" fmla="*/ 9772 w 10000"/>
                  <a:gd name="connsiteY49" fmla="*/ 8474 h 10000"/>
                  <a:gd name="connsiteX50" fmla="*/ 9347 w 10000"/>
                  <a:gd name="connsiteY50" fmla="*/ 8276 h 10000"/>
                  <a:gd name="connsiteX51" fmla="*/ 8702 w 10000"/>
                  <a:gd name="connsiteY51" fmla="*/ 8001 h 10000"/>
                  <a:gd name="connsiteX52" fmla="*/ 8419 w 10000"/>
                  <a:gd name="connsiteY52" fmla="*/ 7780 h 10000"/>
                  <a:gd name="connsiteX53" fmla="*/ 8582 w 10000"/>
                  <a:gd name="connsiteY53" fmla="*/ 7773 h 10000"/>
                  <a:gd name="connsiteX54" fmla="*/ 8637 w 10000"/>
                  <a:gd name="connsiteY54" fmla="*/ 7730 h 10000"/>
                  <a:gd name="connsiteX55" fmla="*/ 8508 w 10000"/>
                  <a:gd name="connsiteY55" fmla="*/ 7532 h 10000"/>
                  <a:gd name="connsiteX56" fmla="*/ 8266 w 10000"/>
                  <a:gd name="connsiteY56" fmla="*/ 7575 h 10000"/>
                  <a:gd name="connsiteX57" fmla="*/ 8070 w 10000"/>
                  <a:gd name="connsiteY57" fmla="*/ 7532 h 10000"/>
                  <a:gd name="connsiteX58" fmla="*/ 7761 w 10000"/>
                  <a:gd name="connsiteY58" fmla="*/ 7452 h 10000"/>
                  <a:gd name="connsiteX59" fmla="*/ 7840 w 10000"/>
                  <a:gd name="connsiteY59" fmla="*/ 7760 h 10000"/>
                  <a:gd name="connsiteX60" fmla="*/ 7913 w 10000"/>
                  <a:gd name="connsiteY60" fmla="*/ 7796 h 10000"/>
                  <a:gd name="connsiteX61" fmla="*/ 7692 w 10000"/>
                  <a:gd name="connsiteY61" fmla="*/ 7935 h 10000"/>
                  <a:gd name="connsiteX62" fmla="*/ 7851 w 10000"/>
                  <a:gd name="connsiteY62" fmla="*/ 7945 h 10000"/>
                  <a:gd name="connsiteX63" fmla="*/ 8070 w 10000"/>
                  <a:gd name="connsiteY63" fmla="*/ 8001 h 10000"/>
                  <a:gd name="connsiteX64" fmla="*/ 7590 w 10000"/>
                  <a:gd name="connsiteY64" fmla="*/ 8094 h 10000"/>
                  <a:gd name="connsiteX65" fmla="*/ 6959 w 10000"/>
                  <a:gd name="connsiteY65" fmla="*/ 8467 h 10000"/>
                  <a:gd name="connsiteX66" fmla="*/ 6602 w 10000"/>
                  <a:gd name="connsiteY66" fmla="*/ 8841 h 10000"/>
                  <a:gd name="connsiteX67" fmla="*/ 6336 w 10000"/>
                  <a:gd name="connsiteY67" fmla="*/ 8990 h 10000"/>
                  <a:gd name="connsiteX68" fmla="*/ 5929 w 10000"/>
                  <a:gd name="connsiteY68" fmla="*/ 9224 h 10000"/>
                  <a:gd name="connsiteX69" fmla="*/ 5376 w 10000"/>
                  <a:gd name="connsiteY69" fmla="*/ 9578 h 10000"/>
                  <a:gd name="connsiteX70" fmla="*/ 4854 w 10000"/>
                  <a:gd name="connsiteY70" fmla="*/ 9904 h 10000"/>
                  <a:gd name="connsiteX71" fmla="*/ 4145 w 10000"/>
                  <a:gd name="connsiteY71" fmla="*/ 9948 h 10000"/>
                  <a:gd name="connsiteX0" fmla="*/ 4145 w 10000"/>
                  <a:gd name="connsiteY0" fmla="*/ 9948 h 10000"/>
                  <a:gd name="connsiteX1" fmla="*/ 3726 w 10000"/>
                  <a:gd name="connsiteY1" fmla="*/ 9776 h 10000"/>
                  <a:gd name="connsiteX2" fmla="*/ 3150 w 10000"/>
                  <a:gd name="connsiteY2" fmla="*/ 9432 h 10000"/>
                  <a:gd name="connsiteX3" fmla="*/ 2375 w 10000"/>
                  <a:gd name="connsiteY3" fmla="*/ 9105 h 10000"/>
                  <a:gd name="connsiteX4" fmla="*/ 1619 w 10000"/>
                  <a:gd name="connsiteY4" fmla="*/ 8996 h 10000"/>
                  <a:gd name="connsiteX5" fmla="*/ 1211 w 10000"/>
                  <a:gd name="connsiteY5" fmla="*/ 8722 h 10000"/>
                  <a:gd name="connsiteX6" fmla="*/ 299 w 10000"/>
                  <a:gd name="connsiteY6" fmla="*/ 8094 h 10000"/>
                  <a:gd name="connsiteX7" fmla="*/ 0 w 10000"/>
                  <a:gd name="connsiteY7" fmla="*/ 8034 h 10000"/>
                  <a:gd name="connsiteX8" fmla="*/ 143 w 10000"/>
                  <a:gd name="connsiteY8" fmla="*/ 7763 h 10000"/>
                  <a:gd name="connsiteX9" fmla="*/ 346 w 10000"/>
                  <a:gd name="connsiteY9" fmla="*/ 7449 h 10000"/>
                  <a:gd name="connsiteX10" fmla="*/ 744 w 10000"/>
                  <a:gd name="connsiteY10" fmla="*/ 6907 h 10000"/>
                  <a:gd name="connsiteX11" fmla="*/ 1077 w 10000"/>
                  <a:gd name="connsiteY11" fmla="*/ 6461 h 10000"/>
                  <a:gd name="connsiteX12" fmla="*/ 1019 w 10000"/>
                  <a:gd name="connsiteY12" fmla="*/ 6008 h 10000"/>
                  <a:gd name="connsiteX13" fmla="*/ 675 w 10000"/>
                  <a:gd name="connsiteY13" fmla="*/ 5169 h 10000"/>
                  <a:gd name="connsiteX14" fmla="*/ 246 w 10000"/>
                  <a:gd name="connsiteY14" fmla="*/ 3427 h 10000"/>
                  <a:gd name="connsiteX15" fmla="*/ 626 w 10000"/>
                  <a:gd name="connsiteY15" fmla="*/ 2309 h 10000"/>
                  <a:gd name="connsiteX16" fmla="*/ 1051 w 10000"/>
                  <a:gd name="connsiteY16" fmla="*/ 2071 h 10000"/>
                  <a:gd name="connsiteX17" fmla="*/ 1174 w 10000"/>
                  <a:gd name="connsiteY17" fmla="*/ 1127 h 10000"/>
                  <a:gd name="connsiteX18" fmla="*/ 1872 w 10000"/>
                  <a:gd name="connsiteY18" fmla="*/ 1346 h 10000"/>
                  <a:gd name="connsiteX19" fmla="*/ 2179 w 10000"/>
                  <a:gd name="connsiteY19" fmla="*/ 1538 h 10000"/>
                  <a:gd name="connsiteX20" fmla="*/ 2645 w 10000"/>
                  <a:gd name="connsiteY20" fmla="*/ 1873 h 10000"/>
                  <a:gd name="connsiteX21" fmla="*/ 3318 w 10000"/>
                  <a:gd name="connsiteY21" fmla="*/ 1698 h 10000"/>
                  <a:gd name="connsiteX22" fmla="*/ 3906 w 10000"/>
                  <a:gd name="connsiteY22" fmla="*/ 178 h 10000"/>
                  <a:gd name="connsiteX23" fmla="*/ 4008 w 10000"/>
                  <a:gd name="connsiteY23" fmla="*/ 16 h 10000"/>
                  <a:gd name="connsiteX24" fmla="*/ 4165 w 10000"/>
                  <a:gd name="connsiteY24" fmla="*/ 72 h 10000"/>
                  <a:gd name="connsiteX25" fmla="*/ 4477 w 10000"/>
                  <a:gd name="connsiteY25" fmla="*/ 651 h 10000"/>
                  <a:gd name="connsiteX26" fmla="*/ 4542 w 10000"/>
                  <a:gd name="connsiteY26" fmla="*/ 819 h 10000"/>
                  <a:gd name="connsiteX27" fmla="*/ 4676 w 10000"/>
                  <a:gd name="connsiteY27" fmla="*/ 1103 h 10000"/>
                  <a:gd name="connsiteX28" fmla="*/ 5309 w 10000"/>
                  <a:gd name="connsiteY28" fmla="*/ 1565 h 10000"/>
                  <a:gd name="connsiteX29" fmla="*/ 5650 w 10000"/>
                  <a:gd name="connsiteY29" fmla="*/ 1728 h 10000"/>
                  <a:gd name="connsiteX30" fmla="*/ 5643 w 10000"/>
                  <a:gd name="connsiteY30" fmla="*/ 2591 h 10000"/>
                  <a:gd name="connsiteX31" fmla="*/ 5688 w 10000"/>
                  <a:gd name="connsiteY31" fmla="*/ 3403 h 10000"/>
                  <a:gd name="connsiteX32" fmla="*/ 6450 w 10000"/>
                  <a:gd name="connsiteY32" fmla="*/ 3555 h 10000"/>
                  <a:gd name="connsiteX33" fmla="*/ 7104 w 10000"/>
                  <a:gd name="connsiteY33" fmla="*/ 3090 h 10000"/>
                  <a:gd name="connsiteX34" fmla="*/ 7073 w 10000"/>
                  <a:gd name="connsiteY34" fmla="*/ 3149 h 10000"/>
                  <a:gd name="connsiteX35" fmla="*/ 7645 w 10000"/>
                  <a:gd name="connsiteY35" fmla="*/ 4263 h 10000"/>
                  <a:gd name="connsiteX36" fmla="*/ 7820 w 10000"/>
                  <a:gd name="connsiteY36" fmla="*/ 4548 h 10000"/>
                  <a:gd name="connsiteX37" fmla="*/ 7898 w 10000"/>
                  <a:gd name="connsiteY37" fmla="*/ 4736 h 10000"/>
                  <a:gd name="connsiteX38" fmla="*/ 10000 w 10000"/>
                  <a:gd name="connsiteY38" fmla="*/ 4854 h 10000"/>
                  <a:gd name="connsiteX39" fmla="*/ 9737 w 10000"/>
                  <a:gd name="connsiteY39" fmla="*/ 6022 h 10000"/>
                  <a:gd name="connsiteX40" fmla="*/ 9458 w 10000"/>
                  <a:gd name="connsiteY40" fmla="*/ 7165 h 10000"/>
                  <a:gd name="connsiteX41" fmla="*/ 9583 w 10000"/>
                  <a:gd name="connsiteY41" fmla="*/ 7532 h 10000"/>
                  <a:gd name="connsiteX42" fmla="*/ 9654 w 10000"/>
                  <a:gd name="connsiteY42" fmla="*/ 8186 h 10000"/>
                  <a:gd name="connsiteX43" fmla="*/ 9560 w 10000"/>
                  <a:gd name="connsiteY43" fmla="*/ 8040 h 10000"/>
                  <a:gd name="connsiteX44" fmla="*/ 9453 w 10000"/>
                  <a:gd name="connsiteY44" fmla="*/ 7958 h 10000"/>
                  <a:gd name="connsiteX45" fmla="*/ 9202 w 10000"/>
                  <a:gd name="connsiteY45" fmla="*/ 7826 h 10000"/>
                  <a:gd name="connsiteX46" fmla="*/ 8954 w 10000"/>
                  <a:gd name="connsiteY46" fmla="*/ 7770 h 10000"/>
                  <a:gd name="connsiteX47" fmla="*/ 9064 w 10000"/>
                  <a:gd name="connsiteY47" fmla="*/ 7968 h 10000"/>
                  <a:gd name="connsiteX48" fmla="*/ 9772 w 10000"/>
                  <a:gd name="connsiteY48" fmla="*/ 8474 h 10000"/>
                  <a:gd name="connsiteX49" fmla="*/ 9347 w 10000"/>
                  <a:gd name="connsiteY49" fmla="*/ 8276 h 10000"/>
                  <a:gd name="connsiteX50" fmla="*/ 8702 w 10000"/>
                  <a:gd name="connsiteY50" fmla="*/ 8001 h 10000"/>
                  <a:gd name="connsiteX51" fmla="*/ 8419 w 10000"/>
                  <a:gd name="connsiteY51" fmla="*/ 7780 h 10000"/>
                  <a:gd name="connsiteX52" fmla="*/ 8582 w 10000"/>
                  <a:gd name="connsiteY52" fmla="*/ 7773 h 10000"/>
                  <a:gd name="connsiteX53" fmla="*/ 8637 w 10000"/>
                  <a:gd name="connsiteY53" fmla="*/ 7730 h 10000"/>
                  <a:gd name="connsiteX54" fmla="*/ 8508 w 10000"/>
                  <a:gd name="connsiteY54" fmla="*/ 7532 h 10000"/>
                  <a:gd name="connsiteX55" fmla="*/ 8266 w 10000"/>
                  <a:gd name="connsiteY55" fmla="*/ 7575 h 10000"/>
                  <a:gd name="connsiteX56" fmla="*/ 8070 w 10000"/>
                  <a:gd name="connsiteY56" fmla="*/ 7532 h 10000"/>
                  <a:gd name="connsiteX57" fmla="*/ 7761 w 10000"/>
                  <a:gd name="connsiteY57" fmla="*/ 7452 h 10000"/>
                  <a:gd name="connsiteX58" fmla="*/ 7840 w 10000"/>
                  <a:gd name="connsiteY58" fmla="*/ 7760 h 10000"/>
                  <a:gd name="connsiteX59" fmla="*/ 7913 w 10000"/>
                  <a:gd name="connsiteY59" fmla="*/ 7796 h 10000"/>
                  <a:gd name="connsiteX60" fmla="*/ 7692 w 10000"/>
                  <a:gd name="connsiteY60" fmla="*/ 7935 h 10000"/>
                  <a:gd name="connsiteX61" fmla="*/ 7851 w 10000"/>
                  <a:gd name="connsiteY61" fmla="*/ 7945 h 10000"/>
                  <a:gd name="connsiteX62" fmla="*/ 8070 w 10000"/>
                  <a:gd name="connsiteY62" fmla="*/ 8001 h 10000"/>
                  <a:gd name="connsiteX63" fmla="*/ 7590 w 10000"/>
                  <a:gd name="connsiteY63" fmla="*/ 8094 h 10000"/>
                  <a:gd name="connsiteX64" fmla="*/ 6959 w 10000"/>
                  <a:gd name="connsiteY64" fmla="*/ 8467 h 10000"/>
                  <a:gd name="connsiteX65" fmla="*/ 6602 w 10000"/>
                  <a:gd name="connsiteY65" fmla="*/ 8841 h 10000"/>
                  <a:gd name="connsiteX66" fmla="*/ 6336 w 10000"/>
                  <a:gd name="connsiteY66" fmla="*/ 8990 h 10000"/>
                  <a:gd name="connsiteX67" fmla="*/ 5929 w 10000"/>
                  <a:gd name="connsiteY67" fmla="*/ 9224 h 10000"/>
                  <a:gd name="connsiteX68" fmla="*/ 5376 w 10000"/>
                  <a:gd name="connsiteY68" fmla="*/ 9578 h 10000"/>
                  <a:gd name="connsiteX69" fmla="*/ 4854 w 10000"/>
                  <a:gd name="connsiteY69" fmla="*/ 9904 h 10000"/>
                  <a:gd name="connsiteX70" fmla="*/ 4145 w 10000"/>
                  <a:gd name="connsiteY70" fmla="*/ 9948 h 10000"/>
                  <a:gd name="connsiteX0" fmla="*/ 4145 w 10000"/>
                  <a:gd name="connsiteY0" fmla="*/ 10110 h 10162"/>
                  <a:gd name="connsiteX1" fmla="*/ 3726 w 10000"/>
                  <a:gd name="connsiteY1" fmla="*/ 9938 h 10162"/>
                  <a:gd name="connsiteX2" fmla="*/ 3150 w 10000"/>
                  <a:gd name="connsiteY2" fmla="*/ 9594 h 10162"/>
                  <a:gd name="connsiteX3" fmla="*/ 2375 w 10000"/>
                  <a:gd name="connsiteY3" fmla="*/ 9267 h 10162"/>
                  <a:gd name="connsiteX4" fmla="*/ 1619 w 10000"/>
                  <a:gd name="connsiteY4" fmla="*/ 9158 h 10162"/>
                  <a:gd name="connsiteX5" fmla="*/ 1211 w 10000"/>
                  <a:gd name="connsiteY5" fmla="*/ 8884 h 10162"/>
                  <a:gd name="connsiteX6" fmla="*/ 299 w 10000"/>
                  <a:gd name="connsiteY6" fmla="*/ 8256 h 10162"/>
                  <a:gd name="connsiteX7" fmla="*/ 0 w 10000"/>
                  <a:gd name="connsiteY7" fmla="*/ 8196 h 10162"/>
                  <a:gd name="connsiteX8" fmla="*/ 143 w 10000"/>
                  <a:gd name="connsiteY8" fmla="*/ 7925 h 10162"/>
                  <a:gd name="connsiteX9" fmla="*/ 346 w 10000"/>
                  <a:gd name="connsiteY9" fmla="*/ 7611 h 10162"/>
                  <a:gd name="connsiteX10" fmla="*/ 744 w 10000"/>
                  <a:gd name="connsiteY10" fmla="*/ 7069 h 10162"/>
                  <a:gd name="connsiteX11" fmla="*/ 1077 w 10000"/>
                  <a:gd name="connsiteY11" fmla="*/ 6623 h 10162"/>
                  <a:gd name="connsiteX12" fmla="*/ 1019 w 10000"/>
                  <a:gd name="connsiteY12" fmla="*/ 6170 h 10162"/>
                  <a:gd name="connsiteX13" fmla="*/ 675 w 10000"/>
                  <a:gd name="connsiteY13" fmla="*/ 5331 h 10162"/>
                  <a:gd name="connsiteX14" fmla="*/ 246 w 10000"/>
                  <a:gd name="connsiteY14" fmla="*/ 3589 h 10162"/>
                  <a:gd name="connsiteX15" fmla="*/ 626 w 10000"/>
                  <a:gd name="connsiteY15" fmla="*/ 2471 h 10162"/>
                  <a:gd name="connsiteX16" fmla="*/ 1051 w 10000"/>
                  <a:gd name="connsiteY16" fmla="*/ 2233 h 10162"/>
                  <a:gd name="connsiteX17" fmla="*/ 1174 w 10000"/>
                  <a:gd name="connsiteY17" fmla="*/ 1289 h 10162"/>
                  <a:gd name="connsiteX18" fmla="*/ 1872 w 10000"/>
                  <a:gd name="connsiteY18" fmla="*/ 1508 h 10162"/>
                  <a:gd name="connsiteX19" fmla="*/ 2179 w 10000"/>
                  <a:gd name="connsiteY19" fmla="*/ 1700 h 10162"/>
                  <a:gd name="connsiteX20" fmla="*/ 2645 w 10000"/>
                  <a:gd name="connsiteY20" fmla="*/ 2035 h 10162"/>
                  <a:gd name="connsiteX21" fmla="*/ 3318 w 10000"/>
                  <a:gd name="connsiteY21" fmla="*/ 1860 h 10162"/>
                  <a:gd name="connsiteX22" fmla="*/ 3674 w 10000"/>
                  <a:gd name="connsiteY22" fmla="*/ 55 h 10162"/>
                  <a:gd name="connsiteX23" fmla="*/ 4008 w 10000"/>
                  <a:gd name="connsiteY23" fmla="*/ 178 h 10162"/>
                  <a:gd name="connsiteX24" fmla="*/ 4165 w 10000"/>
                  <a:gd name="connsiteY24" fmla="*/ 234 h 10162"/>
                  <a:gd name="connsiteX25" fmla="*/ 4477 w 10000"/>
                  <a:gd name="connsiteY25" fmla="*/ 813 h 10162"/>
                  <a:gd name="connsiteX26" fmla="*/ 4542 w 10000"/>
                  <a:gd name="connsiteY26" fmla="*/ 981 h 10162"/>
                  <a:gd name="connsiteX27" fmla="*/ 4676 w 10000"/>
                  <a:gd name="connsiteY27" fmla="*/ 1265 h 10162"/>
                  <a:gd name="connsiteX28" fmla="*/ 5309 w 10000"/>
                  <a:gd name="connsiteY28" fmla="*/ 1727 h 10162"/>
                  <a:gd name="connsiteX29" fmla="*/ 5650 w 10000"/>
                  <a:gd name="connsiteY29" fmla="*/ 1890 h 10162"/>
                  <a:gd name="connsiteX30" fmla="*/ 5643 w 10000"/>
                  <a:gd name="connsiteY30" fmla="*/ 2753 h 10162"/>
                  <a:gd name="connsiteX31" fmla="*/ 5688 w 10000"/>
                  <a:gd name="connsiteY31" fmla="*/ 3565 h 10162"/>
                  <a:gd name="connsiteX32" fmla="*/ 6450 w 10000"/>
                  <a:gd name="connsiteY32" fmla="*/ 3717 h 10162"/>
                  <a:gd name="connsiteX33" fmla="*/ 7104 w 10000"/>
                  <a:gd name="connsiteY33" fmla="*/ 3252 h 10162"/>
                  <a:gd name="connsiteX34" fmla="*/ 7073 w 10000"/>
                  <a:gd name="connsiteY34" fmla="*/ 3311 h 10162"/>
                  <a:gd name="connsiteX35" fmla="*/ 7645 w 10000"/>
                  <a:gd name="connsiteY35" fmla="*/ 4425 h 10162"/>
                  <a:gd name="connsiteX36" fmla="*/ 7820 w 10000"/>
                  <a:gd name="connsiteY36" fmla="*/ 4710 h 10162"/>
                  <a:gd name="connsiteX37" fmla="*/ 7898 w 10000"/>
                  <a:gd name="connsiteY37" fmla="*/ 4898 h 10162"/>
                  <a:gd name="connsiteX38" fmla="*/ 10000 w 10000"/>
                  <a:gd name="connsiteY38" fmla="*/ 5016 h 10162"/>
                  <a:gd name="connsiteX39" fmla="*/ 9737 w 10000"/>
                  <a:gd name="connsiteY39" fmla="*/ 6184 h 10162"/>
                  <a:gd name="connsiteX40" fmla="*/ 9458 w 10000"/>
                  <a:gd name="connsiteY40" fmla="*/ 7327 h 10162"/>
                  <a:gd name="connsiteX41" fmla="*/ 9583 w 10000"/>
                  <a:gd name="connsiteY41" fmla="*/ 7694 h 10162"/>
                  <a:gd name="connsiteX42" fmla="*/ 9654 w 10000"/>
                  <a:gd name="connsiteY42" fmla="*/ 8348 h 10162"/>
                  <a:gd name="connsiteX43" fmla="*/ 9560 w 10000"/>
                  <a:gd name="connsiteY43" fmla="*/ 8202 h 10162"/>
                  <a:gd name="connsiteX44" fmla="*/ 9453 w 10000"/>
                  <a:gd name="connsiteY44" fmla="*/ 8120 h 10162"/>
                  <a:gd name="connsiteX45" fmla="*/ 9202 w 10000"/>
                  <a:gd name="connsiteY45" fmla="*/ 7988 h 10162"/>
                  <a:gd name="connsiteX46" fmla="*/ 8954 w 10000"/>
                  <a:gd name="connsiteY46" fmla="*/ 7932 h 10162"/>
                  <a:gd name="connsiteX47" fmla="*/ 9064 w 10000"/>
                  <a:gd name="connsiteY47" fmla="*/ 8130 h 10162"/>
                  <a:gd name="connsiteX48" fmla="*/ 9772 w 10000"/>
                  <a:gd name="connsiteY48" fmla="*/ 8636 h 10162"/>
                  <a:gd name="connsiteX49" fmla="*/ 9347 w 10000"/>
                  <a:gd name="connsiteY49" fmla="*/ 8438 h 10162"/>
                  <a:gd name="connsiteX50" fmla="*/ 8702 w 10000"/>
                  <a:gd name="connsiteY50" fmla="*/ 8163 h 10162"/>
                  <a:gd name="connsiteX51" fmla="*/ 8419 w 10000"/>
                  <a:gd name="connsiteY51" fmla="*/ 7942 h 10162"/>
                  <a:gd name="connsiteX52" fmla="*/ 8582 w 10000"/>
                  <a:gd name="connsiteY52" fmla="*/ 7935 h 10162"/>
                  <a:gd name="connsiteX53" fmla="*/ 8637 w 10000"/>
                  <a:gd name="connsiteY53" fmla="*/ 7892 h 10162"/>
                  <a:gd name="connsiteX54" fmla="*/ 8508 w 10000"/>
                  <a:gd name="connsiteY54" fmla="*/ 7694 h 10162"/>
                  <a:gd name="connsiteX55" fmla="*/ 8266 w 10000"/>
                  <a:gd name="connsiteY55" fmla="*/ 7737 h 10162"/>
                  <a:gd name="connsiteX56" fmla="*/ 8070 w 10000"/>
                  <a:gd name="connsiteY56" fmla="*/ 7694 h 10162"/>
                  <a:gd name="connsiteX57" fmla="*/ 7761 w 10000"/>
                  <a:gd name="connsiteY57" fmla="*/ 7614 h 10162"/>
                  <a:gd name="connsiteX58" fmla="*/ 7840 w 10000"/>
                  <a:gd name="connsiteY58" fmla="*/ 7922 h 10162"/>
                  <a:gd name="connsiteX59" fmla="*/ 7913 w 10000"/>
                  <a:gd name="connsiteY59" fmla="*/ 7958 h 10162"/>
                  <a:gd name="connsiteX60" fmla="*/ 7692 w 10000"/>
                  <a:gd name="connsiteY60" fmla="*/ 8097 h 10162"/>
                  <a:gd name="connsiteX61" fmla="*/ 7851 w 10000"/>
                  <a:gd name="connsiteY61" fmla="*/ 8107 h 10162"/>
                  <a:gd name="connsiteX62" fmla="*/ 8070 w 10000"/>
                  <a:gd name="connsiteY62" fmla="*/ 8163 h 10162"/>
                  <a:gd name="connsiteX63" fmla="*/ 7590 w 10000"/>
                  <a:gd name="connsiteY63" fmla="*/ 8256 h 10162"/>
                  <a:gd name="connsiteX64" fmla="*/ 6959 w 10000"/>
                  <a:gd name="connsiteY64" fmla="*/ 8629 h 10162"/>
                  <a:gd name="connsiteX65" fmla="*/ 6602 w 10000"/>
                  <a:gd name="connsiteY65" fmla="*/ 9003 h 10162"/>
                  <a:gd name="connsiteX66" fmla="*/ 6336 w 10000"/>
                  <a:gd name="connsiteY66" fmla="*/ 9152 h 10162"/>
                  <a:gd name="connsiteX67" fmla="*/ 5929 w 10000"/>
                  <a:gd name="connsiteY67" fmla="*/ 9386 h 10162"/>
                  <a:gd name="connsiteX68" fmla="*/ 5376 w 10000"/>
                  <a:gd name="connsiteY68" fmla="*/ 9740 h 10162"/>
                  <a:gd name="connsiteX69" fmla="*/ 4854 w 10000"/>
                  <a:gd name="connsiteY69" fmla="*/ 10066 h 10162"/>
                  <a:gd name="connsiteX70" fmla="*/ 4145 w 10000"/>
                  <a:gd name="connsiteY70" fmla="*/ 10110 h 10162"/>
                  <a:gd name="connsiteX0" fmla="*/ 4145 w 10000"/>
                  <a:gd name="connsiteY0" fmla="*/ 10110 h 10162"/>
                  <a:gd name="connsiteX1" fmla="*/ 3726 w 10000"/>
                  <a:gd name="connsiteY1" fmla="*/ 9938 h 10162"/>
                  <a:gd name="connsiteX2" fmla="*/ 3150 w 10000"/>
                  <a:gd name="connsiteY2" fmla="*/ 9594 h 10162"/>
                  <a:gd name="connsiteX3" fmla="*/ 2375 w 10000"/>
                  <a:gd name="connsiteY3" fmla="*/ 9267 h 10162"/>
                  <a:gd name="connsiteX4" fmla="*/ 1619 w 10000"/>
                  <a:gd name="connsiteY4" fmla="*/ 9158 h 10162"/>
                  <a:gd name="connsiteX5" fmla="*/ 1211 w 10000"/>
                  <a:gd name="connsiteY5" fmla="*/ 8884 h 10162"/>
                  <a:gd name="connsiteX6" fmla="*/ 299 w 10000"/>
                  <a:gd name="connsiteY6" fmla="*/ 8256 h 10162"/>
                  <a:gd name="connsiteX7" fmla="*/ 0 w 10000"/>
                  <a:gd name="connsiteY7" fmla="*/ 8196 h 10162"/>
                  <a:gd name="connsiteX8" fmla="*/ 143 w 10000"/>
                  <a:gd name="connsiteY8" fmla="*/ 7925 h 10162"/>
                  <a:gd name="connsiteX9" fmla="*/ 346 w 10000"/>
                  <a:gd name="connsiteY9" fmla="*/ 7611 h 10162"/>
                  <a:gd name="connsiteX10" fmla="*/ 744 w 10000"/>
                  <a:gd name="connsiteY10" fmla="*/ 7069 h 10162"/>
                  <a:gd name="connsiteX11" fmla="*/ 1077 w 10000"/>
                  <a:gd name="connsiteY11" fmla="*/ 6623 h 10162"/>
                  <a:gd name="connsiteX12" fmla="*/ 1019 w 10000"/>
                  <a:gd name="connsiteY12" fmla="*/ 6170 h 10162"/>
                  <a:gd name="connsiteX13" fmla="*/ 675 w 10000"/>
                  <a:gd name="connsiteY13" fmla="*/ 5331 h 10162"/>
                  <a:gd name="connsiteX14" fmla="*/ 246 w 10000"/>
                  <a:gd name="connsiteY14" fmla="*/ 3589 h 10162"/>
                  <a:gd name="connsiteX15" fmla="*/ 626 w 10000"/>
                  <a:gd name="connsiteY15" fmla="*/ 2471 h 10162"/>
                  <a:gd name="connsiteX16" fmla="*/ 1051 w 10000"/>
                  <a:gd name="connsiteY16" fmla="*/ 2233 h 10162"/>
                  <a:gd name="connsiteX17" fmla="*/ 1174 w 10000"/>
                  <a:gd name="connsiteY17" fmla="*/ 1289 h 10162"/>
                  <a:gd name="connsiteX18" fmla="*/ 1872 w 10000"/>
                  <a:gd name="connsiteY18" fmla="*/ 1508 h 10162"/>
                  <a:gd name="connsiteX19" fmla="*/ 2179 w 10000"/>
                  <a:gd name="connsiteY19" fmla="*/ 1700 h 10162"/>
                  <a:gd name="connsiteX20" fmla="*/ 2645 w 10000"/>
                  <a:gd name="connsiteY20" fmla="*/ 2035 h 10162"/>
                  <a:gd name="connsiteX21" fmla="*/ 3318 w 10000"/>
                  <a:gd name="connsiteY21" fmla="*/ 1860 h 10162"/>
                  <a:gd name="connsiteX22" fmla="*/ 3674 w 10000"/>
                  <a:gd name="connsiteY22" fmla="*/ 55 h 10162"/>
                  <a:gd name="connsiteX23" fmla="*/ 4008 w 10000"/>
                  <a:gd name="connsiteY23" fmla="*/ 178 h 10162"/>
                  <a:gd name="connsiteX24" fmla="*/ 4165 w 10000"/>
                  <a:gd name="connsiteY24" fmla="*/ 234 h 10162"/>
                  <a:gd name="connsiteX25" fmla="*/ 4477 w 10000"/>
                  <a:gd name="connsiteY25" fmla="*/ 813 h 10162"/>
                  <a:gd name="connsiteX26" fmla="*/ 4542 w 10000"/>
                  <a:gd name="connsiteY26" fmla="*/ 981 h 10162"/>
                  <a:gd name="connsiteX27" fmla="*/ 4676 w 10000"/>
                  <a:gd name="connsiteY27" fmla="*/ 1265 h 10162"/>
                  <a:gd name="connsiteX28" fmla="*/ 5309 w 10000"/>
                  <a:gd name="connsiteY28" fmla="*/ 1727 h 10162"/>
                  <a:gd name="connsiteX29" fmla="*/ 5650 w 10000"/>
                  <a:gd name="connsiteY29" fmla="*/ 1890 h 10162"/>
                  <a:gd name="connsiteX30" fmla="*/ 6069 w 10000"/>
                  <a:gd name="connsiteY30" fmla="*/ 2810 h 10162"/>
                  <a:gd name="connsiteX31" fmla="*/ 5688 w 10000"/>
                  <a:gd name="connsiteY31" fmla="*/ 3565 h 10162"/>
                  <a:gd name="connsiteX32" fmla="*/ 6450 w 10000"/>
                  <a:gd name="connsiteY32" fmla="*/ 3717 h 10162"/>
                  <a:gd name="connsiteX33" fmla="*/ 7104 w 10000"/>
                  <a:gd name="connsiteY33" fmla="*/ 3252 h 10162"/>
                  <a:gd name="connsiteX34" fmla="*/ 7073 w 10000"/>
                  <a:gd name="connsiteY34" fmla="*/ 3311 h 10162"/>
                  <a:gd name="connsiteX35" fmla="*/ 7645 w 10000"/>
                  <a:gd name="connsiteY35" fmla="*/ 4425 h 10162"/>
                  <a:gd name="connsiteX36" fmla="*/ 7820 w 10000"/>
                  <a:gd name="connsiteY36" fmla="*/ 4710 h 10162"/>
                  <a:gd name="connsiteX37" fmla="*/ 7898 w 10000"/>
                  <a:gd name="connsiteY37" fmla="*/ 4898 h 10162"/>
                  <a:gd name="connsiteX38" fmla="*/ 10000 w 10000"/>
                  <a:gd name="connsiteY38" fmla="*/ 5016 h 10162"/>
                  <a:gd name="connsiteX39" fmla="*/ 9737 w 10000"/>
                  <a:gd name="connsiteY39" fmla="*/ 6184 h 10162"/>
                  <a:gd name="connsiteX40" fmla="*/ 9458 w 10000"/>
                  <a:gd name="connsiteY40" fmla="*/ 7327 h 10162"/>
                  <a:gd name="connsiteX41" fmla="*/ 9583 w 10000"/>
                  <a:gd name="connsiteY41" fmla="*/ 7694 h 10162"/>
                  <a:gd name="connsiteX42" fmla="*/ 9654 w 10000"/>
                  <a:gd name="connsiteY42" fmla="*/ 8348 h 10162"/>
                  <a:gd name="connsiteX43" fmla="*/ 9560 w 10000"/>
                  <a:gd name="connsiteY43" fmla="*/ 8202 h 10162"/>
                  <a:gd name="connsiteX44" fmla="*/ 9453 w 10000"/>
                  <a:gd name="connsiteY44" fmla="*/ 8120 h 10162"/>
                  <a:gd name="connsiteX45" fmla="*/ 9202 w 10000"/>
                  <a:gd name="connsiteY45" fmla="*/ 7988 h 10162"/>
                  <a:gd name="connsiteX46" fmla="*/ 8954 w 10000"/>
                  <a:gd name="connsiteY46" fmla="*/ 7932 h 10162"/>
                  <a:gd name="connsiteX47" fmla="*/ 9064 w 10000"/>
                  <a:gd name="connsiteY47" fmla="*/ 8130 h 10162"/>
                  <a:gd name="connsiteX48" fmla="*/ 9772 w 10000"/>
                  <a:gd name="connsiteY48" fmla="*/ 8636 h 10162"/>
                  <a:gd name="connsiteX49" fmla="*/ 9347 w 10000"/>
                  <a:gd name="connsiteY49" fmla="*/ 8438 h 10162"/>
                  <a:gd name="connsiteX50" fmla="*/ 8702 w 10000"/>
                  <a:gd name="connsiteY50" fmla="*/ 8163 h 10162"/>
                  <a:gd name="connsiteX51" fmla="*/ 8419 w 10000"/>
                  <a:gd name="connsiteY51" fmla="*/ 7942 h 10162"/>
                  <a:gd name="connsiteX52" fmla="*/ 8582 w 10000"/>
                  <a:gd name="connsiteY52" fmla="*/ 7935 h 10162"/>
                  <a:gd name="connsiteX53" fmla="*/ 8637 w 10000"/>
                  <a:gd name="connsiteY53" fmla="*/ 7892 h 10162"/>
                  <a:gd name="connsiteX54" fmla="*/ 8508 w 10000"/>
                  <a:gd name="connsiteY54" fmla="*/ 7694 h 10162"/>
                  <a:gd name="connsiteX55" fmla="*/ 8266 w 10000"/>
                  <a:gd name="connsiteY55" fmla="*/ 7737 h 10162"/>
                  <a:gd name="connsiteX56" fmla="*/ 8070 w 10000"/>
                  <a:gd name="connsiteY56" fmla="*/ 7694 h 10162"/>
                  <a:gd name="connsiteX57" fmla="*/ 7761 w 10000"/>
                  <a:gd name="connsiteY57" fmla="*/ 7614 h 10162"/>
                  <a:gd name="connsiteX58" fmla="*/ 7840 w 10000"/>
                  <a:gd name="connsiteY58" fmla="*/ 7922 h 10162"/>
                  <a:gd name="connsiteX59" fmla="*/ 7913 w 10000"/>
                  <a:gd name="connsiteY59" fmla="*/ 7958 h 10162"/>
                  <a:gd name="connsiteX60" fmla="*/ 7692 w 10000"/>
                  <a:gd name="connsiteY60" fmla="*/ 8097 h 10162"/>
                  <a:gd name="connsiteX61" fmla="*/ 7851 w 10000"/>
                  <a:gd name="connsiteY61" fmla="*/ 8107 h 10162"/>
                  <a:gd name="connsiteX62" fmla="*/ 8070 w 10000"/>
                  <a:gd name="connsiteY62" fmla="*/ 8163 h 10162"/>
                  <a:gd name="connsiteX63" fmla="*/ 7590 w 10000"/>
                  <a:gd name="connsiteY63" fmla="*/ 8256 h 10162"/>
                  <a:gd name="connsiteX64" fmla="*/ 6959 w 10000"/>
                  <a:gd name="connsiteY64" fmla="*/ 8629 h 10162"/>
                  <a:gd name="connsiteX65" fmla="*/ 6602 w 10000"/>
                  <a:gd name="connsiteY65" fmla="*/ 9003 h 10162"/>
                  <a:gd name="connsiteX66" fmla="*/ 6336 w 10000"/>
                  <a:gd name="connsiteY66" fmla="*/ 9152 h 10162"/>
                  <a:gd name="connsiteX67" fmla="*/ 5929 w 10000"/>
                  <a:gd name="connsiteY67" fmla="*/ 9386 h 10162"/>
                  <a:gd name="connsiteX68" fmla="*/ 5376 w 10000"/>
                  <a:gd name="connsiteY68" fmla="*/ 9740 h 10162"/>
                  <a:gd name="connsiteX69" fmla="*/ 4854 w 10000"/>
                  <a:gd name="connsiteY69" fmla="*/ 10066 h 10162"/>
                  <a:gd name="connsiteX70" fmla="*/ 4145 w 10000"/>
                  <a:gd name="connsiteY70" fmla="*/ 10110 h 10162"/>
                  <a:gd name="connsiteX0" fmla="*/ 4145 w 10000"/>
                  <a:gd name="connsiteY0" fmla="*/ 10110 h 10162"/>
                  <a:gd name="connsiteX1" fmla="*/ 3726 w 10000"/>
                  <a:gd name="connsiteY1" fmla="*/ 9938 h 10162"/>
                  <a:gd name="connsiteX2" fmla="*/ 3150 w 10000"/>
                  <a:gd name="connsiteY2" fmla="*/ 9594 h 10162"/>
                  <a:gd name="connsiteX3" fmla="*/ 2375 w 10000"/>
                  <a:gd name="connsiteY3" fmla="*/ 9267 h 10162"/>
                  <a:gd name="connsiteX4" fmla="*/ 1619 w 10000"/>
                  <a:gd name="connsiteY4" fmla="*/ 9158 h 10162"/>
                  <a:gd name="connsiteX5" fmla="*/ 1211 w 10000"/>
                  <a:gd name="connsiteY5" fmla="*/ 8884 h 10162"/>
                  <a:gd name="connsiteX6" fmla="*/ 299 w 10000"/>
                  <a:gd name="connsiteY6" fmla="*/ 8256 h 10162"/>
                  <a:gd name="connsiteX7" fmla="*/ 0 w 10000"/>
                  <a:gd name="connsiteY7" fmla="*/ 8196 h 10162"/>
                  <a:gd name="connsiteX8" fmla="*/ 143 w 10000"/>
                  <a:gd name="connsiteY8" fmla="*/ 7925 h 10162"/>
                  <a:gd name="connsiteX9" fmla="*/ 346 w 10000"/>
                  <a:gd name="connsiteY9" fmla="*/ 7611 h 10162"/>
                  <a:gd name="connsiteX10" fmla="*/ 744 w 10000"/>
                  <a:gd name="connsiteY10" fmla="*/ 7069 h 10162"/>
                  <a:gd name="connsiteX11" fmla="*/ 1077 w 10000"/>
                  <a:gd name="connsiteY11" fmla="*/ 6623 h 10162"/>
                  <a:gd name="connsiteX12" fmla="*/ 1019 w 10000"/>
                  <a:gd name="connsiteY12" fmla="*/ 6170 h 10162"/>
                  <a:gd name="connsiteX13" fmla="*/ 675 w 10000"/>
                  <a:gd name="connsiteY13" fmla="*/ 5331 h 10162"/>
                  <a:gd name="connsiteX14" fmla="*/ 246 w 10000"/>
                  <a:gd name="connsiteY14" fmla="*/ 3589 h 10162"/>
                  <a:gd name="connsiteX15" fmla="*/ 626 w 10000"/>
                  <a:gd name="connsiteY15" fmla="*/ 2471 h 10162"/>
                  <a:gd name="connsiteX16" fmla="*/ 1051 w 10000"/>
                  <a:gd name="connsiteY16" fmla="*/ 2233 h 10162"/>
                  <a:gd name="connsiteX17" fmla="*/ 1174 w 10000"/>
                  <a:gd name="connsiteY17" fmla="*/ 1289 h 10162"/>
                  <a:gd name="connsiteX18" fmla="*/ 1872 w 10000"/>
                  <a:gd name="connsiteY18" fmla="*/ 1508 h 10162"/>
                  <a:gd name="connsiteX19" fmla="*/ 2179 w 10000"/>
                  <a:gd name="connsiteY19" fmla="*/ 1700 h 10162"/>
                  <a:gd name="connsiteX20" fmla="*/ 2645 w 10000"/>
                  <a:gd name="connsiteY20" fmla="*/ 2035 h 10162"/>
                  <a:gd name="connsiteX21" fmla="*/ 3318 w 10000"/>
                  <a:gd name="connsiteY21" fmla="*/ 1860 h 10162"/>
                  <a:gd name="connsiteX22" fmla="*/ 3674 w 10000"/>
                  <a:gd name="connsiteY22" fmla="*/ 55 h 10162"/>
                  <a:gd name="connsiteX23" fmla="*/ 4008 w 10000"/>
                  <a:gd name="connsiteY23" fmla="*/ 178 h 10162"/>
                  <a:gd name="connsiteX24" fmla="*/ 4165 w 10000"/>
                  <a:gd name="connsiteY24" fmla="*/ 234 h 10162"/>
                  <a:gd name="connsiteX25" fmla="*/ 4477 w 10000"/>
                  <a:gd name="connsiteY25" fmla="*/ 813 h 10162"/>
                  <a:gd name="connsiteX26" fmla="*/ 4542 w 10000"/>
                  <a:gd name="connsiteY26" fmla="*/ 981 h 10162"/>
                  <a:gd name="connsiteX27" fmla="*/ 4676 w 10000"/>
                  <a:gd name="connsiteY27" fmla="*/ 1265 h 10162"/>
                  <a:gd name="connsiteX28" fmla="*/ 5309 w 10000"/>
                  <a:gd name="connsiteY28" fmla="*/ 1727 h 10162"/>
                  <a:gd name="connsiteX29" fmla="*/ 5650 w 10000"/>
                  <a:gd name="connsiteY29" fmla="*/ 1890 h 10162"/>
                  <a:gd name="connsiteX30" fmla="*/ 6069 w 10000"/>
                  <a:gd name="connsiteY30" fmla="*/ 2810 h 10162"/>
                  <a:gd name="connsiteX31" fmla="*/ 5688 w 10000"/>
                  <a:gd name="connsiteY31" fmla="*/ 3565 h 10162"/>
                  <a:gd name="connsiteX32" fmla="*/ 6644 w 10000"/>
                  <a:gd name="connsiteY32" fmla="*/ 3376 h 10162"/>
                  <a:gd name="connsiteX33" fmla="*/ 7104 w 10000"/>
                  <a:gd name="connsiteY33" fmla="*/ 3252 h 10162"/>
                  <a:gd name="connsiteX34" fmla="*/ 7073 w 10000"/>
                  <a:gd name="connsiteY34" fmla="*/ 3311 h 10162"/>
                  <a:gd name="connsiteX35" fmla="*/ 7645 w 10000"/>
                  <a:gd name="connsiteY35" fmla="*/ 4425 h 10162"/>
                  <a:gd name="connsiteX36" fmla="*/ 7820 w 10000"/>
                  <a:gd name="connsiteY36" fmla="*/ 4710 h 10162"/>
                  <a:gd name="connsiteX37" fmla="*/ 7898 w 10000"/>
                  <a:gd name="connsiteY37" fmla="*/ 4898 h 10162"/>
                  <a:gd name="connsiteX38" fmla="*/ 10000 w 10000"/>
                  <a:gd name="connsiteY38" fmla="*/ 5016 h 10162"/>
                  <a:gd name="connsiteX39" fmla="*/ 9737 w 10000"/>
                  <a:gd name="connsiteY39" fmla="*/ 6184 h 10162"/>
                  <a:gd name="connsiteX40" fmla="*/ 9458 w 10000"/>
                  <a:gd name="connsiteY40" fmla="*/ 7327 h 10162"/>
                  <a:gd name="connsiteX41" fmla="*/ 9583 w 10000"/>
                  <a:gd name="connsiteY41" fmla="*/ 7694 h 10162"/>
                  <a:gd name="connsiteX42" fmla="*/ 9654 w 10000"/>
                  <a:gd name="connsiteY42" fmla="*/ 8348 h 10162"/>
                  <a:gd name="connsiteX43" fmla="*/ 9560 w 10000"/>
                  <a:gd name="connsiteY43" fmla="*/ 8202 h 10162"/>
                  <a:gd name="connsiteX44" fmla="*/ 9453 w 10000"/>
                  <a:gd name="connsiteY44" fmla="*/ 8120 h 10162"/>
                  <a:gd name="connsiteX45" fmla="*/ 9202 w 10000"/>
                  <a:gd name="connsiteY45" fmla="*/ 7988 h 10162"/>
                  <a:gd name="connsiteX46" fmla="*/ 8954 w 10000"/>
                  <a:gd name="connsiteY46" fmla="*/ 7932 h 10162"/>
                  <a:gd name="connsiteX47" fmla="*/ 9064 w 10000"/>
                  <a:gd name="connsiteY47" fmla="*/ 8130 h 10162"/>
                  <a:gd name="connsiteX48" fmla="*/ 9772 w 10000"/>
                  <a:gd name="connsiteY48" fmla="*/ 8636 h 10162"/>
                  <a:gd name="connsiteX49" fmla="*/ 9347 w 10000"/>
                  <a:gd name="connsiteY49" fmla="*/ 8438 h 10162"/>
                  <a:gd name="connsiteX50" fmla="*/ 8702 w 10000"/>
                  <a:gd name="connsiteY50" fmla="*/ 8163 h 10162"/>
                  <a:gd name="connsiteX51" fmla="*/ 8419 w 10000"/>
                  <a:gd name="connsiteY51" fmla="*/ 7942 h 10162"/>
                  <a:gd name="connsiteX52" fmla="*/ 8582 w 10000"/>
                  <a:gd name="connsiteY52" fmla="*/ 7935 h 10162"/>
                  <a:gd name="connsiteX53" fmla="*/ 8637 w 10000"/>
                  <a:gd name="connsiteY53" fmla="*/ 7892 h 10162"/>
                  <a:gd name="connsiteX54" fmla="*/ 8508 w 10000"/>
                  <a:gd name="connsiteY54" fmla="*/ 7694 h 10162"/>
                  <a:gd name="connsiteX55" fmla="*/ 8266 w 10000"/>
                  <a:gd name="connsiteY55" fmla="*/ 7737 h 10162"/>
                  <a:gd name="connsiteX56" fmla="*/ 8070 w 10000"/>
                  <a:gd name="connsiteY56" fmla="*/ 7694 h 10162"/>
                  <a:gd name="connsiteX57" fmla="*/ 7761 w 10000"/>
                  <a:gd name="connsiteY57" fmla="*/ 7614 h 10162"/>
                  <a:gd name="connsiteX58" fmla="*/ 7840 w 10000"/>
                  <a:gd name="connsiteY58" fmla="*/ 7922 h 10162"/>
                  <a:gd name="connsiteX59" fmla="*/ 7913 w 10000"/>
                  <a:gd name="connsiteY59" fmla="*/ 7958 h 10162"/>
                  <a:gd name="connsiteX60" fmla="*/ 7692 w 10000"/>
                  <a:gd name="connsiteY60" fmla="*/ 8097 h 10162"/>
                  <a:gd name="connsiteX61" fmla="*/ 7851 w 10000"/>
                  <a:gd name="connsiteY61" fmla="*/ 8107 h 10162"/>
                  <a:gd name="connsiteX62" fmla="*/ 8070 w 10000"/>
                  <a:gd name="connsiteY62" fmla="*/ 8163 h 10162"/>
                  <a:gd name="connsiteX63" fmla="*/ 7590 w 10000"/>
                  <a:gd name="connsiteY63" fmla="*/ 8256 h 10162"/>
                  <a:gd name="connsiteX64" fmla="*/ 6959 w 10000"/>
                  <a:gd name="connsiteY64" fmla="*/ 8629 h 10162"/>
                  <a:gd name="connsiteX65" fmla="*/ 6602 w 10000"/>
                  <a:gd name="connsiteY65" fmla="*/ 9003 h 10162"/>
                  <a:gd name="connsiteX66" fmla="*/ 6336 w 10000"/>
                  <a:gd name="connsiteY66" fmla="*/ 9152 h 10162"/>
                  <a:gd name="connsiteX67" fmla="*/ 5929 w 10000"/>
                  <a:gd name="connsiteY67" fmla="*/ 9386 h 10162"/>
                  <a:gd name="connsiteX68" fmla="*/ 5376 w 10000"/>
                  <a:gd name="connsiteY68" fmla="*/ 9740 h 10162"/>
                  <a:gd name="connsiteX69" fmla="*/ 4854 w 10000"/>
                  <a:gd name="connsiteY69" fmla="*/ 10066 h 10162"/>
                  <a:gd name="connsiteX70" fmla="*/ 4145 w 10000"/>
                  <a:gd name="connsiteY70" fmla="*/ 10110 h 10162"/>
                  <a:gd name="connsiteX0" fmla="*/ 4145 w 10000"/>
                  <a:gd name="connsiteY0" fmla="*/ 10110 h 10162"/>
                  <a:gd name="connsiteX1" fmla="*/ 3726 w 10000"/>
                  <a:gd name="connsiteY1" fmla="*/ 9938 h 10162"/>
                  <a:gd name="connsiteX2" fmla="*/ 3150 w 10000"/>
                  <a:gd name="connsiteY2" fmla="*/ 9594 h 10162"/>
                  <a:gd name="connsiteX3" fmla="*/ 2375 w 10000"/>
                  <a:gd name="connsiteY3" fmla="*/ 9267 h 10162"/>
                  <a:gd name="connsiteX4" fmla="*/ 1619 w 10000"/>
                  <a:gd name="connsiteY4" fmla="*/ 9158 h 10162"/>
                  <a:gd name="connsiteX5" fmla="*/ 1211 w 10000"/>
                  <a:gd name="connsiteY5" fmla="*/ 8884 h 10162"/>
                  <a:gd name="connsiteX6" fmla="*/ 299 w 10000"/>
                  <a:gd name="connsiteY6" fmla="*/ 8256 h 10162"/>
                  <a:gd name="connsiteX7" fmla="*/ 0 w 10000"/>
                  <a:gd name="connsiteY7" fmla="*/ 8196 h 10162"/>
                  <a:gd name="connsiteX8" fmla="*/ 143 w 10000"/>
                  <a:gd name="connsiteY8" fmla="*/ 7925 h 10162"/>
                  <a:gd name="connsiteX9" fmla="*/ 346 w 10000"/>
                  <a:gd name="connsiteY9" fmla="*/ 7611 h 10162"/>
                  <a:gd name="connsiteX10" fmla="*/ 744 w 10000"/>
                  <a:gd name="connsiteY10" fmla="*/ 7069 h 10162"/>
                  <a:gd name="connsiteX11" fmla="*/ 1077 w 10000"/>
                  <a:gd name="connsiteY11" fmla="*/ 6623 h 10162"/>
                  <a:gd name="connsiteX12" fmla="*/ 1019 w 10000"/>
                  <a:gd name="connsiteY12" fmla="*/ 6170 h 10162"/>
                  <a:gd name="connsiteX13" fmla="*/ 675 w 10000"/>
                  <a:gd name="connsiteY13" fmla="*/ 5331 h 10162"/>
                  <a:gd name="connsiteX14" fmla="*/ 246 w 10000"/>
                  <a:gd name="connsiteY14" fmla="*/ 3589 h 10162"/>
                  <a:gd name="connsiteX15" fmla="*/ 626 w 10000"/>
                  <a:gd name="connsiteY15" fmla="*/ 2471 h 10162"/>
                  <a:gd name="connsiteX16" fmla="*/ 1051 w 10000"/>
                  <a:gd name="connsiteY16" fmla="*/ 2233 h 10162"/>
                  <a:gd name="connsiteX17" fmla="*/ 1174 w 10000"/>
                  <a:gd name="connsiteY17" fmla="*/ 1289 h 10162"/>
                  <a:gd name="connsiteX18" fmla="*/ 1872 w 10000"/>
                  <a:gd name="connsiteY18" fmla="*/ 1508 h 10162"/>
                  <a:gd name="connsiteX19" fmla="*/ 2179 w 10000"/>
                  <a:gd name="connsiteY19" fmla="*/ 1700 h 10162"/>
                  <a:gd name="connsiteX20" fmla="*/ 2645 w 10000"/>
                  <a:gd name="connsiteY20" fmla="*/ 2035 h 10162"/>
                  <a:gd name="connsiteX21" fmla="*/ 3318 w 10000"/>
                  <a:gd name="connsiteY21" fmla="*/ 1860 h 10162"/>
                  <a:gd name="connsiteX22" fmla="*/ 3674 w 10000"/>
                  <a:gd name="connsiteY22" fmla="*/ 55 h 10162"/>
                  <a:gd name="connsiteX23" fmla="*/ 4008 w 10000"/>
                  <a:gd name="connsiteY23" fmla="*/ 178 h 10162"/>
                  <a:gd name="connsiteX24" fmla="*/ 4165 w 10000"/>
                  <a:gd name="connsiteY24" fmla="*/ 234 h 10162"/>
                  <a:gd name="connsiteX25" fmla="*/ 4477 w 10000"/>
                  <a:gd name="connsiteY25" fmla="*/ 813 h 10162"/>
                  <a:gd name="connsiteX26" fmla="*/ 4542 w 10000"/>
                  <a:gd name="connsiteY26" fmla="*/ 981 h 10162"/>
                  <a:gd name="connsiteX27" fmla="*/ 4676 w 10000"/>
                  <a:gd name="connsiteY27" fmla="*/ 1265 h 10162"/>
                  <a:gd name="connsiteX28" fmla="*/ 5309 w 10000"/>
                  <a:gd name="connsiteY28" fmla="*/ 1727 h 10162"/>
                  <a:gd name="connsiteX29" fmla="*/ 5650 w 10000"/>
                  <a:gd name="connsiteY29" fmla="*/ 1890 h 10162"/>
                  <a:gd name="connsiteX30" fmla="*/ 6069 w 10000"/>
                  <a:gd name="connsiteY30" fmla="*/ 2810 h 10162"/>
                  <a:gd name="connsiteX31" fmla="*/ 6644 w 10000"/>
                  <a:gd name="connsiteY31" fmla="*/ 3376 h 10162"/>
                  <a:gd name="connsiteX32" fmla="*/ 7104 w 10000"/>
                  <a:gd name="connsiteY32" fmla="*/ 3252 h 10162"/>
                  <a:gd name="connsiteX33" fmla="*/ 7073 w 10000"/>
                  <a:gd name="connsiteY33" fmla="*/ 3311 h 10162"/>
                  <a:gd name="connsiteX34" fmla="*/ 7645 w 10000"/>
                  <a:gd name="connsiteY34" fmla="*/ 4425 h 10162"/>
                  <a:gd name="connsiteX35" fmla="*/ 7820 w 10000"/>
                  <a:gd name="connsiteY35" fmla="*/ 4710 h 10162"/>
                  <a:gd name="connsiteX36" fmla="*/ 7898 w 10000"/>
                  <a:gd name="connsiteY36" fmla="*/ 4898 h 10162"/>
                  <a:gd name="connsiteX37" fmla="*/ 10000 w 10000"/>
                  <a:gd name="connsiteY37" fmla="*/ 5016 h 10162"/>
                  <a:gd name="connsiteX38" fmla="*/ 9737 w 10000"/>
                  <a:gd name="connsiteY38" fmla="*/ 6184 h 10162"/>
                  <a:gd name="connsiteX39" fmla="*/ 9458 w 10000"/>
                  <a:gd name="connsiteY39" fmla="*/ 7327 h 10162"/>
                  <a:gd name="connsiteX40" fmla="*/ 9583 w 10000"/>
                  <a:gd name="connsiteY40" fmla="*/ 7694 h 10162"/>
                  <a:gd name="connsiteX41" fmla="*/ 9654 w 10000"/>
                  <a:gd name="connsiteY41" fmla="*/ 8348 h 10162"/>
                  <a:gd name="connsiteX42" fmla="*/ 9560 w 10000"/>
                  <a:gd name="connsiteY42" fmla="*/ 8202 h 10162"/>
                  <a:gd name="connsiteX43" fmla="*/ 9453 w 10000"/>
                  <a:gd name="connsiteY43" fmla="*/ 8120 h 10162"/>
                  <a:gd name="connsiteX44" fmla="*/ 9202 w 10000"/>
                  <a:gd name="connsiteY44" fmla="*/ 7988 h 10162"/>
                  <a:gd name="connsiteX45" fmla="*/ 8954 w 10000"/>
                  <a:gd name="connsiteY45" fmla="*/ 7932 h 10162"/>
                  <a:gd name="connsiteX46" fmla="*/ 9064 w 10000"/>
                  <a:gd name="connsiteY46" fmla="*/ 8130 h 10162"/>
                  <a:gd name="connsiteX47" fmla="*/ 9772 w 10000"/>
                  <a:gd name="connsiteY47" fmla="*/ 8636 h 10162"/>
                  <a:gd name="connsiteX48" fmla="*/ 9347 w 10000"/>
                  <a:gd name="connsiteY48" fmla="*/ 8438 h 10162"/>
                  <a:gd name="connsiteX49" fmla="*/ 8702 w 10000"/>
                  <a:gd name="connsiteY49" fmla="*/ 8163 h 10162"/>
                  <a:gd name="connsiteX50" fmla="*/ 8419 w 10000"/>
                  <a:gd name="connsiteY50" fmla="*/ 7942 h 10162"/>
                  <a:gd name="connsiteX51" fmla="*/ 8582 w 10000"/>
                  <a:gd name="connsiteY51" fmla="*/ 7935 h 10162"/>
                  <a:gd name="connsiteX52" fmla="*/ 8637 w 10000"/>
                  <a:gd name="connsiteY52" fmla="*/ 7892 h 10162"/>
                  <a:gd name="connsiteX53" fmla="*/ 8508 w 10000"/>
                  <a:gd name="connsiteY53" fmla="*/ 7694 h 10162"/>
                  <a:gd name="connsiteX54" fmla="*/ 8266 w 10000"/>
                  <a:gd name="connsiteY54" fmla="*/ 7737 h 10162"/>
                  <a:gd name="connsiteX55" fmla="*/ 8070 w 10000"/>
                  <a:gd name="connsiteY55" fmla="*/ 7694 h 10162"/>
                  <a:gd name="connsiteX56" fmla="*/ 7761 w 10000"/>
                  <a:gd name="connsiteY56" fmla="*/ 7614 h 10162"/>
                  <a:gd name="connsiteX57" fmla="*/ 7840 w 10000"/>
                  <a:gd name="connsiteY57" fmla="*/ 7922 h 10162"/>
                  <a:gd name="connsiteX58" fmla="*/ 7913 w 10000"/>
                  <a:gd name="connsiteY58" fmla="*/ 7958 h 10162"/>
                  <a:gd name="connsiteX59" fmla="*/ 7692 w 10000"/>
                  <a:gd name="connsiteY59" fmla="*/ 8097 h 10162"/>
                  <a:gd name="connsiteX60" fmla="*/ 7851 w 10000"/>
                  <a:gd name="connsiteY60" fmla="*/ 8107 h 10162"/>
                  <a:gd name="connsiteX61" fmla="*/ 8070 w 10000"/>
                  <a:gd name="connsiteY61" fmla="*/ 8163 h 10162"/>
                  <a:gd name="connsiteX62" fmla="*/ 7590 w 10000"/>
                  <a:gd name="connsiteY62" fmla="*/ 8256 h 10162"/>
                  <a:gd name="connsiteX63" fmla="*/ 6959 w 10000"/>
                  <a:gd name="connsiteY63" fmla="*/ 8629 h 10162"/>
                  <a:gd name="connsiteX64" fmla="*/ 6602 w 10000"/>
                  <a:gd name="connsiteY64" fmla="*/ 9003 h 10162"/>
                  <a:gd name="connsiteX65" fmla="*/ 6336 w 10000"/>
                  <a:gd name="connsiteY65" fmla="*/ 9152 h 10162"/>
                  <a:gd name="connsiteX66" fmla="*/ 5929 w 10000"/>
                  <a:gd name="connsiteY66" fmla="*/ 9386 h 10162"/>
                  <a:gd name="connsiteX67" fmla="*/ 5376 w 10000"/>
                  <a:gd name="connsiteY67" fmla="*/ 9740 h 10162"/>
                  <a:gd name="connsiteX68" fmla="*/ 4854 w 10000"/>
                  <a:gd name="connsiteY68" fmla="*/ 10066 h 10162"/>
                  <a:gd name="connsiteX69" fmla="*/ 4145 w 10000"/>
                  <a:gd name="connsiteY69" fmla="*/ 10110 h 10162"/>
                  <a:gd name="connsiteX0" fmla="*/ 4145 w 10000"/>
                  <a:gd name="connsiteY0" fmla="*/ 10110 h 10162"/>
                  <a:gd name="connsiteX1" fmla="*/ 3726 w 10000"/>
                  <a:gd name="connsiteY1" fmla="*/ 9938 h 10162"/>
                  <a:gd name="connsiteX2" fmla="*/ 3150 w 10000"/>
                  <a:gd name="connsiteY2" fmla="*/ 9594 h 10162"/>
                  <a:gd name="connsiteX3" fmla="*/ 2375 w 10000"/>
                  <a:gd name="connsiteY3" fmla="*/ 9267 h 10162"/>
                  <a:gd name="connsiteX4" fmla="*/ 1619 w 10000"/>
                  <a:gd name="connsiteY4" fmla="*/ 9158 h 10162"/>
                  <a:gd name="connsiteX5" fmla="*/ 1211 w 10000"/>
                  <a:gd name="connsiteY5" fmla="*/ 8884 h 10162"/>
                  <a:gd name="connsiteX6" fmla="*/ 299 w 10000"/>
                  <a:gd name="connsiteY6" fmla="*/ 8256 h 10162"/>
                  <a:gd name="connsiteX7" fmla="*/ 0 w 10000"/>
                  <a:gd name="connsiteY7" fmla="*/ 8196 h 10162"/>
                  <a:gd name="connsiteX8" fmla="*/ 143 w 10000"/>
                  <a:gd name="connsiteY8" fmla="*/ 7925 h 10162"/>
                  <a:gd name="connsiteX9" fmla="*/ 346 w 10000"/>
                  <a:gd name="connsiteY9" fmla="*/ 7611 h 10162"/>
                  <a:gd name="connsiteX10" fmla="*/ 744 w 10000"/>
                  <a:gd name="connsiteY10" fmla="*/ 7069 h 10162"/>
                  <a:gd name="connsiteX11" fmla="*/ 1077 w 10000"/>
                  <a:gd name="connsiteY11" fmla="*/ 6623 h 10162"/>
                  <a:gd name="connsiteX12" fmla="*/ 1019 w 10000"/>
                  <a:gd name="connsiteY12" fmla="*/ 6170 h 10162"/>
                  <a:gd name="connsiteX13" fmla="*/ 675 w 10000"/>
                  <a:gd name="connsiteY13" fmla="*/ 5331 h 10162"/>
                  <a:gd name="connsiteX14" fmla="*/ 246 w 10000"/>
                  <a:gd name="connsiteY14" fmla="*/ 3589 h 10162"/>
                  <a:gd name="connsiteX15" fmla="*/ 626 w 10000"/>
                  <a:gd name="connsiteY15" fmla="*/ 2471 h 10162"/>
                  <a:gd name="connsiteX16" fmla="*/ 1051 w 10000"/>
                  <a:gd name="connsiteY16" fmla="*/ 2233 h 10162"/>
                  <a:gd name="connsiteX17" fmla="*/ 1174 w 10000"/>
                  <a:gd name="connsiteY17" fmla="*/ 1289 h 10162"/>
                  <a:gd name="connsiteX18" fmla="*/ 1872 w 10000"/>
                  <a:gd name="connsiteY18" fmla="*/ 1508 h 10162"/>
                  <a:gd name="connsiteX19" fmla="*/ 2179 w 10000"/>
                  <a:gd name="connsiteY19" fmla="*/ 1700 h 10162"/>
                  <a:gd name="connsiteX20" fmla="*/ 2645 w 10000"/>
                  <a:gd name="connsiteY20" fmla="*/ 2035 h 10162"/>
                  <a:gd name="connsiteX21" fmla="*/ 3318 w 10000"/>
                  <a:gd name="connsiteY21" fmla="*/ 1860 h 10162"/>
                  <a:gd name="connsiteX22" fmla="*/ 3674 w 10000"/>
                  <a:gd name="connsiteY22" fmla="*/ 55 h 10162"/>
                  <a:gd name="connsiteX23" fmla="*/ 4008 w 10000"/>
                  <a:gd name="connsiteY23" fmla="*/ 178 h 10162"/>
                  <a:gd name="connsiteX24" fmla="*/ 4165 w 10000"/>
                  <a:gd name="connsiteY24" fmla="*/ 234 h 10162"/>
                  <a:gd name="connsiteX25" fmla="*/ 4477 w 10000"/>
                  <a:gd name="connsiteY25" fmla="*/ 813 h 10162"/>
                  <a:gd name="connsiteX26" fmla="*/ 4542 w 10000"/>
                  <a:gd name="connsiteY26" fmla="*/ 981 h 10162"/>
                  <a:gd name="connsiteX27" fmla="*/ 4676 w 10000"/>
                  <a:gd name="connsiteY27" fmla="*/ 1265 h 10162"/>
                  <a:gd name="connsiteX28" fmla="*/ 5309 w 10000"/>
                  <a:gd name="connsiteY28" fmla="*/ 1727 h 10162"/>
                  <a:gd name="connsiteX29" fmla="*/ 5650 w 10000"/>
                  <a:gd name="connsiteY29" fmla="*/ 1890 h 10162"/>
                  <a:gd name="connsiteX30" fmla="*/ 6069 w 10000"/>
                  <a:gd name="connsiteY30" fmla="*/ 2810 h 10162"/>
                  <a:gd name="connsiteX31" fmla="*/ 6644 w 10000"/>
                  <a:gd name="connsiteY31" fmla="*/ 3376 h 10162"/>
                  <a:gd name="connsiteX32" fmla="*/ 7104 w 10000"/>
                  <a:gd name="connsiteY32" fmla="*/ 3252 h 10162"/>
                  <a:gd name="connsiteX33" fmla="*/ 7645 w 10000"/>
                  <a:gd name="connsiteY33" fmla="*/ 4425 h 10162"/>
                  <a:gd name="connsiteX34" fmla="*/ 7820 w 10000"/>
                  <a:gd name="connsiteY34" fmla="*/ 4710 h 10162"/>
                  <a:gd name="connsiteX35" fmla="*/ 7898 w 10000"/>
                  <a:gd name="connsiteY35" fmla="*/ 4898 h 10162"/>
                  <a:gd name="connsiteX36" fmla="*/ 10000 w 10000"/>
                  <a:gd name="connsiteY36" fmla="*/ 5016 h 10162"/>
                  <a:gd name="connsiteX37" fmla="*/ 9737 w 10000"/>
                  <a:gd name="connsiteY37" fmla="*/ 6184 h 10162"/>
                  <a:gd name="connsiteX38" fmla="*/ 9458 w 10000"/>
                  <a:gd name="connsiteY38" fmla="*/ 7327 h 10162"/>
                  <a:gd name="connsiteX39" fmla="*/ 9583 w 10000"/>
                  <a:gd name="connsiteY39" fmla="*/ 7694 h 10162"/>
                  <a:gd name="connsiteX40" fmla="*/ 9654 w 10000"/>
                  <a:gd name="connsiteY40" fmla="*/ 8348 h 10162"/>
                  <a:gd name="connsiteX41" fmla="*/ 9560 w 10000"/>
                  <a:gd name="connsiteY41" fmla="*/ 8202 h 10162"/>
                  <a:gd name="connsiteX42" fmla="*/ 9453 w 10000"/>
                  <a:gd name="connsiteY42" fmla="*/ 8120 h 10162"/>
                  <a:gd name="connsiteX43" fmla="*/ 9202 w 10000"/>
                  <a:gd name="connsiteY43" fmla="*/ 7988 h 10162"/>
                  <a:gd name="connsiteX44" fmla="*/ 8954 w 10000"/>
                  <a:gd name="connsiteY44" fmla="*/ 7932 h 10162"/>
                  <a:gd name="connsiteX45" fmla="*/ 9064 w 10000"/>
                  <a:gd name="connsiteY45" fmla="*/ 8130 h 10162"/>
                  <a:gd name="connsiteX46" fmla="*/ 9772 w 10000"/>
                  <a:gd name="connsiteY46" fmla="*/ 8636 h 10162"/>
                  <a:gd name="connsiteX47" fmla="*/ 9347 w 10000"/>
                  <a:gd name="connsiteY47" fmla="*/ 8438 h 10162"/>
                  <a:gd name="connsiteX48" fmla="*/ 8702 w 10000"/>
                  <a:gd name="connsiteY48" fmla="*/ 8163 h 10162"/>
                  <a:gd name="connsiteX49" fmla="*/ 8419 w 10000"/>
                  <a:gd name="connsiteY49" fmla="*/ 7942 h 10162"/>
                  <a:gd name="connsiteX50" fmla="*/ 8582 w 10000"/>
                  <a:gd name="connsiteY50" fmla="*/ 7935 h 10162"/>
                  <a:gd name="connsiteX51" fmla="*/ 8637 w 10000"/>
                  <a:gd name="connsiteY51" fmla="*/ 7892 h 10162"/>
                  <a:gd name="connsiteX52" fmla="*/ 8508 w 10000"/>
                  <a:gd name="connsiteY52" fmla="*/ 7694 h 10162"/>
                  <a:gd name="connsiteX53" fmla="*/ 8266 w 10000"/>
                  <a:gd name="connsiteY53" fmla="*/ 7737 h 10162"/>
                  <a:gd name="connsiteX54" fmla="*/ 8070 w 10000"/>
                  <a:gd name="connsiteY54" fmla="*/ 7694 h 10162"/>
                  <a:gd name="connsiteX55" fmla="*/ 7761 w 10000"/>
                  <a:gd name="connsiteY55" fmla="*/ 7614 h 10162"/>
                  <a:gd name="connsiteX56" fmla="*/ 7840 w 10000"/>
                  <a:gd name="connsiteY56" fmla="*/ 7922 h 10162"/>
                  <a:gd name="connsiteX57" fmla="*/ 7913 w 10000"/>
                  <a:gd name="connsiteY57" fmla="*/ 7958 h 10162"/>
                  <a:gd name="connsiteX58" fmla="*/ 7692 w 10000"/>
                  <a:gd name="connsiteY58" fmla="*/ 8097 h 10162"/>
                  <a:gd name="connsiteX59" fmla="*/ 7851 w 10000"/>
                  <a:gd name="connsiteY59" fmla="*/ 8107 h 10162"/>
                  <a:gd name="connsiteX60" fmla="*/ 8070 w 10000"/>
                  <a:gd name="connsiteY60" fmla="*/ 8163 h 10162"/>
                  <a:gd name="connsiteX61" fmla="*/ 7590 w 10000"/>
                  <a:gd name="connsiteY61" fmla="*/ 8256 h 10162"/>
                  <a:gd name="connsiteX62" fmla="*/ 6959 w 10000"/>
                  <a:gd name="connsiteY62" fmla="*/ 8629 h 10162"/>
                  <a:gd name="connsiteX63" fmla="*/ 6602 w 10000"/>
                  <a:gd name="connsiteY63" fmla="*/ 9003 h 10162"/>
                  <a:gd name="connsiteX64" fmla="*/ 6336 w 10000"/>
                  <a:gd name="connsiteY64" fmla="*/ 9152 h 10162"/>
                  <a:gd name="connsiteX65" fmla="*/ 5929 w 10000"/>
                  <a:gd name="connsiteY65" fmla="*/ 9386 h 10162"/>
                  <a:gd name="connsiteX66" fmla="*/ 5376 w 10000"/>
                  <a:gd name="connsiteY66" fmla="*/ 9740 h 10162"/>
                  <a:gd name="connsiteX67" fmla="*/ 4854 w 10000"/>
                  <a:gd name="connsiteY67" fmla="*/ 10066 h 10162"/>
                  <a:gd name="connsiteX68" fmla="*/ 4145 w 10000"/>
                  <a:gd name="connsiteY68" fmla="*/ 10110 h 10162"/>
                  <a:gd name="connsiteX0" fmla="*/ 4145 w 10000"/>
                  <a:gd name="connsiteY0" fmla="*/ 10110 h 10162"/>
                  <a:gd name="connsiteX1" fmla="*/ 3726 w 10000"/>
                  <a:gd name="connsiteY1" fmla="*/ 9938 h 10162"/>
                  <a:gd name="connsiteX2" fmla="*/ 3150 w 10000"/>
                  <a:gd name="connsiteY2" fmla="*/ 9594 h 10162"/>
                  <a:gd name="connsiteX3" fmla="*/ 2375 w 10000"/>
                  <a:gd name="connsiteY3" fmla="*/ 9267 h 10162"/>
                  <a:gd name="connsiteX4" fmla="*/ 1619 w 10000"/>
                  <a:gd name="connsiteY4" fmla="*/ 9158 h 10162"/>
                  <a:gd name="connsiteX5" fmla="*/ 1211 w 10000"/>
                  <a:gd name="connsiteY5" fmla="*/ 8884 h 10162"/>
                  <a:gd name="connsiteX6" fmla="*/ 299 w 10000"/>
                  <a:gd name="connsiteY6" fmla="*/ 8256 h 10162"/>
                  <a:gd name="connsiteX7" fmla="*/ 0 w 10000"/>
                  <a:gd name="connsiteY7" fmla="*/ 8196 h 10162"/>
                  <a:gd name="connsiteX8" fmla="*/ 143 w 10000"/>
                  <a:gd name="connsiteY8" fmla="*/ 7925 h 10162"/>
                  <a:gd name="connsiteX9" fmla="*/ 346 w 10000"/>
                  <a:gd name="connsiteY9" fmla="*/ 7611 h 10162"/>
                  <a:gd name="connsiteX10" fmla="*/ 744 w 10000"/>
                  <a:gd name="connsiteY10" fmla="*/ 7069 h 10162"/>
                  <a:gd name="connsiteX11" fmla="*/ 1077 w 10000"/>
                  <a:gd name="connsiteY11" fmla="*/ 6623 h 10162"/>
                  <a:gd name="connsiteX12" fmla="*/ 1019 w 10000"/>
                  <a:gd name="connsiteY12" fmla="*/ 6170 h 10162"/>
                  <a:gd name="connsiteX13" fmla="*/ 675 w 10000"/>
                  <a:gd name="connsiteY13" fmla="*/ 5331 h 10162"/>
                  <a:gd name="connsiteX14" fmla="*/ 246 w 10000"/>
                  <a:gd name="connsiteY14" fmla="*/ 3589 h 10162"/>
                  <a:gd name="connsiteX15" fmla="*/ 626 w 10000"/>
                  <a:gd name="connsiteY15" fmla="*/ 2471 h 10162"/>
                  <a:gd name="connsiteX16" fmla="*/ 1051 w 10000"/>
                  <a:gd name="connsiteY16" fmla="*/ 2233 h 10162"/>
                  <a:gd name="connsiteX17" fmla="*/ 1174 w 10000"/>
                  <a:gd name="connsiteY17" fmla="*/ 1289 h 10162"/>
                  <a:gd name="connsiteX18" fmla="*/ 1872 w 10000"/>
                  <a:gd name="connsiteY18" fmla="*/ 1508 h 10162"/>
                  <a:gd name="connsiteX19" fmla="*/ 2179 w 10000"/>
                  <a:gd name="connsiteY19" fmla="*/ 1700 h 10162"/>
                  <a:gd name="connsiteX20" fmla="*/ 2645 w 10000"/>
                  <a:gd name="connsiteY20" fmla="*/ 2035 h 10162"/>
                  <a:gd name="connsiteX21" fmla="*/ 3318 w 10000"/>
                  <a:gd name="connsiteY21" fmla="*/ 1860 h 10162"/>
                  <a:gd name="connsiteX22" fmla="*/ 3674 w 10000"/>
                  <a:gd name="connsiteY22" fmla="*/ 55 h 10162"/>
                  <a:gd name="connsiteX23" fmla="*/ 4008 w 10000"/>
                  <a:gd name="connsiteY23" fmla="*/ 178 h 10162"/>
                  <a:gd name="connsiteX24" fmla="*/ 4165 w 10000"/>
                  <a:gd name="connsiteY24" fmla="*/ 234 h 10162"/>
                  <a:gd name="connsiteX25" fmla="*/ 4477 w 10000"/>
                  <a:gd name="connsiteY25" fmla="*/ 813 h 10162"/>
                  <a:gd name="connsiteX26" fmla="*/ 4542 w 10000"/>
                  <a:gd name="connsiteY26" fmla="*/ 981 h 10162"/>
                  <a:gd name="connsiteX27" fmla="*/ 4676 w 10000"/>
                  <a:gd name="connsiteY27" fmla="*/ 1265 h 10162"/>
                  <a:gd name="connsiteX28" fmla="*/ 5309 w 10000"/>
                  <a:gd name="connsiteY28" fmla="*/ 1727 h 10162"/>
                  <a:gd name="connsiteX29" fmla="*/ 5650 w 10000"/>
                  <a:gd name="connsiteY29" fmla="*/ 1890 h 10162"/>
                  <a:gd name="connsiteX30" fmla="*/ 6069 w 10000"/>
                  <a:gd name="connsiteY30" fmla="*/ 2810 h 10162"/>
                  <a:gd name="connsiteX31" fmla="*/ 6799 w 10000"/>
                  <a:gd name="connsiteY31" fmla="*/ 2978 h 10162"/>
                  <a:gd name="connsiteX32" fmla="*/ 7104 w 10000"/>
                  <a:gd name="connsiteY32" fmla="*/ 3252 h 10162"/>
                  <a:gd name="connsiteX33" fmla="*/ 7645 w 10000"/>
                  <a:gd name="connsiteY33" fmla="*/ 4425 h 10162"/>
                  <a:gd name="connsiteX34" fmla="*/ 7820 w 10000"/>
                  <a:gd name="connsiteY34" fmla="*/ 4710 h 10162"/>
                  <a:gd name="connsiteX35" fmla="*/ 7898 w 10000"/>
                  <a:gd name="connsiteY35" fmla="*/ 4898 h 10162"/>
                  <a:gd name="connsiteX36" fmla="*/ 10000 w 10000"/>
                  <a:gd name="connsiteY36" fmla="*/ 5016 h 10162"/>
                  <a:gd name="connsiteX37" fmla="*/ 9737 w 10000"/>
                  <a:gd name="connsiteY37" fmla="*/ 6184 h 10162"/>
                  <a:gd name="connsiteX38" fmla="*/ 9458 w 10000"/>
                  <a:gd name="connsiteY38" fmla="*/ 7327 h 10162"/>
                  <a:gd name="connsiteX39" fmla="*/ 9583 w 10000"/>
                  <a:gd name="connsiteY39" fmla="*/ 7694 h 10162"/>
                  <a:gd name="connsiteX40" fmla="*/ 9654 w 10000"/>
                  <a:gd name="connsiteY40" fmla="*/ 8348 h 10162"/>
                  <a:gd name="connsiteX41" fmla="*/ 9560 w 10000"/>
                  <a:gd name="connsiteY41" fmla="*/ 8202 h 10162"/>
                  <a:gd name="connsiteX42" fmla="*/ 9453 w 10000"/>
                  <a:gd name="connsiteY42" fmla="*/ 8120 h 10162"/>
                  <a:gd name="connsiteX43" fmla="*/ 9202 w 10000"/>
                  <a:gd name="connsiteY43" fmla="*/ 7988 h 10162"/>
                  <a:gd name="connsiteX44" fmla="*/ 8954 w 10000"/>
                  <a:gd name="connsiteY44" fmla="*/ 7932 h 10162"/>
                  <a:gd name="connsiteX45" fmla="*/ 9064 w 10000"/>
                  <a:gd name="connsiteY45" fmla="*/ 8130 h 10162"/>
                  <a:gd name="connsiteX46" fmla="*/ 9772 w 10000"/>
                  <a:gd name="connsiteY46" fmla="*/ 8636 h 10162"/>
                  <a:gd name="connsiteX47" fmla="*/ 9347 w 10000"/>
                  <a:gd name="connsiteY47" fmla="*/ 8438 h 10162"/>
                  <a:gd name="connsiteX48" fmla="*/ 8702 w 10000"/>
                  <a:gd name="connsiteY48" fmla="*/ 8163 h 10162"/>
                  <a:gd name="connsiteX49" fmla="*/ 8419 w 10000"/>
                  <a:gd name="connsiteY49" fmla="*/ 7942 h 10162"/>
                  <a:gd name="connsiteX50" fmla="*/ 8582 w 10000"/>
                  <a:gd name="connsiteY50" fmla="*/ 7935 h 10162"/>
                  <a:gd name="connsiteX51" fmla="*/ 8637 w 10000"/>
                  <a:gd name="connsiteY51" fmla="*/ 7892 h 10162"/>
                  <a:gd name="connsiteX52" fmla="*/ 8508 w 10000"/>
                  <a:gd name="connsiteY52" fmla="*/ 7694 h 10162"/>
                  <a:gd name="connsiteX53" fmla="*/ 8266 w 10000"/>
                  <a:gd name="connsiteY53" fmla="*/ 7737 h 10162"/>
                  <a:gd name="connsiteX54" fmla="*/ 8070 w 10000"/>
                  <a:gd name="connsiteY54" fmla="*/ 7694 h 10162"/>
                  <a:gd name="connsiteX55" fmla="*/ 7761 w 10000"/>
                  <a:gd name="connsiteY55" fmla="*/ 7614 h 10162"/>
                  <a:gd name="connsiteX56" fmla="*/ 7840 w 10000"/>
                  <a:gd name="connsiteY56" fmla="*/ 7922 h 10162"/>
                  <a:gd name="connsiteX57" fmla="*/ 7913 w 10000"/>
                  <a:gd name="connsiteY57" fmla="*/ 7958 h 10162"/>
                  <a:gd name="connsiteX58" fmla="*/ 7692 w 10000"/>
                  <a:gd name="connsiteY58" fmla="*/ 8097 h 10162"/>
                  <a:gd name="connsiteX59" fmla="*/ 7851 w 10000"/>
                  <a:gd name="connsiteY59" fmla="*/ 8107 h 10162"/>
                  <a:gd name="connsiteX60" fmla="*/ 8070 w 10000"/>
                  <a:gd name="connsiteY60" fmla="*/ 8163 h 10162"/>
                  <a:gd name="connsiteX61" fmla="*/ 7590 w 10000"/>
                  <a:gd name="connsiteY61" fmla="*/ 8256 h 10162"/>
                  <a:gd name="connsiteX62" fmla="*/ 6959 w 10000"/>
                  <a:gd name="connsiteY62" fmla="*/ 8629 h 10162"/>
                  <a:gd name="connsiteX63" fmla="*/ 6602 w 10000"/>
                  <a:gd name="connsiteY63" fmla="*/ 9003 h 10162"/>
                  <a:gd name="connsiteX64" fmla="*/ 6336 w 10000"/>
                  <a:gd name="connsiteY64" fmla="*/ 9152 h 10162"/>
                  <a:gd name="connsiteX65" fmla="*/ 5929 w 10000"/>
                  <a:gd name="connsiteY65" fmla="*/ 9386 h 10162"/>
                  <a:gd name="connsiteX66" fmla="*/ 5376 w 10000"/>
                  <a:gd name="connsiteY66" fmla="*/ 9740 h 10162"/>
                  <a:gd name="connsiteX67" fmla="*/ 4854 w 10000"/>
                  <a:gd name="connsiteY67" fmla="*/ 10066 h 10162"/>
                  <a:gd name="connsiteX68" fmla="*/ 4145 w 10000"/>
                  <a:gd name="connsiteY68" fmla="*/ 10110 h 10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</a:cxnLst>
                <a:rect l="l" t="t" r="r" b="b"/>
                <a:pathLst>
                  <a:path w="10000" h="10162">
                    <a:moveTo>
                      <a:pt x="4145" y="10110"/>
                    </a:moveTo>
                    <a:cubicBezTo>
                      <a:pt x="4089" y="10063"/>
                      <a:pt x="3901" y="9984"/>
                      <a:pt x="3726" y="9938"/>
                    </a:cubicBezTo>
                    <a:cubicBezTo>
                      <a:pt x="3550" y="9889"/>
                      <a:pt x="3291" y="9733"/>
                      <a:pt x="3150" y="9594"/>
                    </a:cubicBezTo>
                    <a:cubicBezTo>
                      <a:pt x="2949" y="9396"/>
                      <a:pt x="2777" y="9323"/>
                      <a:pt x="2375" y="9267"/>
                    </a:cubicBezTo>
                    <a:lnTo>
                      <a:pt x="1619" y="9158"/>
                    </a:lnTo>
                    <a:cubicBezTo>
                      <a:pt x="1476" y="9134"/>
                      <a:pt x="1311" y="9026"/>
                      <a:pt x="1211" y="8884"/>
                    </a:cubicBezTo>
                    <a:cubicBezTo>
                      <a:pt x="901" y="8454"/>
                      <a:pt x="615" y="8256"/>
                      <a:pt x="299" y="8256"/>
                    </a:cubicBezTo>
                    <a:cubicBezTo>
                      <a:pt x="134" y="8256"/>
                      <a:pt x="0" y="8230"/>
                      <a:pt x="0" y="8196"/>
                    </a:cubicBezTo>
                    <a:cubicBezTo>
                      <a:pt x="0" y="8163"/>
                      <a:pt x="65" y="8041"/>
                      <a:pt x="143" y="7925"/>
                    </a:cubicBezTo>
                    <a:cubicBezTo>
                      <a:pt x="219" y="7806"/>
                      <a:pt x="313" y="7664"/>
                      <a:pt x="346" y="7611"/>
                    </a:cubicBezTo>
                    <a:cubicBezTo>
                      <a:pt x="382" y="7558"/>
                      <a:pt x="561" y="7314"/>
                      <a:pt x="744" y="7069"/>
                    </a:cubicBezTo>
                    <a:lnTo>
                      <a:pt x="1077" y="6623"/>
                    </a:lnTo>
                    <a:cubicBezTo>
                      <a:pt x="1058" y="6472"/>
                      <a:pt x="1038" y="6321"/>
                      <a:pt x="1019" y="6170"/>
                    </a:cubicBezTo>
                    <a:cubicBezTo>
                      <a:pt x="972" y="5806"/>
                      <a:pt x="903" y="5638"/>
                      <a:pt x="675" y="5331"/>
                    </a:cubicBezTo>
                    <a:cubicBezTo>
                      <a:pt x="342" y="4877"/>
                      <a:pt x="261" y="4551"/>
                      <a:pt x="246" y="3589"/>
                    </a:cubicBezTo>
                    <a:cubicBezTo>
                      <a:pt x="230" y="2720"/>
                      <a:pt x="492" y="2697"/>
                      <a:pt x="626" y="2471"/>
                    </a:cubicBezTo>
                    <a:cubicBezTo>
                      <a:pt x="760" y="2245"/>
                      <a:pt x="960" y="2430"/>
                      <a:pt x="1051" y="2233"/>
                    </a:cubicBezTo>
                    <a:cubicBezTo>
                      <a:pt x="976" y="2025"/>
                      <a:pt x="1092" y="1500"/>
                      <a:pt x="1174" y="1289"/>
                    </a:cubicBezTo>
                    <a:cubicBezTo>
                      <a:pt x="1292" y="975"/>
                      <a:pt x="1705" y="1440"/>
                      <a:pt x="1872" y="1508"/>
                    </a:cubicBezTo>
                    <a:cubicBezTo>
                      <a:pt x="2039" y="1576"/>
                      <a:pt x="2106" y="1604"/>
                      <a:pt x="2179" y="1700"/>
                    </a:cubicBezTo>
                    <a:cubicBezTo>
                      <a:pt x="2308" y="1788"/>
                      <a:pt x="2455" y="2008"/>
                      <a:pt x="2645" y="2035"/>
                    </a:cubicBezTo>
                    <a:cubicBezTo>
                      <a:pt x="2835" y="2062"/>
                      <a:pt x="3147" y="2190"/>
                      <a:pt x="3318" y="1860"/>
                    </a:cubicBezTo>
                    <a:cubicBezTo>
                      <a:pt x="3489" y="1530"/>
                      <a:pt x="3672" y="369"/>
                      <a:pt x="3674" y="55"/>
                    </a:cubicBezTo>
                    <a:cubicBezTo>
                      <a:pt x="3676" y="-107"/>
                      <a:pt x="3937" y="135"/>
                      <a:pt x="4008" y="178"/>
                    </a:cubicBezTo>
                    <a:cubicBezTo>
                      <a:pt x="4064" y="207"/>
                      <a:pt x="4133" y="234"/>
                      <a:pt x="4165" y="234"/>
                    </a:cubicBezTo>
                    <a:cubicBezTo>
                      <a:pt x="4261" y="234"/>
                      <a:pt x="4477" y="634"/>
                      <a:pt x="4477" y="813"/>
                    </a:cubicBezTo>
                    <a:cubicBezTo>
                      <a:pt x="4477" y="905"/>
                      <a:pt x="4506" y="981"/>
                      <a:pt x="4542" y="981"/>
                    </a:cubicBezTo>
                    <a:cubicBezTo>
                      <a:pt x="4580" y="981"/>
                      <a:pt x="4640" y="1110"/>
                      <a:pt x="4676" y="1265"/>
                    </a:cubicBezTo>
                    <a:cubicBezTo>
                      <a:pt x="4754" y="1593"/>
                      <a:pt x="4937" y="1727"/>
                      <a:pt x="5309" y="1727"/>
                    </a:cubicBezTo>
                    <a:cubicBezTo>
                      <a:pt x="5480" y="1727"/>
                      <a:pt x="5523" y="1710"/>
                      <a:pt x="5650" y="1890"/>
                    </a:cubicBezTo>
                    <a:cubicBezTo>
                      <a:pt x="5777" y="2071"/>
                      <a:pt x="5878" y="2629"/>
                      <a:pt x="6069" y="2810"/>
                    </a:cubicBezTo>
                    <a:cubicBezTo>
                      <a:pt x="6261" y="2991"/>
                      <a:pt x="6627" y="2904"/>
                      <a:pt x="6799" y="2978"/>
                    </a:cubicBezTo>
                    <a:cubicBezTo>
                      <a:pt x="6972" y="3052"/>
                      <a:pt x="6963" y="3011"/>
                      <a:pt x="7104" y="3252"/>
                    </a:cubicBezTo>
                    <a:cubicBezTo>
                      <a:pt x="7245" y="3493"/>
                      <a:pt x="7526" y="4182"/>
                      <a:pt x="7645" y="4425"/>
                    </a:cubicBezTo>
                    <a:cubicBezTo>
                      <a:pt x="7764" y="4668"/>
                      <a:pt x="7820" y="4590"/>
                      <a:pt x="7820" y="4710"/>
                    </a:cubicBezTo>
                    <a:cubicBezTo>
                      <a:pt x="7820" y="4812"/>
                      <a:pt x="7853" y="4898"/>
                      <a:pt x="7898" y="4898"/>
                    </a:cubicBezTo>
                    <a:cubicBezTo>
                      <a:pt x="8279" y="4901"/>
                      <a:pt x="9987" y="4997"/>
                      <a:pt x="10000" y="5016"/>
                    </a:cubicBezTo>
                    <a:cubicBezTo>
                      <a:pt x="10009" y="5030"/>
                      <a:pt x="9891" y="5555"/>
                      <a:pt x="9737" y="6184"/>
                    </a:cubicBezTo>
                    <a:lnTo>
                      <a:pt x="9458" y="7327"/>
                    </a:lnTo>
                    <a:cubicBezTo>
                      <a:pt x="9500" y="7449"/>
                      <a:pt x="9541" y="7571"/>
                      <a:pt x="9583" y="7694"/>
                    </a:cubicBezTo>
                    <a:cubicBezTo>
                      <a:pt x="9719" y="8084"/>
                      <a:pt x="9748" y="8348"/>
                      <a:pt x="9654" y="8348"/>
                    </a:cubicBezTo>
                    <a:cubicBezTo>
                      <a:pt x="9623" y="8348"/>
                      <a:pt x="9580" y="8282"/>
                      <a:pt x="9560" y="8202"/>
                    </a:cubicBezTo>
                    <a:cubicBezTo>
                      <a:pt x="9540" y="8123"/>
                      <a:pt x="9491" y="8087"/>
                      <a:pt x="9453" y="8120"/>
                    </a:cubicBezTo>
                    <a:cubicBezTo>
                      <a:pt x="9414" y="8156"/>
                      <a:pt x="9300" y="8097"/>
                      <a:pt x="9202" y="7988"/>
                    </a:cubicBezTo>
                    <a:cubicBezTo>
                      <a:pt x="8988" y="7753"/>
                      <a:pt x="8954" y="7743"/>
                      <a:pt x="8954" y="7932"/>
                    </a:cubicBezTo>
                    <a:cubicBezTo>
                      <a:pt x="8954" y="8011"/>
                      <a:pt x="9004" y="8100"/>
                      <a:pt x="9064" y="8130"/>
                    </a:cubicBezTo>
                    <a:cubicBezTo>
                      <a:pt x="9345" y="8269"/>
                      <a:pt x="9772" y="8576"/>
                      <a:pt x="9772" y="8636"/>
                    </a:cubicBezTo>
                    <a:cubicBezTo>
                      <a:pt x="9772" y="8675"/>
                      <a:pt x="9583" y="8582"/>
                      <a:pt x="9347" y="8438"/>
                    </a:cubicBezTo>
                    <a:cubicBezTo>
                      <a:pt x="9113" y="8289"/>
                      <a:pt x="8823" y="8166"/>
                      <a:pt x="8702" y="8163"/>
                    </a:cubicBezTo>
                    <a:cubicBezTo>
                      <a:pt x="8425" y="8160"/>
                      <a:pt x="8261" y="8030"/>
                      <a:pt x="8419" y="7942"/>
                    </a:cubicBezTo>
                    <a:cubicBezTo>
                      <a:pt x="8477" y="7909"/>
                      <a:pt x="8550" y="7905"/>
                      <a:pt x="8582" y="7935"/>
                    </a:cubicBezTo>
                    <a:cubicBezTo>
                      <a:pt x="8613" y="7965"/>
                      <a:pt x="8637" y="7945"/>
                      <a:pt x="8637" y="7892"/>
                    </a:cubicBezTo>
                    <a:cubicBezTo>
                      <a:pt x="8637" y="7839"/>
                      <a:pt x="8579" y="7750"/>
                      <a:pt x="8508" y="7694"/>
                    </a:cubicBezTo>
                    <a:cubicBezTo>
                      <a:pt x="8403" y="7611"/>
                      <a:pt x="8352" y="7621"/>
                      <a:pt x="8266" y="7737"/>
                    </a:cubicBezTo>
                    <a:cubicBezTo>
                      <a:pt x="8119" y="7932"/>
                      <a:pt x="8070" y="7922"/>
                      <a:pt x="8070" y="7694"/>
                    </a:cubicBezTo>
                    <a:cubicBezTo>
                      <a:pt x="8070" y="7406"/>
                      <a:pt x="7900" y="7363"/>
                      <a:pt x="7761" y="7614"/>
                    </a:cubicBezTo>
                    <a:cubicBezTo>
                      <a:pt x="7619" y="7879"/>
                      <a:pt x="7652" y="8007"/>
                      <a:pt x="7840" y="7922"/>
                    </a:cubicBezTo>
                    <a:cubicBezTo>
                      <a:pt x="7933" y="7882"/>
                      <a:pt x="7956" y="7892"/>
                      <a:pt x="7913" y="7958"/>
                    </a:cubicBezTo>
                    <a:cubicBezTo>
                      <a:pt x="7878" y="8011"/>
                      <a:pt x="7779" y="8074"/>
                      <a:pt x="7692" y="8097"/>
                    </a:cubicBezTo>
                    <a:cubicBezTo>
                      <a:pt x="7605" y="8120"/>
                      <a:pt x="7677" y="8127"/>
                      <a:pt x="7851" y="8107"/>
                    </a:cubicBezTo>
                    <a:cubicBezTo>
                      <a:pt x="8067" y="8084"/>
                      <a:pt x="8136" y="8100"/>
                      <a:pt x="8070" y="8163"/>
                    </a:cubicBezTo>
                    <a:cubicBezTo>
                      <a:pt x="8018" y="8212"/>
                      <a:pt x="7802" y="8253"/>
                      <a:pt x="7590" y="8256"/>
                    </a:cubicBezTo>
                    <a:cubicBezTo>
                      <a:pt x="7224" y="8256"/>
                      <a:pt x="7191" y="8276"/>
                      <a:pt x="6959" y="8629"/>
                    </a:cubicBezTo>
                    <a:cubicBezTo>
                      <a:pt x="6825" y="8834"/>
                      <a:pt x="6664" y="9003"/>
                      <a:pt x="6602" y="9003"/>
                    </a:cubicBezTo>
                    <a:cubicBezTo>
                      <a:pt x="6542" y="9003"/>
                      <a:pt x="6421" y="9069"/>
                      <a:pt x="6336" y="9152"/>
                    </a:cubicBezTo>
                    <a:cubicBezTo>
                      <a:pt x="6252" y="9234"/>
                      <a:pt x="6068" y="9340"/>
                      <a:pt x="5929" y="9386"/>
                    </a:cubicBezTo>
                    <a:cubicBezTo>
                      <a:pt x="5791" y="9432"/>
                      <a:pt x="5541" y="9591"/>
                      <a:pt x="5376" y="9740"/>
                    </a:cubicBezTo>
                    <a:cubicBezTo>
                      <a:pt x="5210" y="9892"/>
                      <a:pt x="4975" y="10037"/>
                      <a:pt x="4854" y="10066"/>
                    </a:cubicBezTo>
                    <a:cubicBezTo>
                      <a:pt x="4366" y="10182"/>
                      <a:pt x="4243" y="10189"/>
                      <a:pt x="4145" y="1011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2" name="aguascalientes">
                <a:extLst>
                  <a:ext uri="{FF2B5EF4-FFF2-40B4-BE49-F238E27FC236}">
                    <a16:creationId xmlns:a16="http://schemas.microsoft.com/office/drawing/2014/main" id="{82DCE79C-1EB2-4E80-AF40-715944395771}"/>
                  </a:ext>
                </a:extLst>
              </p:cNvPr>
              <p:cNvSpPr/>
              <p:nvPr/>
            </p:nvSpPr>
            <p:spPr>
              <a:xfrm>
                <a:off x="5367340" y="4813302"/>
                <a:ext cx="365125" cy="336550"/>
              </a:xfrm>
              <a:custGeom>
                <a:avLst/>
                <a:gdLst>
                  <a:gd name="connsiteX0" fmla="*/ 0 w 313765"/>
                  <a:gd name="connsiteY0" fmla="*/ 0 h 336177"/>
                  <a:gd name="connsiteX1" fmla="*/ 313765 w 313765"/>
                  <a:gd name="connsiteY1" fmla="*/ 0 h 336177"/>
                  <a:gd name="connsiteX2" fmla="*/ 313765 w 313765"/>
                  <a:gd name="connsiteY2" fmla="*/ 336177 h 336177"/>
                  <a:gd name="connsiteX3" fmla="*/ 0 w 313765"/>
                  <a:gd name="connsiteY3" fmla="*/ 336177 h 336177"/>
                  <a:gd name="connsiteX4" fmla="*/ 0 w 313765"/>
                  <a:gd name="connsiteY4" fmla="*/ 0 h 336177"/>
                  <a:gd name="connsiteX0" fmla="*/ 0 w 365053"/>
                  <a:gd name="connsiteY0" fmla="*/ 0 h 336177"/>
                  <a:gd name="connsiteX1" fmla="*/ 365053 w 365053"/>
                  <a:gd name="connsiteY1" fmla="*/ 65942 h 336177"/>
                  <a:gd name="connsiteX2" fmla="*/ 313765 w 365053"/>
                  <a:gd name="connsiteY2" fmla="*/ 336177 h 336177"/>
                  <a:gd name="connsiteX3" fmla="*/ 0 w 365053"/>
                  <a:gd name="connsiteY3" fmla="*/ 336177 h 336177"/>
                  <a:gd name="connsiteX4" fmla="*/ 0 w 365053"/>
                  <a:gd name="connsiteY4" fmla="*/ 0 h 336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5053" h="336177">
                    <a:moveTo>
                      <a:pt x="0" y="0"/>
                    </a:moveTo>
                    <a:lnTo>
                      <a:pt x="365053" y="65942"/>
                    </a:lnTo>
                    <a:lnTo>
                      <a:pt x="313765" y="336177"/>
                    </a:lnTo>
                    <a:lnTo>
                      <a:pt x="0" y="33617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CC99"/>
              </a:solidFill>
              <a:ln/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 sz="16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" name="jalisco">
                <a:extLst>
                  <a:ext uri="{FF2B5EF4-FFF2-40B4-BE49-F238E27FC236}">
                    <a16:creationId xmlns:a16="http://schemas.microsoft.com/office/drawing/2014/main" id="{C31E0C63-CE8F-46D1-815A-3CD45A808A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3765" y="4711702"/>
                <a:ext cx="1062037" cy="1087438"/>
              </a:xfrm>
              <a:custGeom>
                <a:avLst/>
                <a:gdLst>
                  <a:gd name="T0" fmla="*/ 2064 w 4004"/>
                  <a:gd name="T1" fmla="*/ 3736 h 3976"/>
                  <a:gd name="T2" fmla="*/ 2008 w 4004"/>
                  <a:gd name="T3" fmla="*/ 3426 h 3976"/>
                  <a:gd name="T4" fmla="*/ 1493 w 4004"/>
                  <a:gd name="T5" fmla="*/ 3495 h 3976"/>
                  <a:gd name="T6" fmla="*/ 865 w 4004"/>
                  <a:gd name="T7" fmla="*/ 3607 h 3976"/>
                  <a:gd name="T8" fmla="*/ 541 w 4004"/>
                  <a:gd name="T9" fmla="*/ 3322 h 3976"/>
                  <a:gd name="T10" fmla="*/ 288 w 4004"/>
                  <a:gd name="T11" fmla="*/ 3002 h 3976"/>
                  <a:gd name="T12" fmla="*/ 118 w 4004"/>
                  <a:gd name="T13" fmla="*/ 2699 h 3976"/>
                  <a:gd name="T14" fmla="*/ 44 w 4004"/>
                  <a:gd name="T15" fmla="*/ 2380 h 3976"/>
                  <a:gd name="T16" fmla="*/ 383 w 4004"/>
                  <a:gd name="T17" fmla="*/ 2225 h 3976"/>
                  <a:gd name="T18" fmla="*/ 841 w 4004"/>
                  <a:gd name="T19" fmla="*/ 1865 h 3976"/>
                  <a:gd name="T20" fmla="*/ 1313 w 4004"/>
                  <a:gd name="T21" fmla="*/ 2075 h 3976"/>
                  <a:gd name="T22" fmla="*/ 1417 w 4004"/>
                  <a:gd name="T23" fmla="*/ 1797 h 3976"/>
                  <a:gd name="T24" fmla="*/ 1439 w 4004"/>
                  <a:gd name="T25" fmla="*/ 1526 h 3976"/>
                  <a:gd name="T26" fmla="*/ 1570 w 4004"/>
                  <a:gd name="T27" fmla="*/ 1280 h 3976"/>
                  <a:gd name="T28" fmla="*/ 1459 w 4004"/>
                  <a:gd name="T29" fmla="*/ 855 h 3976"/>
                  <a:gd name="T30" fmla="*/ 1405 w 4004"/>
                  <a:gd name="T31" fmla="*/ 546 h 3976"/>
                  <a:gd name="T32" fmla="*/ 1722 w 4004"/>
                  <a:gd name="T33" fmla="*/ 219 h 3976"/>
                  <a:gd name="T34" fmla="*/ 1774 w 4004"/>
                  <a:gd name="T35" fmla="*/ 10 h 3976"/>
                  <a:gd name="T36" fmla="*/ 1708 w 4004"/>
                  <a:gd name="T37" fmla="*/ 439 h 3976"/>
                  <a:gd name="T38" fmla="*/ 1869 w 4004"/>
                  <a:gd name="T39" fmla="*/ 277 h 3976"/>
                  <a:gd name="T40" fmla="*/ 1956 w 4004"/>
                  <a:gd name="T41" fmla="*/ 298 h 3976"/>
                  <a:gd name="T42" fmla="*/ 1890 w 4004"/>
                  <a:gd name="T43" fmla="*/ 648 h 3976"/>
                  <a:gd name="T44" fmla="*/ 2150 w 4004"/>
                  <a:gd name="T45" fmla="*/ 530 h 3976"/>
                  <a:gd name="T46" fmla="*/ 2372 w 4004"/>
                  <a:gd name="T47" fmla="*/ 658 h 3976"/>
                  <a:gd name="T48" fmla="*/ 2130 w 4004"/>
                  <a:gd name="T49" fmla="*/ 844 h 3976"/>
                  <a:gd name="T50" fmla="*/ 2206 w 4004"/>
                  <a:gd name="T51" fmla="*/ 907 h 3976"/>
                  <a:gd name="T52" fmla="*/ 1975 w 4004"/>
                  <a:gd name="T53" fmla="*/ 1000 h 3976"/>
                  <a:gd name="T54" fmla="*/ 1937 w 4004"/>
                  <a:gd name="T55" fmla="*/ 1101 h 3976"/>
                  <a:gd name="T56" fmla="*/ 1792 w 4004"/>
                  <a:gd name="T57" fmla="*/ 1406 h 3976"/>
                  <a:gd name="T58" fmla="*/ 1734 w 4004"/>
                  <a:gd name="T59" fmla="*/ 1658 h 3976"/>
                  <a:gd name="T60" fmla="*/ 1969 w 4004"/>
                  <a:gd name="T61" fmla="*/ 1739 h 3976"/>
                  <a:gd name="T62" fmla="*/ 2780 w 4004"/>
                  <a:gd name="T63" fmla="*/ 1596 h 3976"/>
                  <a:gd name="T64" fmla="*/ 2868 w 4004"/>
                  <a:gd name="T65" fmla="*/ 1157 h 3976"/>
                  <a:gd name="T66" fmla="*/ 3469 w 4004"/>
                  <a:gd name="T67" fmla="*/ 1116 h 3976"/>
                  <a:gd name="T68" fmla="*/ 3737 w 4004"/>
                  <a:gd name="T69" fmla="*/ 875 h 3976"/>
                  <a:gd name="T70" fmla="*/ 3963 w 4004"/>
                  <a:gd name="T71" fmla="*/ 1049 h 3976"/>
                  <a:gd name="T72" fmla="*/ 3908 w 4004"/>
                  <a:gd name="T73" fmla="*/ 1299 h 3976"/>
                  <a:gd name="T74" fmla="*/ 3792 w 4004"/>
                  <a:gd name="T75" fmla="*/ 1640 h 3976"/>
                  <a:gd name="T76" fmla="*/ 3572 w 4004"/>
                  <a:gd name="T77" fmla="*/ 1928 h 3976"/>
                  <a:gd name="T78" fmla="*/ 3446 w 4004"/>
                  <a:gd name="T79" fmla="*/ 2401 h 3976"/>
                  <a:gd name="T80" fmla="*/ 2913 w 4004"/>
                  <a:gd name="T81" fmla="*/ 2614 h 3976"/>
                  <a:gd name="T82" fmla="*/ 2410 w 4004"/>
                  <a:gd name="T83" fmla="*/ 2836 h 3976"/>
                  <a:gd name="T84" fmla="*/ 2663 w 4004"/>
                  <a:gd name="T85" fmla="*/ 3015 h 3976"/>
                  <a:gd name="T86" fmla="*/ 2772 w 4004"/>
                  <a:gd name="T87" fmla="*/ 3340 h 3976"/>
                  <a:gd name="T88" fmla="*/ 2953 w 4004"/>
                  <a:gd name="T89" fmla="*/ 3473 h 3976"/>
                  <a:gd name="T90" fmla="*/ 2530 w 4004"/>
                  <a:gd name="T91" fmla="*/ 3828 h 3976"/>
                  <a:gd name="T92" fmla="*/ 2139 w 4004"/>
                  <a:gd name="T93" fmla="*/ 3951 h 3976"/>
                  <a:gd name="connsiteX0" fmla="*/ 5055 w 9948"/>
                  <a:gd name="connsiteY0" fmla="*/ 9860 h 9954"/>
                  <a:gd name="connsiteX1" fmla="*/ 5123 w 9948"/>
                  <a:gd name="connsiteY1" fmla="*/ 9374 h 9954"/>
                  <a:gd name="connsiteX2" fmla="*/ 5088 w 9948"/>
                  <a:gd name="connsiteY2" fmla="*/ 8806 h 9954"/>
                  <a:gd name="connsiteX3" fmla="*/ 4983 w 9948"/>
                  <a:gd name="connsiteY3" fmla="*/ 8595 h 9954"/>
                  <a:gd name="connsiteX4" fmla="*/ 4371 w 9948"/>
                  <a:gd name="connsiteY4" fmla="*/ 8612 h 9954"/>
                  <a:gd name="connsiteX5" fmla="*/ 3697 w 9948"/>
                  <a:gd name="connsiteY5" fmla="*/ 8768 h 9954"/>
                  <a:gd name="connsiteX6" fmla="*/ 2940 w 9948"/>
                  <a:gd name="connsiteY6" fmla="*/ 9037 h 9954"/>
                  <a:gd name="connsiteX7" fmla="*/ 2128 w 9948"/>
                  <a:gd name="connsiteY7" fmla="*/ 9050 h 9954"/>
                  <a:gd name="connsiteX8" fmla="*/ 1904 w 9948"/>
                  <a:gd name="connsiteY8" fmla="*/ 8934 h 9954"/>
                  <a:gd name="connsiteX9" fmla="*/ 1319 w 9948"/>
                  <a:gd name="connsiteY9" fmla="*/ 8333 h 9954"/>
                  <a:gd name="connsiteX10" fmla="*/ 1042 w 9948"/>
                  <a:gd name="connsiteY10" fmla="*/ 8036 h 9954"/>
                  <a:gd name="connsiteX11" fmla="*/ 687 w 9948"/>
                  <a:gd name="connsiteY11" fmla="*/ 7528 h 9954"/>
                  <a:gd name="connsiteX12" fmla="*/ 315 w 9948"/>
                  <a:gd name="connsiteY12" fmla="*/ 6957 h 9954"/>
                  <a:gd name="connsiteX13" fmla="*/ 263 w 9948"/>
                  <a:gd name="connsiteY13" fmla="*/ 6766 h 9954"/>
                  <a:gd name="connsiteX14" fmla="*/ 113 w 9948"/>
                  <a:gd name="connsiteY14" fmla="*/ 6341 h 9954"/>
                  <a:gd name="connsiteX15" fmla="*/ 78 w 9948"/>
                  <a:gd name="connsiteY15" fmla="*/ 5964 h 9954"/>
                  <a:gd name="connsiteX16" fmla="*/ 522 w 9948"/>
                  <a:gd name="connsiteY16" fmla="*/ 5775 h 9954"/>
                  <a:gd name="connsiteX17" fmla="*/ 925 w 9948"/>
                  <a:gd name="connsiteY17" fmla="*/ 5574 h 9954"/>
                  <a:gd name="connsiteX18" fmla="*/ 1701 w 9948"/>
                  <a:gd name="connsiteY18" fmla="*/ 4817 h 9954"/>
                  <a:gd name="connsiteX19" fmla="*/ 2068 w 9948"/>
                  <a:gd name="connsiteY19" fmla="*/ 4669 h 9954"/>
                  <a:gd name="connsiteX20" fmla="*/ 2935 w 9948"/>
                  <a:gd name="connsiteY20" fmla="*/ 4910 h 9954"/>
                  <a:gd name="connsiteX21" fmla="*/ 3247 w 9948"/>
                  <a:gd name="connsiteY21" fmla="*/ 5197 h 9954"/>
                  <a:gd name="connsiteX22" fmla="*/ 3342 w 9948"/>
                  <a:gd name="connsiteY22" fmla="*/ 4867 h 9954"/>
                  <a:gd name="connsiteX23" fmla="*/ 3507 w 9948"/>
                  <a:gd name="connsiteY23" fmla="*/ 4498 h 9954"/>
                  <a:gd name="connsiteX24" fmla="*/ 3472 w 9948"/>
                  <a:gd name="connsiteY24" fmla="*/ 4065 h 9954"/>
                  <a:gd name="connsiteX25" fmla="*/ 3562 w 9948"/>
                  <a:gd name="connsiteY25" fmla="*/ 3816 h 9954"/>
                  <a:gd name="connsiteX26" fmla="*/ 4034 w 9948"/>
                  <a:gd name="connsiteY26" fmla="*/ 3549 h 9954"/>
                  <a:gd name="connsiteX27" fmla="*/ 3889 w 9948"/>
                  <a:gd name="connsiteY27" fmla="*/ 3197 h 9954"/>
                  <a:gd name="connsiteX28" fmla="*/ 3777 w 9948"/>
                  <a:gd name="connsiteY28" fmla="*/ 2762 h 9954"/>
                  <a:gd name="connsiteX29" fmla="*/ 3612 w 9948"/>
                  <a:gd name="connsiteY29" fmla="*/ 2128 h 9954"/>
                  <a:gd name="connsiteX30" fmla="*/ 3365 w 9948"/>
                  <a:gd name="connsiteY30" fmla="*/ 1854 h 9954"/>
                  <a:gd name="connsiteX31" fmla="*/ 3477 w 9948"/>
                  <a:gd name="connsiteY31" fmla="*/ 1351 h 9954"/>
                  <a:gd name="connsiteX32" fmla="*/ 4069 w 9948"/>
                  <a:gd name="connsiteY32" fmla="*/ 738 h 9954"/>
                  <a:gd name="connsiteX33" fmla="*/ 4269 w 9948"/>
                  <a:gd name="connsiteY33" fmla="*/ 529 h 9954"/>
                  <a:gd name="connsiteX34" fmla="*/ 4206 w 9948"/>
                  <a:gd name="connsiteY34" fmla="*/ 272 h 9954"/>
                  <a:gd name="connsiteX35" fmla="*/ 4399 w 9948"/>
                  <a:gd name="connsiteY35" fmla="*/ 3 h 9954"/>
                  <a:gd name="connsiteX36" fmla="*/ 4548 w 9948"/>
                  <a:gd name="connsiteY36" fmla="*/ 202 h 9954"/>
                  <a:gd name="connsiteX37" fmla="*/ 4234 w 9948"/>
                  <a:gd name="connsiteY37" fmla="*/ 1082 h 9954"/>
                  <a:gd name="connsiteX38" fmla="*/ 4289 w 9948"/>
                  <a:gd name="connsiteY38" fmla="*/ 1253 h 9954"/>
                  <a:gd name="connsiteX39" fmla="*/ 4636 w 9948"/>
                  <a:gd name="connsiteY39" fmla="*/ 675 h 9954"/>
                  <a:gd name="connsiteX40" fmla="*/ 4811 w 9948"/>
                  <a:gd name="connsiteY40" fmla="*/ 559 h 9954"/>
                  <a:gd name="connsiteX41" fmla="*/ 4853 w 9948"/>
                  <a:gd name="connsiteY41" fmla="*/ 727 h 9954"/>
                  <a:gd name="connsiteX42" fmla="*/ 4738 w 9948"/>
                  <a:gd name="connsiteY42" fmla="*/ 1208 h 9954"/>
                  <a:gd name="connsiteX43" fmla="*/ 4688 w 9948"/>
                  <a:gd name="connsiteY43" fmla="*/ 1608 h 9954"/>
                  <a:gd name="connsiteX44" fmla="*/ 4911 w 9948"/>
                  <a:gd name="connsiteY44" fmla="*/ 1658 h 9954"/>
                  <a:gd name="connsiteX45" fmla="*/ 5338 w 9948"/>
                  <a:gd name="connsiteY45" fmla="*/ 1311 h 9954"/>
                  <a:gd name="connsiteX46" fmla="*/ 5812 w 9948"/>
                  <a:gd name="connsiteY46" fmla="*/ 997 h 9954"/>
                  <a:gd name="connsiteX47" fmla="*/ 5892 w 9948"/>
                  <a:gd name="connsiteY47" fmla="*/ 1633 h 9954"/>
                  <a:gd name="connsiteX48" fmla="*/ 5530 w 9948"/>
                  <a:gd name="connsiteY48" fmla="*/ 2030 h 9954"/>
                  <a:gd name="connsiteX49" fmla="*/ 5288 w 9948"/>
                  <a:gd name="connsiteY49" fmla="*/ 2101 h 9954"/>
                  <a:gd name="connsiteX50" fmla="*/ 5368 w 9948"/>
                  <a:gd name="connsiteY50" fmla="*/ 2191 h 9954"/>
                  <a:gd name="connsiteX51" fmla="*/ 5020 w 9948"/>
                  <a:gd name="connsiteY51" fmla="*/ 2385 h 9954"/>
                  <a:gd name="connsiteX52" fmla="*/ 4901 w 9948"/>
                  <a:gd name="connsiteY52" fmla="*/ 2493 h 9954"/>
                  <a:gd name="connsiteX53" fmla="*/ 4843 w 9948"/>
                  <a:gd name="connsiteY53" fmla="*/ 2616 h 9954"/>
                  <a:gd name="connsiteX54" fmla="*/ 4806 w 9948"/>
                  <a:gd name="connsiteY54" fmla="*/ 2747 h 9954"/>
                  <a:gd name="connsiteX55" fmla="*/ 4703 w 9948"/>
                  <a:gd name="connsiteY55" fmla="*/ 3006 h 9954"/>
                  <a:gd name="connsiteX56" fmla="*/ 4444 w 9948"/>
                  <a:gd name="connsiteY56" fmla="*/ 3514 h 9954"/>
                  <a:gd name="connsiteX57" fmla="*/ 4231 w 9948"/>
                  <a:gd name="connsiteY57" fmla="*/ 3894 h 9954"/>
                  <a:gd name="connsiteX58" fmla="*/ 4299 w 9948"/>
                  <a:gd name="connsiteY58" fmla="*/ 4148 h 9954"/>
                  <a:gd name="connsiteX59" fmla="*/ 4533 w 9948"/>
                  <a:gd name="connsiteY59" fmla="*/ 4304 h 9954"/>
                  <a:gd name="connsiteX60" fmla="*/ 4886 w 9948"/>
                  <a:gd name="connsiteY60" fmla="*/ 4352 h 9954"/>
                  <a:gd name="connsiteX61" fmla="*/ 5477 w 9948"/>
                  <a:gd name="connsiteY61" fmla="*/ 4286 h 9954"/>
                  <a:gd name="connsiteX62" fmla="*/ 6911 w 9948"/>
                  <a:gd name="connsiteY62" fmla="*/ 3992 h 9954"/>
                  <a:gd name="connsiteX63" fmla="*/ 7101 w 9948"/>
                  <a:gd name="connsiteY63" fmla="*/ 3220 h 9954"/>
                  <a:gd name="connsiteX64" fmla="*/ 7131 w 9948"/>
                  <a:gd name="connsiteY64" fmla="*/ 2888 h 9954"/>
                  <a:gd name="connsiteX65" fmla="*/ 7668 w 9948"/>
                  <a:gd name="connsiteY65" fmla="*/ 2966 h 9954"/>
                  <a:gd name="connsiteX66" fmla="*/ 8632 w 9948"/>
                  <a:gd name="connsiteY66" fmla="*/ 2785 h 9954"/>
                  <a:gd name="connsiteX67" fmla="*/ 9076 w 9948"/>
                  <a:gd name="connsiteY67" fmla="*/ 2380 h 9954"/>
                  <a:gd name="connsiteX68" fmla="*/ 9301 w 9948"/>
                  <a:gd name="connsiteY68" fmla="*/ 2179 h 9954"/>
                  <a:gd name="connsiteX69" fmla="*/ 9526 w 9948"/>
                  <a:gd name="connsiteY69" fmla="*/ 2398 h 9954"/>
                  <a:gd name="connsiteX70" fmla="*/ 9866 w 9948"/>
                  <a:gd name="connsiteY70" fmla="*/ 2616 h 9954"/>
                  <a:gd name="connsiteX71" fmla="*/ 9916 w 9948"/>
                  <a:gd name="connsiteY71" fmla="*/ 2838 h 9954"/>
                  <a:gd name="connsiteX72" fmla="*/ 9728 w 9948"/>
                  <a:gd name="connsiteY72" fmla="*/ 3245 h 9954"/>
                  <a:gd name="connsiteX73" fmla="*/ 9626 w 9948"/>
                  <a:gd name="connsiteY73" fmla="*/ 3723 h 9954"/>
                  <a:gd name="connsiteX74" fmla="*/ 9439 w 9948"/>
                  <a:gd name="connsiteY74" fmla="*/ 4103 h 9954"/>
                  <a:gd name="connsiteX75" fmla="*/ 9186 w 9948"/>
                  <a:gd name="connsiteY75" fmla="*/ 4354 h 9954"/>
                  <a:gd name="connsiteX76" fmla="*/ 8889 w 9948"/>
                  <a:gd name="connsiteY76" fmla="*/ 4827 h 9954"/>
                  <a:gd name="connsiteX77" fmla="*/ 8614 w 9948"/>
                  <a:gd name="connsiteY77" fmla="*/ 5619 h 9954"/>
                  <a:gd name="connsiteX78" fmla="*/ 8574 w 9948"/>
                  <a:gd name="connsiteY78" fmla="*/ 6017 h 9954"/>
                  <a:gd name="connsiteX79" fmla="*/ 8092 w 9948"/>
                  <a:gd name="connsiteY79" fmla="*/ 6276 h 9954"/>
                  <a:gd name="connsiteX80" fmla="*/ 7243 w 9948"/>
                  <a:gd name="connsiteY80" fmla="*/ 6552 h 9954"/>
                  <a:gd name="connsiteX81" fmla="*/ 6689 w 9948"/>
                  <a:gd name="connsiteY81" fmla="*/ 6731 h 9954"/>
                  <a:gd name="connsiteX82" fmla="*/ 5987 w 9948"/>
                  <a:gd name="connsiteY82" fmla="*/ 7111 h 9954"/>
                  <a:gd name="connsiteX83" fmla="*/ 6134 w 9948"/>
                  <a:gd name="connsiteY83" fmla="*/ 7443 h 9954"/>
                  <a:gd name="connsiteX84" fmla="*/ 6619 w 9948"/>
                  <a:gd name="connsiteY84" fmla="*/ 7561 h 9954"/>
                  <a:gd name="connsiteX85" fmla="*/ 6879 w 9948"/>
                  <a:gd name="connsiteY85" fmla="*/ 7860 h 9954"/>
                  <a:gd name="connsiteX86" fmla="*/ 6891 w 9948"/>
                  <a:gd name="connsiteY86" fmla="*/ 8378 h 9954"/>
                  <a:gd name="connsiteX87" fmla="*/ 7133 w 9948"/>
                  <a:gd name="connsiteY87" fmla="*/ 8680 h 9954"/>
                  <a:gd name="connsiteX88" fmla="*/ 7343 w 9948"/>
                  <a:gd name="connsiteY88" fmla="*/ 8713 h 9954"/>
                  <a:gd name="connsiteX89" fmla="*/ 6881 w 9948"/>
                  <a:gd name="connsiteY89" fmla="*/ 9244 h 9954"/>
                  <a:gd name="connsiteX90" fmla="*/ 6287 w 9948"/>
                  <a:gd name="connsiteY90" fmla="*/ 9606 h 9954"/>
                  <a:gd name="connsiteX91" fmla="*/ 5730 w 9948"/>
                  <a:gd name="connsiteY91" fmla="*/ 9887 h 9954"/>
                  <a:gd name="connsiteX92" fmla="*/ 5310 w 9948"/>
                  <a:gd name="connsiteY92" fmla="*/ 9915 h 9954"/>
                  <a:gd name="connsiteX93" fmla="*/ 5055 w 9948"/>
                  <a:gd name="connsiteY93" fmla="*/ 9860 h 9954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256 w 10000"/>
                  <a:gd name="connsiteY37" fmla="*/ 1087 h 10000"/>
                  <a:gd name="connsiteX38" fmla="*/ 4311 w 10000"/>
                  <a:gd name="connsiteY38" fmla="*/ 1259 h 10000"/>
                  <a:gd name="connsiteX39" fmla="*/ 4660 w 10000"/>
                  <a:gd name="connsiteY39" fmla="*/ 678 h 10000"/>
                  <a:gd name="connsiteX40" fmla="*/ 4836 w 10000"/>
                  <a:gd name="connsiteY40" fmla="*/ 562 h 10000"/>
                  <a:gd name="connsiteX41" fmla="*/ 4878 w 10000"/>
                  <a:gd name="connsiteY41" fmla="*/ 730 h 10000"/>
                  <a:gd name="connsiteX42" fmla="*/ 4763 w 10000"/>
                  <a:gd name="connsiteY42" fmla="*/ 1214 h 10000"/>
                  <a:gd name="connsiteX43" fmla="*/ 4713 w 10000"/>
                  <a:gd name="connsiteY43" fmla="*/ 1615 h 10000"/>
                  <a:gd name="connsiteX44" fmla="*/ 4937 w 10000"/>
                  <a:gd name="connsiteY44" fmla="*/ 1666 h 10000"/>
                  <a:gd name="connsiteX45" fmla="*/ 5366 w 10000"/>
                  <a:gd name="connsiteY45" fmla="*/ 1317 h 10000"/>
                  <a:gd name="connsiteX46" fmla="*/ 5842 w 10000"/>
                  <a:gd name="connsiteY46" fmla="*/ 1002 h 10000"/>
                  <a:gd name="connsiteX47" fmla="*/ 5923 w 10000"/>
                  <a:gd name="connsiteY47" fmla="*/ 1641 h 10000"/>
                  <a:gd name="connsiteX48" fmla="*/ 5559 w 10000"/>
                  <a:gd name="connsiteY48" fmla="*/ 2039 h 10000"/>
                  <a:gd name="connsiteX49" fmla="*/ 5316 w 10000"/>
                  <a:gd name="connsiteY49" fmla="*/ 2111 h 10000"/>
                  <a:gd name="connsiteX50" fmla="*/ 5396 w 10000"/>
                  <a:gd name="connsiteY50" fmla="*/ 2201 h 10000"/>
                  <a:gd name="connsiteX51" fmla="*/ 5046 w 10000"/>
                  <a:gd name="connsiteY51" fmla="*/ 2396 h 10000"/>
                  <a:gd name="connsiteX52" fmla="*/ 4927 w 10000"/>
                  <a:gd name="connsiteY52" fmla="*/ 2505 h 10000"/>
                  <a:gd name="connsiteX53" fmla="*/ 4868 w 10000"/>
                  <a:gd name="connsiteY53" fmla="*/ 2628 h 10000"/>
                  <a:gd name="connsiteX54" fmla="*/ 4728 w 10000"/>
                  <a:gd name="connsiteY54" fmla="*/ 3020 h 10000"/>
                  <a:gd name="connsiteX55" fmla="*/ 4467 w 10000"/>
                  <a:gd name="connsiteY55" fmla="*/ 3530 h 10000"/>
                  <a:gd name="connsiteX56" fmla="*/ 4253 w 10000"/>
                  <a:gd name="connsiteY56" fmla="*/ 3912 h 10000"/>
                  <a:gd name="connsiteX57" fmla="*/ 4321 w 10000"/>
                  <a:gd name="connsiteY57" fmla="*/ 4167 h 10000"/>
                  <a:gd name="connsiteX58" fmla="*/ 4557 w 10000"/>
                  <a:gd name="connsiteY58" fmla="*/ 4324 h 10000"/>
                  <a:gd name="connsiteX59" fmla="*/ 4912 w 10000"/>
                  <a:gd name="connsiteY59" fmla="*/ 4372 h 10000"/>
                  <a:gd name="connsiteX60" fmla="*/ 5506 w 10000"/>
                  <a:gd name="connsiteY60" fmla="*/ 4306 h 10000"/>
                  <a:gd name="connsiteX61" fmla="*/ 6947 w 10000"/>
                  <a:gd name="connsiteY61" fmla="*/ 4010 h 10000"/>
                  <a:gd name="connsiteX62" fmla="*/ 7138 w 10000"/>
                  <a:gd name="connsiteY62" fmla="*/ 3235 h 10000"/>
                  <a:gd name="connsiteX63" fmla="*/ 7168 w 10000"/>
                  <a:gd name="connsiteY63" fmla="*/ 2901 h 10000"/>
                  <a:gd name="connsiteX64" fmla="*/ 7708 w 10000"/>
                  <a:gd name="connsiteY64" fmla="*/ 2980 h 10000"/>
                  <a:gd name="connsiteX65" fmla="*/ 8677 w 10000"/>
                  <a:gd name="connsiteY65" fmla="*/ 2798 h 10000"/>
                  <a:gd name="connsiteX66" fmla="*/ 9123 w 10000"/>
                  <a:gd name="connsiteY66" fmla="*/ 2391 h 10000"/>
                  <a:gd name="connsiteX67" fmla="*/ 9350 w 10000"/>
                  <a:gd name="connsiteY67" fmla="*/ 2189 h 10000"/>
                  <a:gd name="connsiteX68" fmla="*/ 9576 w 10000"/>
                  <a:gd name="connsiteY68" fmla="*/ 2409 h 10000"/>
                  <a:gd name="connsiteX69" fmla="*/ 9918 w 10000"/>
                  <a:gd name="connsiteY69" fmla="*/ 2628 h 10000"/>
                  <a:gd name="connsiteX70" fmla="*/ 9968 w 10000"/>
                  <a:gd name="connsiteY70" fmla="*/ 2851 h 10000"/>
                  <a:gd name="connsiteX71" fmla="*/ 9779 w 10000"/>
                  <a:gd name="connsiteY71" fmla="*/ 3260 h 10000"/>
                  <a:gd name="connsiteX72" fmla="*/ 9676 w 10000"/>
                  <a:gd name="connsiteY72" fmla="*/ 3740 h 10000"/>
                  <a:gd name="connsiteX73" fmla="*/ 9488 w 10000"/>
                  <a:gd name="connsiteY73" fmla="*/ 4122 h 10000"/>
                  <a:gd name="connsiteX74" fmla="*/ 9234 w 10000"/>
                  <a:gd name="connsiteY74" fmla="*/ 4374 h 10000"/>
                  <a:gd name="connsiteX75" fmla="*/ 8935 w 10000"/>
                  <a:gd name="connsiteY75" fmla="*/ 4849 h 10000"/>
                  <a:gd name="connsiteX76" fmla="*/ 8659 w 10000"/>
                  <a:gd name="connsiteY76" fmla="*/ 5645 h 10000"/>
                  <a:gd name="connsiteX77" fmla="*/ 8619 w 10000"/>
                  <a:gd name="connsiteY77" fmla="*/ 6045 h 10000"/>
                  <a:gd name="connsiteX78" fmla="*/ 8134 w 10000"/>
                  <a:gd name="connsiteY78" fmla="*/ 6305 h 10000"/>
                  <a:gd name="connsiteX79" fmla="*/ 7281 w 10000"/>
                  <a:gd name="connsiteY79" fmla="*/ 6582 h 10000"/>
                  <a:gd name="connsiteX80" fmla="*/ 6724 w 10000"/>
                  <a:gd name="connsiteY80" fmla="*/ 6762 h 10000"/>
                  <a:gd name="connsiteX81" fmla="*/ 6018 w 10000"/>
                  <a:gd name="connsiteY81" fmla="*/ 7144 h 10000"/>
                  <a:gd name="connsiteX82" fmla="*/ 6166 w 10000"/>
                  <a:gd name="connsiteY82" fmla="*/ 7477 h 10000"/>
                  <a:gd name="connsiteX83" fmla="*/ 6654 w 10000"/>
                  <a:gd name="connsiteY83" fmla="*/ 7596 h 10000"/>
                  <a:gd name="connsiteX84" fmla="*/ 6915 w 10000"/>
                  <a:gd name="connsiteY84" fmla="*/ 7896 h 10000"/>
                  <a:gd name="connsiteX85" fmla="*/ 6927 w 10000"/>
                  <a:gd name="connsiteY85" fmla="*/ 8417 h 10000"/>
                  <a:gd name="connsiteX86" fmla="*/ 7170 w 10000"/>
                  <a:gd name="connsiteY86" fmla="*/ 8720 h 10000"/>
                  <a:gd name="connsiteX87" fmla="*/ 7381 w 10000"/>
                  <a:gd name="connsiteY87" fmla="*/ 8753 h 10000"/>
                  <a:gd name="connsiteX88" fmla="*/ 6917 w 10000"/>
                  <a:gd name="connsiteY88" fmla="*/ 9287 h 10000"/>
                  <a:gd name="connsiteX89" fmla="*/ 6320 w 10000"/>
                  <a:gd name="connsiteY89" fmla="*/ 9650 h 10000"/>
                  <a:gd name="connsiteX90" fmla="*/ 5760 w 10000"/>
                  <a:gd name="connsiteY90" fmla="*/ 9933 h 10000"/>
                  <a:gd name="connsiteX91" fmla="*/ 5338 w 10000"/>
                  <a:gd name="connsiteY91" fmla="*/ 9961 h 10000"/>
                  <a:gd name="connsiteX92" fmla="*/ 5081 w 10000"/>
                  <a:gd name="connsiteY92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256 w 10000"/>
                  <a:gd name="connsiteY37" fmla="*/ 1087 h 10000"/>
                  <a:gd name="connsiteX38" fmla="*/ 4311 w 10000"/>
                  <a:gd name="connsiteY38" fmla="*/ 1259 h 10000"/>
                  <a:gd name="connsiteX39" fmla="*/ 4660 w 10000"/>
                  <a:gd name="connsiteY39" fmla="*/ 678 h 10000"/>
                  <a:gd name="connsiteX40" fmla="*/ 4836 w 10000"/>
                  <a:gd name="connsiteY40" fmla="*/ 562 h 10000"/>
                  <a:gd name="connsiteX41" fmla="*/ 4878 w 10000"/>
                  <a:gd name="connsiteY41" fmla="*/ 730 h 10000"/>
                  <a:gd name="connsiteX42" fmla="*/ 4763 w 10000"/>
                  <a:gd name="connsiteY42" fmla="*/ 1214 h 10000"/>
                  <a:gd name="connsiteX43" fmla="*/ 4713 w 10000"/>
                  <a:gd name="connsiteY43" fmla="*/ 1615 h 10000"/>
                  <a:gd name="connsiteX44" fmla="*/ 4937 w 10000"/>
                  <a:gd name="connsiteY44" fmla="*/ 1666 h 10000"/>
                  <a:gd name="connsiteX45" fmla="*/ 5366 w 10000"/>
                  <a:gd name="connsiteY45" fmla="*/ 1317 h 10000"/>
                  <a:gd name="connsiteX46" fmla="*/ 5842 w 10000"/>
                  <a:gd name="connsiteY46" fmla="*/ 1002 h 10000"/>
                  <a:gd name="connsiteX47" fmla="*/ 5923 w 10000"/>
                  <a:gd name="connsiteY47" fmla="*/ 1641 h 10000"/>
                  <a:gd name="connsiteX48" fmla="*/ 5559 w 10000"/>
                  <a:gd name="connsiteY48" fmla="*/ 2039 h 10000"/>
                  <a:gd name="connsiteX49" fmla="*/ 5316 w 10000"/>
                  <a:gd name="connsiteY49" fmla="*/ 2111 h 10000"/>
                  <a:gd name="connsiteX50" fmla="*/ 5396 w 10000"/>
                  <a:gd name="connsiteY50" fmla="*/ 2201 h 10000"/>
                  <a:gd name="connsiteX51" fmla="*/ 5046 w 10000"/>
                  <a:gd name="connsiteY51" fmla="*/ 2396 h 10000"/>
                  <a:gd name="connsiteX52" fmla="*/ 4868 w 10000"/>
                  <a:gd name="connsiteY52" fmla="*/ 2628 h 10000"/>
                  <a:gd name="connsiteX53" fmla="*/ 4728 w 10000"/>
                  <a:gd name="connsiteY53" fmla="*/ 3020 h 10000"/>
                  <a:gd name="connsiteX54" fmla="*/ 4467 w 10000"/>
                  <a:gd name="connsiteY54" fmla="*/ 3530 h 10000"/>
                  <a:gd name="connsiteX55" fmla="*/ 4253 w 10000"/>
                  <a:gd name="connsiteY55" fmla="*/ 3912 h 10000"/>
                  <a:gd name="connsiteX56" fmla="*/ 4321 w 10000"/>
                  <a:gd name="connsiteY56" fmla="*/ 4167 h 10000"/>
                  <a:gd name="connsiteX57" fmla="*/ 4557 w 10000"/>
                  <a:gd name="connsiteY57" fmla="*/ 4324 h 10000"/>
                  <a:gd name="connsiteX58" fmla="*/ 4912 w 10000"/>
                  <a:gd name="connsiteY58" fmla="*/ 4372 h 10000"/>
                  <a:gd name="connsiteX59" fmla="*/ 5506 w 10000"/>
                  <a:gd name="connsiteY59" fmla="*/ 4306 h 10000"/>
                  <a:gd name="connsiteX60" fmla="*/ 6947 w 10000"/>
                  <a:gd name="connsiteY60" fmla="*/ 4010 h 10000"/>
                  <a:gd name="connsiteX61" fmla="*/ 7138 w 10000"/>
                  <a:gd name="connsiteY61" fmla="*/ 3235 h 10000"/>
                  <a:gd name="connsiteX62" fmla="*/ 7168 w 10000"/>
                  <a:gd name="connsiteY62" fmla="*/ 2901 h 10000"/>
                  <a:gd name="connsiteX63" fmla="*/ 7708 w 10000"/>
                  <a:gd name="connsiteY63" fmla="*/ 2980 h 10000"/>
                  <a:gd name="connsiteX64" fmla="*/ 8677 w 10000"/>
                  <a:gd name="connsiteY64" fmla="*/ 2798 h 10000"/>
                  <a:gd name="connsiteX65" fmla="*/ 9123 w 10000"/>
                  <a:gd name="connsiteY65" fmla="*/ 2391 h 10000"/>
                  <a:gd name="connsiteX66" fmla="*/ 9350 w 10000"/>
                  <a:gd name="connsiteY66" fmla="*/ 2189 h 10000"/>
                  <a:gd name="connsiteX67" fmla="*/ 9576 w 10000"/>
                  <a:gd name="connsiteY67" fmla="*/ 2409 h 10000"/>
                  <a:gd name="connsiteX68" fmla="*/ 9918 w 10000"/>
                  <a:gd name="connsiteY68" fmla="*/ 2628 h 10000"/>
                  <a:gd name="connsiteX69" fmla="*/ 9968 w 10000"/>
                  <a:gd name="connsiteY69" fmla="*/ 2851 h 10000"/>
                  <a:gd name="connsiteX70" fmla="*/ 9779 w 10000"/>
                  <a:gd name="connsiteY70" fmla="*/ 3260 h 10000"/>
                  <a:gd name="connsiteX71" fmla="*/ 9676 w 10000"/>
                  <a:gd name="connsiteY71" fmla="*/ 3740 h 10000"/>
                  <a:gd name="connsiteX72" fmla="*/ 9488 w 10000"/>
                  <a:gd name="connsiteY72" fmla="*/ 4122 h 10000"/>
                  <a:gd name="connsiteX73" fmla="*/ 9234 w 10000"/>
                  <a:gd name="connsiteY73" fmla="*/ 4374 h 10000"/>
                  <a:gd name="connsiteX74" fmla="*/ 8935 w 10000"/>
                  <a:gd name="connsiteY74" fmla="*/ 4849 h 10000"/>
                  <a:gd name="connsiteX75" fmla="*/ 8659 w 10000"/>
                  <a:gd name="connsiteY75" fmla="*/ 5645 h 10000"/>
                  <a:gd name="connsiteX76" fmla="*/ 8619 w 10000"/>
                  <a:gd name="connsiteY76" fmla="*/ 6045 h 10000"/>
                  <a:gd name="connsiteX77" fmla="*/ 8134 w 10000"/>
                  <a:gd name="connsiteY77" fmla="*/ 6305 h 10000"/>
                  <a:gd name="connsiteX78" fmla="*/ 7281 w 10000"/>
                  <a:gd name="connsiteY78" fmla="*/ 6582 h 10000"/>
                  <a:gd name="connsiteX79" fmla="*/ 6724 w 10000"/>
                  <a:gd name="connsiteY79" fmla="*/ 6762 h 10000"/>
                  <a:gd name="connsiteX80" fmla="*/ 6018 w 10000"/>
                  <a:gd name="connsiteY80" fmla="*/ 7144 h 10000"/>
                  <a:gd name="connsiteX81" fmla="*/ 6166 w 10000"/>
                  <a:gd name="connsiteY81" fmla="*/ 7477 h 10000"/>
                  <a:gd name="connsiteX82" fmla="*/ 6654 w 10000"/>
                  <a:gd name="connsiteY82" fmla="*/ 7596 h 10000"/>
                  <a:gd name="connsiteX83" fmla="*/ 6915 w 10000"/>
                  <a:gd name="connsiteY83" fmla="*/ 7896 h 10000"/>
                  <a:gd name="connsiteX84" fmla="*/ 6927 w 10000"/>
                  <a:gd name="connsiteY84" fmla="*/ 8417 h 10000"/>
                  <a:gd name="connsiteX85" fmla="*/ 7170 w 10000"/>
                  <a:gd name="connsiteY85" fmla="*/ 8720 h 10000"/>
                  <a:gd name="connsiteX86" fmla="*/ 7381 w 10000"/>
                  <a:gd name="connsiteY86" fmla="*/ 8753 h 10000"/>
                  <a:gd name="connsiteX87" fmla="*/ 6917 w 10000"/>
                  <a:gd name="connsiteY87" fmla="*/ 9287 h 10000"/>
                  <a:gd name="connsiteX88" fmla="*/ 6320 w 10000"/>
                  <a:gd name="connsiteY88" fmla="*/ 9650 h 10000"/>
                  <a:gd name="connsiteX89" fmla="*/ 5760 w 10000"/>
                  <a:gd name="connsiteY89" fmla="*/ 9933 h 10000"/>
                  <a:gd name="connsiteX90" fmla="*/ 5338 w 10000"/>
                  <a:gd name="connsiteY90" fmla="*/ 9961 h 10000"/>
                  <a:gd name="connsiteX91" fmla="*/ 5081 w 10000"/>
                  <a:gd name="connsiteY91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256 w 10000"/>
                  <a:gd name="connsiteY37" fmla="*/ 1087 h 10000"/>
                  <a:gd name="connsiteX38" fmla="*/ 4311 w 10000"/>
                  <a:gd name="connsiteY38" fmla="*/ 1259 h 10000"/>
                  <a:gd name="connsiteX39" fmla="*/ 4660 w 10000"/>
                  <a:gd name="connsiteY39" fmla="*/ 678 h 10000"/>
                  <a:gd name="connsiteX40" fmla="*/ 4836 w 10000"/>
                  <a:gd name="connsiteY40" fmla="*/ 562 h 10000"/>
                  <a:gd name="connsiteX41" fmla="*/ 4878 w 10000"/>
                  <a:gd name="connsiteY41" fmla="*/ 730 h 10000"/>
                  <a:gd name="connsiteX42" fmla="*/ 4763 w 10000"/>
                  <a:gd name="connsiteY42" fmla="*/ 1214 h 10000"/>
                  <a:gd name="connsiteX43" fmla="*/ 4713 w 10000"/>
                  <a:gd name="connsiteY43" fmla="*/ 1615 h 10000"/>
                  <a:gd name="connsiteX44" fmla="*/ 4937 w 10000"/>
                  <a:gd name="connsiteY44" fmla="*/ 1666 h 10000"/>
                  <a:gd name="connsiteX45" fmla="*/ 5366 w 10000"/>
                  <a:gd name="connsiteY45" fmla="*/ 1317 h 10000"/>
                  <a:gd name="connsiteX46" fmla="*/ 5842 w 10000"/>
                  <a:gd name="connsiteY46" fmla="*/ 1002 h 10000"/>
                  <a:gd name="connsiteX47" fmla="*/ 5923 w 10000"/>
                  <a:gd name="connsiteY47" fmla="*/ 1641 h 10000"/>
                  <a:gd name="connsiteX48" fmla="*/ 5559 w 10000"/>
                  <a:gd name="connsiteY48" fmla="*/ 2039 h 10000"/>
                  <a:gd name="connsiteX49" fmla="*/ 5316 w 10000"/>
                  <a:gd name="connsiteY49" fmla="*/ 2111 h 10000"/>
                  <a:gd name="connsiteX50" fmla="*/ 5046 w 10000"/>
                  <a:gd name="connsiteY50" fmla="*/ 2396 h 10000"/>
                  <a:gd name="connsiteX51" fmla="*/ 4868 w 10000"/>
                  <a:gd name="connsiteY51" fmla="*/ 2628 h 10000"/>
                  <a:gd name="connsiteX52" fmla="*/ 4728 w 10000"/>
                  <a:gd name="connsiteY52" fmla="*/ 3020 h 10000"/>
                  <a:gd name="connsiteX53" fmla="*/ 4467 w 10000"/>
                  <a:gd name="connsiteY53" fmla="*/ 3530 h 10000"/>
                  <a:gd name="connsiteX54" fmla="*/ 4253 w 10000"/>
                  <a:gd name="connsiteY54" fmla="*/ 3912 h 10000"/>
                  <a:gd name="connsiteX55" fmla="*/ 4321 w 10000"/>
                  <a:gd name="connsiteY55" fmla="*/ 4167 h 10000"/>
                  <a:gd name="connsiteX56" fmla="*/ 4557 w 10000"/>
                  <a:gd name="connsiteY56" fmla="*/ 4324 h 10000"/>
                  <a:gd name="connsiteX57" fmla="*/ 4912 w 10000"/>
                  <a:gd name="connsiteY57" fmla="*/ 4372 h 10000"/>
                  <a:gd name="connsiteX58" fmla="*/ 5506 w 10000"/>
                  <a:gd name="connsiteY58" fmla="*/ 4306 h 10000"/>
                  <a:gd name="connsiteX59" fmla="*/ 6947 w 10000"/>
                  <a:gd name="connsiteY59" fmla="*/ 4010 h 10000"/>
                  <a:gd name="connsiteX60" fmla="*/ 7138 w 10000"/>
                  <a:gd name="connsiteY60" fmla="*/ 3235 h 10000"/>
                  <a:gd name="connsiteX61" fmla="*/ 7168 w 10000"/>
                  <a:gd name="connsiteY61" fmla="*/ 2901 h 10000"/>
                  <a:gd name="connsiteX62" fmla="*/ 7708 w 10000"/>
                  <a:gd name="connsiteY62" fmla="*/ 2980 h 10000"/>
                  <a:gd name="connsiteX63" fmla="*/ 8677 w 10000"/>
                  <a:gd name="connsiteY63" fmla="*/ 2798 h 10000"/>
                  <a:gd name="connsiteX64" fmla="*/ 9123 w 10000"/>
                  <a:gd name="connsiteY64" fmla="*/ 2391 h 10000"/>
                  <a:gd name="connsiteX65" fmla="*/ 9350 w 10000"/>
                  <a:gd name="connsiteY65" fmla="*/ 2189 h 10000"/>
                  <a:gd name="connsiteX66" fmla="*/ 9576 w 10000"/>
                  <a:gd name="connsiteY66" fmla="*/ 2409 h 10000"/>
                  <a:gd name="connsiteX67" fmla="*/ 9918 w 10000"/>
                  <a:gd name="connsiteY67" fmla="*/ 2628 h 10000"/>
                  <a:gd name="connsiteX68" fmla="*/ 9968 w 10000"/>
                  <a:gd name="connsiteY68" fmla="*/ 2851 h 10000"/>
                  <a:gd name="connsiteX69" fmla="*/ 9779 w 10000"/>
                  <a:gd name="connsiteY69" fmla="*/ 3260 h 10000"/>
                  <a:gd name="connsiteX70" fmla="*/ 9676 w 10000"/>
                  <a:gd name="connsiteY70" fmla="*/ 3740 h 10000"/>
                  <a:gd name="connsiteX71" fmla="*/ 9488 w 10000"/>
                  <a:gd name="connsiteY71" fmla="*/ 4122 h 10000"/>
                  <a:gd name="connsiteX72" fmla="*/ 9234 w 10000"/>
                  <a:gd name="connsiteY72" fmla="*/ 4374 h 10000"/>
                  <a:gd name="connsiteX73" fmla="*/ 8935 w 10000"/>
                  <a:gd name="connsiteY73" fmla="*/ 4849 h 10000"/>
                  <a:gd name="connsiteX74" fmla="*/ 8659 w 10000"/>
                  <a:gd name="connsiteY74" fmla="*/ 5645 h 10000"/>
                  <a:gd name="connsiteX75" fmla="*/ 8619 w 10000"/>
                  <a:gd name="connsiteY75" fmla="*/ 6045 h 10000"/>
                  <a:gd name="connsiteX76" fmla="*/ 8134 w 10000"/>
                  <a:gd name="connsiteY76" fmla="*/ 6305 h 10000"/>
                  <a:gd name="connsiteX77" fmla="*/ 7281 w 10000"/>
                  <a:gd name="connsiteY77" fmla="*/ 6582 h 10000"/>
                  <a:gd name="connsiteX78" fmla="*/ 6724 w 10000"/>
                  <a:gd name="connsiteY78" fmla="*/ 6762 h 10000"/>
                  <a:gd name="connsiteX79" fmla="*/ 6018 w 10000"/>
                  <a:gd name="connsiteY79" fmla="*/ 7144 h 10000"/>
                  <a:gd name="connsiteX80" fmla="*/ 6166 w 10000"/>
                  <a:gd name="connsiteY80" fmla="*/ 7477 h 10000"/>
                  <a:gd name="connsiteX81" fmla="*/ 6654 w 10000"/>
                  <a:gd name="connsiteY81" fmla="*/ 7596 h 10000"/>
                  <a:gd name="connsiteX82" fmla="*/ 6915 w 10000"/>
                  <a:gd name="connsiteY82" fmla="*/ 7896 h 10000"/>
                  <a:gd name="connsiteX83" fmla="*/ 6927 w 10000"/>
                  <a:gd name="connsiteY83" fmla="*/ 8417 h 10000"/>
                  <a:gd name="connsiteX84" fmla="*/ 7170 w 10000"/>
                  <a:gd name="connsiteY84" fmla="*/ 8720 h 10000"/>
                  <a:gd name="connsiteX85" fmla="*/ 7381 w 10000"/>
                  <a:gd name="connsiteY85" fmla="*/ 8753 h 10000"/>
                  <a:gd name="connsiteX86" fmla="*/ 6917 w 10000"/>
                  <a:gd name="connsiteY86" fmla="*/ 9287 h 10000"/>
                  <a:gd name="connsiteX87" fmla="*/ 6320 w 10000"/>
                  <a:gd name="connsiteY87" fmla="*/ 9650 h 10000"/>
                  <a:gd name="connsiteX88" fmla="*/ 5760 w 10000"/>
                  <a:gd name="connsiteY88" fmla="*/ 9933 h 10000"/>
                  <a:gd name="connsiteX89" fmla="*/ 5338 w 10000"/>
                  <a:gd name="connsiteY89" fmla="*/ 9961 h 10000"/>
                  <a:gd name="connsiteX90" fmla="*/ 5081 w 10000"/>
                  <a:gd name="connsiteY90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256 w 10000"/>
                  <a:gd name="connsiteY37" fmla="*/ 1087 h 10000"/>
                  <a:gd name="connsiteX38" fmla="*/ 4311 w 10000"/>
                  <a:gd name="connsiteY38" fmla="*/ 1259 h 10000"/>
                  <a:gd name="connsiteX39" fmla="*/ 4660 w 10000"/>
                  <a:gd name="connsiteY39" fmla="*/ 678 h 10000"/>
                  <a:gd name="connsiteX40" fmla="*/ 4836 w 10000"/>
                  <a:gd name="connsiteY40" fmla="*/ 562 h 10000"/>
                  <a:gd name="connsiteX41" fmla="*/ 4878 w 10000"/>
                  <a:gd name="connsiteY41" fmla="*/ 730 h 10000"/>
                  <a:gd name="connsiteX42" fmla="*/ 4763 w 10000"/>
                  <a:gd name="connsiteY42" fmla="*/ 1214 h 10000"/>
                  <a:gd name="connsiteX43" fmla="*/ 4713 w 10000"/>
                  <a:gd name="connsiteY43" fmla="*/ 1615 h 10000"/>
                  <a:gd name="connsiteX44" fmla="*/ 4937 w 10000"/>
                  <a:gd name="connsiteY44" fmla="*/ 1666 h 10000"/>
                  <a:gd name="connsiteX45" fmla="*/ 5366 w 10000"/>
                  <a:gd name="connsiteY45" fmla="*/ 1317 h 10000"/>
                  <a:gd name="connsiteX46" fmla="*/ 5842 w 10000"/>
                  <a:gd name="connsiteY46" fmla="*/ 1002 h 10000"/>
                  <a:gd name="connsiteX47" fmla="*/ 5923 w 10000"/>
                  <a:gd name="connsiteY47" fmla="*/ 1641 h 10000"/>
                  <a:gd name="connsiteX48" fmla="*/ 5559 w 10000"/>
                  <a:gd name="connsiteY48" fmla="*/ 2039 h 10000"/>
                  <a:gd name="connsiteX49" fmla="*/ 5836 w 10000"/>
                  <a:gd name="connsiteY49" fmla="*/ 2630 h 10000"/>
                  <a:gd name="connsiteX50" fmla="*/ 5046 w 10000"/>
                  <a:gd name="connsiteY50" fmla="*/ 2396 h 10000"/>
                  <a:gd name="connsiteX51" fmla="*/ 4868 w 10000"/>
                  <a:gd name="connsiteY51" fmla="*/ 2628 h 10000"/>
                  <a:gd name="connsiteX52" fmla="*/ 4728 w 10000"/>
                  <a:gd name="connsiteY52" fmla="*/ 3020 h 10000"/>
                  <a:gd name="connsiteX53" fmla="*/ 4467 w 10000"/>
                  <a:gd name="connsiteY53" fmla="*/ 3530 h 10000"/>
                  <a:gd name="connsiteX54" fmla="*/ 4253 w 10000"/>
                  <a:gd name="connsiteY54" fmla="*/ 3912 h 10000"/>
                  <a:gd name="connsiteX55" fmla="*/ 4321 w 10000"/>
                  <a:gd name="connsiteY55" fmla="*/ 4167 h 10000"/>
                  <a:gd name="connsiteX56" fmla="*/ 4557 w 10000"/>
                  <a:gd name="connsiteY56" fmla="*/ 4324 h 10000"/>
                  <a:gd name="connsiteX57" fmla="*/ 4912 w 10000"/>
                  <a:gd name="connsiteY57" fmla="*/ 4372 h 10000"/>
                  <a:gd name="connsiteX58" fmla="*/ 5506 w 10000"/>
                  <a:gd name="connsiteY58" fmla="*/ 4306 h 10000"/>
                  <a:gd name="connsiteX59" fmla="*/ 6947 w 10000"/>
                  <a:gd name="connsiteY59" fmla="*/ 4010 h 10000"/>
                  <a:gd name="connsiteX60" fmla="*/ 7138 w 10000"/>
                  <a:gd name="connsiteY60" fmla="*/ 3235 h 10000"/>
                  <a:gd name="connsiteX61" fmla="*/ 7168 w 10000"/>
                  <a:gd name="connsiteY61" fmla="*/ 2901 h 10000"/>
                  <a:gd name="connsiteX62" fmla="*/ 7708 w 10000"/>
                  <a:gd name="connsiteY62" fmla="*/ 2980 h 10000"/>
                  <a:gd name="connsiteX63" fmla="*/ 8677 w 10000"/>
                  <a:gd name="connsiteY63" fmla="*/ 2798 h 10000"/>
                  <a:gd name="connsiteX64" fmla="*/ 9123 w 10000"/>
                  <a:gd name="connsiteY64" fmla="*/ 2391 h 10000"/>
                  <a:gd name="connsiteX65" fmla="*/ 9350 w 10000"/>
                  <a:gd name="connsiteY65" fmla="*/ 2189 h 10000"/>
                  <a:gd name="connsiteX66" fmla="*/ 9576 w 10000"/>
                  <a:gd name="connsiteY66" fmla="*/ 2409 h 10000"/>
                  <a:gd name="connsiteX67" fmla="*/ 9918 w 10000"/>
                  <a:gd name="connsiteY67" fmla="*/ 2628 h 10000"/>
                  <a:gd name="connsiteX68" fmla="*/ 9968 w 10000"/>
                  <a:gd name="connsiteY68" fmla="*/ 2851 h 10000"/>
                  <a:gd name="connsiteX69" fmla="*/ 9779 w 10000"/>
                  <a:gd name="connsiteY69" fmla="*/ 3260 h 10000"/>
                  <a:gd name="connsiteX70" fmla="*/ 9676 w 10000"/>
                  <a:gd name="connsiteY70" fmla="*/ 3740 h 10000"/>
                  <a:gd name="connsiteX71" fmla="*/ 9488 w 10000"/>
                  <a:gd name="connsiteY71" fmla="*/ 4122 h 10000"/>
                  <a:gd name="connsiteX72" fmla="*/ 9234 w 10000"/>
                  <a:gd name="connsiteY72" fmla="*/ 4374 h 10000"/>
                  <a:gd name="connsiteX73" fmla="*/ 8935 w 10000"/>
                  <a:gd name="connsiteY73" fmla="*/ 4849 h 10000"/>
                  <a:gd name="connsiteX74" fmla="*/ 8659 w 10000"/>
                  <a:gd name="connsiteY74" fmla="*/ 5645 h 10000"/>
                  <a:gd name="connsiteX75" fmla="*/ 8619 w 10000"/>
                  <a:gd name="connsiteY75" fmla="*/ 6045 h 10000"/>
                  <a:gd name="connsiteX76" fmla="*/ 8134 w 10000"/>
                  <a:gd name="connsiteY76" fmla="*/ 6305 h 10000"/>
                  <a:gd name="connsiteX77" fmla="*/ 7281 w 10000"/>
                  <a:gd name="connsiteY77" fmla="*/ 6582 h 10000"/>
                  <a:gd name="connsiteX78" fmla="*/ 6724 w 10000"/>
                  <a:gd name="connsiteY78" fmla="*/ 6762 h 10000"/>
                  <a:gd name="connsiteX79" fmla="*/ 6018 w 10000"/>
                  <a:gd name="connsiteY79" fmla="*/ 7144 h 10000"/>
                  <a:gd name="connsiteX80" fmla="*/ 6166 w 10000"/>
                  <a:gd name="connsiteY80" fmla="*/ 7477 h 10000"/>
                  <a:gd name="connsiteX81" fmla="*/ 6654 w 10000"/>
                  <a:gd name="connsiteY81" fmla="*/ 7596 h 10000"/>
                  <a:gd name="connsiteX82" fmla="*/ 6915 w 10000"/>
                  <a:gd name="connsiteY82" fmla="*/ 7896 h 10000"/>
                  <a:gd name="connsiteX83" fmla="*/ 6927 w 10000"/>
                  <a:gd name="connsiteY83" fmla="*/ 8417 h 10000"/>
                  <a:gd name="connsiteX84" fmla="*/ 7170 w 10000"/>
                  <a:gd name="connsiteY84" fmla="*/ 8720 h 10000"/>
                  <a:gd name="connsiteX85" fmla="*/ 7381 w 10000"/>
                  <a:gd name="connsiteY85" fmla="*/ 8753 h 10000"/>
                  <a:gd name="connsiteX86" fmla="*/ 6917 w 10000"/>
                  <a:gd name="connsiteY86" fmla="*/ 9287 h 10000"/>
                  <a:gd name="connsiteX87" fmla="*/ 6320 w 10000"/>
                  <a:gd name="connsiteY87" fmla="*/ 9650 h 10000"/>
                  <a:gd name="connsiteX88" fmla="*/ 5760 w 10000"/>
                  <a:gd name="connsiteY88" fmla="*/ 9933 h 10000"/>
                  <a:gd name="connsiteX89" fmla="*/ 5338 w 10000"/>
                  <a:gd name="connsiteY89" fmla="*/ 9961 h 10000"/>
                  <a:gd name="connsiteX90" fmla="*/ 5081 w 10000"/>
                  <a:gd name="connsiteY90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256 w 10000"/>
                  <a:gd name="connsiteY37" fmla="*/ 1087 h 10000"/>
                  <a:gd name="connsiteX38" fmla="*/ 4311 w 10000"/>
                  <a:gd name="connsiteY38" fmla="*/ 1259 h 10000"/>
                  <a:gd name="connsiteX39" fmla="*/ 4660 w 10000"/>
                  <a:gd name="connsiteY39" fmla="*/ 678 h 10000"/>
                  <a:gd name="connsiteX40" fmla="*/ 4836 w 10000"/>
                  <a:gd name="connsiteY40" fmla="*/ 562 h 10000"/>
                  <a:gd name="connsiteX41" fmla="*/ 4878 w 10000"/>
                  <a:gd name="connsiteY41" fmla="*/ 730 h 10000"/>
                  <a:gd name="connsiteX42" fmla="*/ 4763 w 10000"/>
                  <a:gd name="connsiteY42" fmla="*/ 1214 h 10000"/>
                  <a:gd name="connsiteX43" fmla="*/ 4713 w 10000"/>
                  <a:gd name="connsiteY43" fmla="*/ 1615 h 10000"/>
                  <a:gd name="connsiteX44" fmla="*/ 4937 w 10000"/>
                  <a:gd name="connsiteY44" fmla="*/ 1666 h 10000"/>
                  <a:gd name="connsiteX45" fmla="*/ 5366 w 10000"/>
                  <a:gd name="connsiteY45" fmla="*/ 1317 h 10000"/>
                  <a:gd name="connsiteX46" fmla="*/ 5842 w 10000"/>
                  <a:gd name="connsiteY46" fmla="*/ 1002 h 10000"/>
                  <a:gd name="connsiteX47" fmla="*/ 5923 w 10000"/>
                  <a:gd name="connsiteY47" fmla="*/ 1641 h 10000"/>
                  <a:gd name="connsiteX48" fmla="*/ 5559 w 10000"/>
                  <a:gd name="connsiteY48" fmla="*/ 2039 h 10000"/>
                  <a:gd name="connsiteX49" fmla="*/ 5836 w 10000"/>
                  <a:gd name="connsiteY49" fmla="*/ 2630 h 10000"/>
                  <a:gd name="connsiteX50" fmla="*/ 4868 w 10000"/>
                  <a:gd name="connsiteY50" fmla="*/ 2628 h 10000"/>
                  <a:gd name="connsiteX51" fmla="*/ 4728 w 10000"/>
                  <a:gd name="connsiteY51" fmla="*/ 3020 h 10000"/>
                  <a:gd name="connsiteX52" fmla="*/ 4467 w 10000"/>
                  <a:gd name="connsiteY52" fmla="*/ 3530 h 10000"/>
                  <a:gd name="connsiteX53" fmla="*/ 4253 w 10000"/>
                  <a:gd name="connsiteY53" fmla="*/ 3912 h 10000"/>
                  <a:gd name="connsiteX54" fmla="*/ 4321 w 10000"/>
                  <a:gd name="connsiteY54" fmla="*/ 4167 h 10000"/>
                  <a:gd name="connsiteX55" fmla="*/ 4557 w 10000"/>
                  <a:gd name="connsiteY55" fmla="*/ 4324 h 10000"/>
                  <a:gd name="connsiteX56" fmla="*/ 4912 w 10000"/>
                  <a:gd name="connsiteY56" fmla="*/ 4372 h 10000"/>
                  <a:gd name="connsiteX57" fmla="*/ 5506 w 10000"/>
                  <a:gd name="connsiteY57" fmla="*/ 4306 h 10000"/>
                  <a:gd name="connsiteX58" fmla="*/ 6947 w 10000"/>
                  <a:gd name="connsiteY58" fmla="*/ 4010 h 10000"/>
                  <a:gd name="connsiteX59" fmla="*/ 7138 w 10000"/>
                  <a:gd name="connsiteY59" fmla="*/ 3235 h 10000"/>
                  <a:gd name="connsiteX60" fmla="*/ 7168 w 10000"/>
                  <a:gd name="connsiteY60" fmla="*/ 2901 h 10000"/>
                  <a:gd name="connsiteX61" fmla="*/ 7708 w 10000"/>
                  <a:gd name="connsiteY61" fmla="*/ 2980 h 10000"/>
                  <a:gd name="connsiteX62" fmla="*/ 8677 w 10000"/>
                  <a:gd name="connsiteY62" fmla="*/ 2798 h 10000"/>
                  <a:gd name="connsiteX63" fmla="*/ 9123 w 10000"/>
                  <a:gd name="connsiteY63" fmla="*/ 2391 h 10000"/>
                  <a:gd name="connsiteX64" fmla="*/ 9350 w 10000"/>
                  <a:gd name="connsiteY64" fmla="*/ 2189 h 10000"/>
                  <a:gd name="connsiteX65" fmla="*/ 9576 w 10000"/>
                  <a:gd name="connsiteY65" fmla="*/ 2409 h 10000"/>
                  <a:gd name="connsiteX66" fmla="*/ 9918 w 10000"/>
                  <a:gd name="connsiteY66" fmla="*/ 2628 h 10000"/>
                  <a:gd name="connsiteX67" fmla="*/ 9968 w 10000"/>
                  <a:gd name="connsiteY67" fmla="*/ 2851 h 10000"/>
                  <a:gd name="connsiteX68" fmla="*/ 9779 w 10000"/>
                  <a:gd name="connsiteY68" fmla="*/ 3260 h 10000"/>
                  <a:gd name="connsiteX69" fmla="*/ 9676 w 10000"/>
                  <a:gd name="connsiteY69" fmla="*/ 3740 h 10000"/>
                  <a:gd name="connsiteX70" fmla="*/ 9488 w 10000"/>
                  <a:gd name="connsiteY70" fmla="*/ 4122 h 10000"/>
                  <a:gd name="connsiteX71" fmla="*/ 9234 w 10000"/>
                  <a:gd name="connsiteY71" fmla="*/ 4374 h 10000"/>
                  <a:gd name="connsiteX72" fmla="*/ 8935 w 10000"/>
                  <a:gd name="connsiteY72" fmla="*/ 4849 h 10000"/>
                  <a:gd name="connsiteX73" fmla="*/ 8659 w 10000"/>
                  <a:gd name="connsiteY73" fmla="*/ 5645 h 10000"/>
                  <a:gd name="connsiteX74" fmla="*/ 8619 w 10000"/>
                  <a:gd name="connsiteY74" fmla="*/ 6045 h 10000"/>
                  <a:gd name="connsiteX75" fmla="*/ 8134 w 10000"/>
                  <a:gd name="connsiteY75" fmla="*/ 6305 h 10000"/>
                  <a:gd name="connsiteX76" fmla="*/ 7281 w 10000"/>
                  <a:gd name="connsiteY76" fmla="*/ 6582 h 10000"/>
                  <a:gd name="connsiteX77" fmla="*/ 6724 w 10000"/>
                  <a:gd name="connsiteY77" fmla="*/ 6762 h 10000"/>
                  <a:gd name="connsiteX78" fmla="*/ 6018 w 10000"/>
                  <a:gd name="connsiteY78" fmla="*/ 7144 h 10000"/>
                  <a:gd name="connsiteX79" fmla="*/ 6166 w 10000"/>
                  <a:gd name="connsiteY79" fmla="*/ 7477 h 10000"/>
                  <a:gd name="connsiteX80" fmla="*/ 6654 w 10000"/>
                  <a:gd name="connsiteY80" fmla="*/ 7596 h 10000"/>
                  <a:gd name="connsiteX81" fmla="*/ 6915 w 10000"/>
                  <a:gd name="connsiteY81" fmla="*/ 7896 h 10000"/>
                  <a:gd name="connsiteX82" fmla="*/ 6927 w 10000"/>
                  <a:gd name="connsiteY82" fmla="*/ 8417 h 10000"/>
                  <a:gd name="connsiteX83" fmla="*/ 7170 w 10000"/>
                  <a:gd name="connsiteY83" fmla="*/ 8720 h 10000"/>
                  <a:gd name="connsiteX84" fmla="*/ 7381 w 10000"/>
                  <a:gd name="connsiteY84" fmla="*/ 8753 h 10000"/>
                  <a:gd name="connsiteX85" fmla="*/ 6917 w 10000"/>
                  <a:gd name="connsiteY85" fmla="*/ 9287 h 10000"/>
                  <a:gd name="connsiteX86" fmla="*/ 6320 w 10000"/>
                  <a:gd name="connsiteY86" fmla="*/ 9650 h 10000"/>
                  <a:gd name="connsiteX87" fmla="*/ 5760 w 10000"/>
                  <a:gd name="connsiteY87" fmla="*/ 9933 h 10000"/>
                  <a:gd name="connsiteX88" fmla="*/ 5338 w 10000"/>
                  <a:gd name="connsiteY88" fmla="*/ 9961 h 10000"/>
                  <a:gd name="connsiteX89" fmla="*/ 5081 w 10000"/>
                  <a:gd name="connsiteY89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256 w 10000"/>
                  <a:gd name="connsiteY37" fmla="*/ 1087 h 10000"/>
                  <a:gd name="connsiteX38" fmla="*/ 4311 w 10000"/>
                  <a:gd name="connsiteY38" fmla="*/ 1259 h 10000"/>
                  <a:gd name="connsiteX39" fmla="*/ 4660 w 10000"/>
                  <a:gd name="connsiteY39" fmla="*/ 678 h 10000"/>
                  <a:gd name="connsiteX40" fmla="*/ 4836 w 10000"/>
                  <a:gd name="connsiteY40" fmla="*/ 562 h 10000"/>
                  <a:gd name="connsiteX41" fmla="*/ 4878 w 10000"/>
                  <a:gd name="connsiteY41" fmla="*/ 730 h 10000"/>
                  <a:gd name="connsiteX42" fmla="*/ 4763 w 10000"/>
                  <a:gd name="connsiteY42" fmla="*/ 1214 h 10000"/>
                  <a:gd name="connsiteX43" fmla="*/ 4713 w 10000"/>
                  <a:gd name="connsiteY43" fmla="*/ 1615 h 10000"/>
                  <a:gd name="connsiteX44" fmla="*/ 4937 w 10000"/>
                  <a:gd name="connsiteY44" fmla="*/ 1666 h 10000"/>
                  <a:gd name="connsiteX45" fmla="*/ 5366 w 10000"/>
                  <a:gd name="connsiteY45" fmla="*/ 1317 h 10000"/>
                  <a:gd name="connsiteX46" fmla="*/ 5842 w 10000"/>
                  <a:gd name="connsiteY46" fmla="*/ 1002 h 10000"/>
                  <a:gd name="connsiteX47" fmla="*/ 5923 w 10000"/>
                  <a:gd name="connsiteY47" fmla="*/ 1641 h 10000"/>
                  <a:gd name="connsiteX48" fmla="*/ 6079 w 10000"/>
                  <a:gd name="connsiteY48" fmla="*/ 2228 h 10000"/>
                  <a:gd name="connsiteX49" fmla="*/ 5836 w 10000"/>
                  <a:gd name="connsiteY49" fmla="*/ 2630 h 10000"/>
                  <a:gd name="connsiteX50" fmla="*/ 4868 w 10000"/>
                  <a:gd name="connsiteY50" fmla="*/ 2628 h 10000"/>
                  <a:gd name="connsiteX51" fmla="*/ 4728 w 10000"/>
                  <a:gd name="connsiteY51" fmla="*/ 3020 h 10000"/>
                  <a:gd name="connsiteX52" fmla="*/ 4467 w 10000"/>
                  <a:gd name="connsiteY52" fmla="*/ 3530 h 10000"/>
                  <a:gd name="connsiteX53" fmla="*/ 4253 w 10000"/>
                  <a:gd name="connsiteY53" fmla="*/ 3912 h 10000"/>
                  <a:gd name="connsiteX54" fmla="*/ 4321 w 10000"/>
                  <a:gd name="connsiteY54" fmla="*/ 4167 h 10000"/>
                  <a:gd name="connsiteX55" fmla="*/ 4557 w 10000"/>
                  <a:gd name="connsiteY55" fmla="*/ 4324 h 10000"/>
                  <a:gd name="connsiteX56" fmla="*/ 4912 w 10000"/>
                  <a:gd name="connsiteY56" fmla="*/ 4372 h 10000"/>
                  <a:gd name="connsiteX57" fmla="*/ 5506 w 10000"/>
                  <a:gd name="connsiteY57" fmla="*/ 4306 h 10000"/>
                  <a:gd name="connsiteX58" fmla="*/ 6947 w 10000"/>
                  <a:gd name="connsiteY58" fmla="*/ 4010 h 10000"/>
                  <a:gd name="connsiteX59" fmla="*/ 7138 w 10000"/>
                  <a:gd name="connsiteY59" fmla="*/ 3235 h 10000"/>
                  <a:gd name="connsiteX60" fmla="*/ 7168 w 10000"/>
                  <a:gd name="connsiteY60" fmla="*/ 2901 h 10000"/>
                  <a:gd name="connsiteX61" fmla="*/ 7708 w 10000"/>
                  <a:gd name="connsiteY61" fmla="*/ 2980 h 10000"/>
                  <a:gd name="connsiteX62" fmla="*/ 8677 w 10000"/>
                  <a:gd name="connsiteY62" fmla="*/ 2798 h 10000"/>
                  <a:gd name="connsiteX63" fmla="*/ 9123 w 10000"/>
                  <a:gd name="connsiteY63" fmla="*/ 2391 h 10000"/>
                  <a:gd name="connsiteX64" fmla="*/ 9350 w 10000"/>
                  <a:gd name="connsiteY64" fmla="*/ 2189 h 10000"/>
                  <a:gd name="connsiteX65" fmla="*/ 9576 w 10000"/>
                  <a:gd name="connsiteY65" fmla="*/ 2409 h 10000"/>
                  <a:gd name="connsiteX66" fmla="*/ 9918 w 10000"/>
                  <a:gd name="connsiteY66" fmla="*/ 2628 h 10000"/>
                  <a:gd name="connsiteX67" fmla="*/ 9968 w 10000"/>
                  <a:gd name="connsiteY67" fmla="*/ 2851 h 10000"/>
                  <a:gd name="connsiteX68" fmla="*/ 9779 w 10000"/>
                  <a:gd name="connsiteY68" fmla="*/ 3260 h 10000"/>
                  <a:gd name="connsiteX69" fmla="*/ 9676 w 10000"/>
                  <a:gd name="connsiteY69" fmla="*/ 3740 h 10000"/>
                  <a:gd name="connsiteX70" fmla="*/ 9488 w 10000"/>
                  <a:gd name="connsiteY70" fmla="*/ 4122 h 10000"/>
                  <a:gd name="connsiteX71" fmla="*/ 9234 w 10000"/>
                  <a:gd name="connsiteY71" fmla="*/ 4374 h 10000"/>
                  <a:gd name="connsiteX72" fmla="*/ 8935 w 10000"/>
                  <a:gd name="connsiteY72" fmla="*/ 4849 h 10000"/>
                  <a:gd name="connsiteX73" fmla="*/ 8659 w 10000"/>
                  <a:gd name="connsiteY73" fmla="*/ 5645 h 10000"/>
                  <a:gd name="connsiteX74" fmla="*/ 8619 w 10000"/>
                  <a:gd name="connsiteY74" fmla="*/ 6045 h 10000"/>
                  <a:gd name="connsiteX75" fmla="*/ 8134 w 10000"/>
                  <a:gd name="connsiteY75" fmla="*/ 6305 h 10000"/>
                  <a:gd name="connsiteX76" fmla="*/ 7281 w 10000"/>
                  <a:gd name="connsiteY76" fmla="*/ 6582 h 10000"/>
                  <a:gd name="connsiteX77" fmla="*/ 6724 w 10000"/>
                  <a:gd name="connsiteY77" fmla="*/ 6762 h 10000"/>
                  <a:gd name="connsiteX78" fmla="*/ 6018 w 10000"/>
                  <a:gd name="connsiteY78" fmla="*/ 7144 h 10000"/>
                  <a:gd name="connsiteX79" fmla="*/ 6166 w 10000"/>
                  <a:gd name="connsiteY79" fmla="*/ 7477 h 10000"/>
                  <a:gd name="connsiteX80" fmla="*/ 6654 w 10000"/>
                  <a:gd name="connsiteY80" fmla="*/ 7596 h 10000"/>
                  <a:gd name="connsiteX81" fmla="*/ 6915 w 10000"/>
                  <a:gd name="connsiteY81" fmla="*/ 7896 h 10000"/>
                  <a:gd name="connsiteX82" fmla="*/ 6927 w 10000"/>
                  <a:gd name="connsiteY82" fmla="*/ 8417 h 10000"/>
                  <a:gd name="connsiteX83" fmla="*/ 7170 w 10000"/>
                  <a:gd name="connsiteY83" fmla="*/ 8720 h 10000"/>
                  <a:gd name="connsiteX84" fmla="*/ 7381 w 10000"/>
                  <a:gd name="connsiteY84" fmla="*/ 8753 h 10000"/>
                  <a:gd name="connsiteX85" fmla="*/ 6917 w 10000"/>
                  <a:gd name="connsiteY85" fmla="*/ 9287 h 10000"/>
                  <a:gd name="connsiteX86" fmla="*/ 6320 w 10000"/>
                  <a:gd name="connsiteY86" fmla="*/ 9650 h 10000"/>
                  <a:gd name="connsiteX87" fmla="*/ 5760 w 10000"/>
                  <a:gd name="connsiteY87" fmla="*/ 9933 h 10000"/>
                  <a:gd name="connsiteX88" fmla="*/ 5338 w 10000"/>
                  <a:gd name="connsiteY88" fmla="*/ 9961 h 10000"/>
                  <a:gd name="connsiteX89" fmla="*/ 5081 w 10000"/>
                  <a:gd name="connsiteY89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256 w 10000"/>
                  <a:gd name="connsiteY37" fmla="*/ 1087 h 10000"/>
                  <a:gd name="connsiteX38" fmla="*/ 4311 w 10000"/>
                  <a:gd name="connsiteY38" fmla="*/ 1259 h 10000"/>
                  <a:gd name="connsiteX39" fmla="*/ 4660 w 10000"/>
                  <a:gd name="connsiteY39" fmla="*/ 678 h 10000"/>
                  <a:gd name="connsiteX40" fmla="*/ 4836 w 10000"/>
                  <a:gd name="connsiteY40" fmla="*/ 562 h 10000"/>
                  <a:gd name="connsiteX41" fmla="*/ 4878 w 10000"/>
                  <a:gd name="connsiteY41" fmla="*/ 730 h 10000"/>
                  <a:gd name="connsiteX42" fmla="*/ 4763 w 10000"/>
                  <a:gd name="connsiteY42" fmla="*/ 1214 h 10000"/>
                  <a:gd name="connsiteX43" fmla="*/ 4713 w 10000"/>
                  <a:gd name="connsiteY43" fmla="*/ 1615 h 10000"/>
                  <a:gd name="connsiteX44" fmla="*/ 4937 w 10000"/>
                  <a:gd name="connsiteY44" fmla="*/ 1666 h 10000"/>
                  <a:gd name="connsiteX45" fmla="*/ 5366 w 10000"/>
                  <a:gd name="connsiteY45" fmla="*/ 1317 h 10000"/>
                  <a:gd name="connsiteX46" fmla="*/ 5842 w 10000"/>
                  <a:gd name="connsiteY46" fmla="*/ 1002 h 10000"/>
                  <a:gd name="connsiteX47" fmla="*/ 6348 w 10000"/>
                  <a:gd name="connsiteY47" fmla="*/ 1594 h 10000"/>
                  <a:gd name="connsiteX48" fmla="*/ 6079 w 10000"/>
                  <a:gd name="connsiteY48" fmla="*/ 2228 h 10000"/>
                  <a:gd name="connsiteX49" fmla="*/ 5836 w 10000"/>
                  <a:gd name="connsiteY49" fmla="*/ 2630 h 10000"/>
                  <a:gd name="connsiteX50" fmla="*/ 4868 w 10000"/>
                  <a:gd name="connsiteY50" fmla="*/ 2628 h 10000"/>
                  <a:gd name="connsiteX51" fmla="*/ 4728 w 10000"/>
                  <a:gd name="connsiteY51" fmla="*/ 3020 h 10000"/>
                  <a:gd name="connsiteX52" fmla="*/ 4467 w 10000"/>
                  <a:gd name="connsiteY52" fmla="*/ 3530 h 10000"/>
                  <a:gd name="connsiteX53" fmla="*/ 4253 w 10000"/>
                  <a:gd name="connsiteY53" fmla="*/ 3912 h 10000"/>
                  <a:gd name="connsiteX54" fmla="*/ 4321 w 10000"/>
                  <a:gd name="connsiteY54" fmla="*/ 4167 h 10000"/>
                  <a:gd name="connsiteX55" fmla="*/ 4557 w 10000"/>
                  <a:gd name="connsiteY55" fmla="*/ 4324 h 10000"/>
                  <a:gd name="connsiteX56" fmla="*/ 4912 w 10000"/>
                  <a:gd name="connsiteY56" fmla="*/ 4372 h 10000"/>
                  <a:gd name="connsiteX57" fmla="*/ 5506 w 10000"/>
                  <a:gd name="connsiteY57" fmla="*/ 4306 h 10000"/>
                  <a:gd name="connsiteX58" fmla="*/ 6947 w 10000"/>
                  <a:gd name="connsiteY58" fmla="*/ 4010 h 10000"/>
                  <a:gd name="connsiteX59" fmla="*/ 7138 w 10000"/>
                  <a:gd name="connsiteY59" fmla="*/ 3235 h 10000"/>
                  <a:gd name="connsiteX60" fmla="*/ 7168 w 10000"/>
                  <a:gd name="connsiteY60" fmla="*/ 2901 h 10000"/>
                  <a:gd name="connsiteX61" fmla="*/ 7708 w 10000"/>
                  <a:gd name="connsiteY61" fmla="*/ 2980 h 10000"/>
                  <a:gd name="connsiteX62" fmla="*/ 8677 w 10000"/>
                  <a:gd name="connsiteY62" fmla="*/ 2798 h 10000"/>
                  <a:gd name="connsiteX63" fmla="*/ 9123 w 10000"/>
                  <a:gd name="connsiteY63" fmla="*/ 2391 h 10000"/>
                  <a:gd name="connsiteX64" fmla="*/ 9350 w 10000"/>
                  <a:gd name="connsiteY64" fmla="*/ 2189 h 10000"/>
                  <a:gd name="connsiteX65" fmla="*/ 9576 w 10000"/>
                  <a:gd name="connsiteY65" fmla="*/ 2409 h 10000"/>
                  <a:gd name="connsiteX66" fmla="*/ 9918 w 10000"/>
                  <a:gd name="connsiteY66" fmla="*/ 2628 h 10000"/>
                  <a:gd name="connsiteX67" fmla="*/ 9968 w 10000"/>
                  <a:gd name="connsiteY67" fmla="*/ 2851 h 10000"/>
                  <a:gd name="connsiteX68" fmla="*/ 9779 w 10000"/>
                  <a:gd name="connsiteY68" fmla="*/ 3260 h 10000"/>
                  <a:gd name="connsiteX69" fmla="*/ 9676 w 10000"/>
                  <a:gd name="connsiteY69" fmla="*/ 3740 h 10000"/>
                  <a:gd name="connsiteX70" fmla="*/ 9488 w 10000"/>
                  <a:gd name="connsiteY70" fmla="*/ 4122 h 10000"/>
                  <a:gd name="connsiteX71" fmla="*/ 9234 w 10000"/>
                  <a:gd name="connsiteY71" fmla="*/ 4374 h 10000"/>
                  <a:gd name="connsiteX72" fmla="*/ 8935 w 10000"/>
                  <a:gd name="connsiteY72" fmla="*/ 4849 h 10000"/>
                  <a:gd name="connsiteX73" fmla="*/ 8659 w 10000"/>
                  <a:gd name="connsiteY73" fmla="*/ 5645 h 10000"/>
                  <a:gd name="connsiteX74" fmla="*/ 8619 w 10000"/>
                  <a:gd name="connsiteY74" fmla="*/ 6045 h 10000"/>
                  <a:gd name="connsiteX75" fmla="*/ 8134 w 10000"/>
                  <a:gd name="connsiteY75" fmla="*/ 6305 h 10000"/>
                  <a:gd name="connsiteX76" fmla="*/ 7281 w 10000"/>
                  <a:gd name="connsiteY76" fmla="*/ 6582 h 10000"/>
                  <a:gd name="connsiteX77" fmla="*/ 6724 w 10000"/>
                  <a:gd name="connsiteY77" fmla="*/ 6762 h 10000"/>
                  <a:gd name="connsiteX78" fmla="*/ 6018 w 10000"/>
                  <a:gd name="connsiteY78" fmla="*/ 7144 h 10000"/>
                  <a:gd name="connsiteX79" fmla="*/ 6166 w 10000"/>
                  <a:gd name="connsiteY79" fmla="*/ 7477 h 10000"/>
                  <a:gd name="connsiteX80" fmla="*/ 6654 w 10000"/>
                  <a:gd name="connsiteY80" fmla="*/ 7596 h 10000"/>
                  <a:gd name="connsiteX81" fmla="*/ 6915 w 10000"/>
                  <a:gd name="connsiteY81" fmla="*/ 7896 h 10000"/>
                  <a:gd name="connsiteX82" fmla="*/ 6927 w 10000"/>
                  <a:gd name="connsiteY82" fmla="*/ 8417 h 10000"/>
                  <a:gd name="connsiteX83" fmla="*/ 7170 w 10000"/>
                  <a:gd name="connsiteY83" fmla="*/ 8720 h 10000"/>
                  <a:gd name="connsiteX84" fmla="*/ 7381 w 10000"/>
                  <a:gd name="connsiteY84" fmla="*/ 8753 h 10000"/>
                  <a:gd name="connsiteX85" fmla="*/ 6917 w 10000"/>
                  <a:gd name="connsiteY85" fmla="*/ 9287 h 10000"/>
                  <a:gd name="connsiteX86" fmla="*/ 6320 w 10000"/>
                  <a:gd name="connsiteY86" fmla="*/ 9650 h 10000"/>
                  <a:gd name="connsiteX87" fmla="*/ 5760 w 10000"/>
                  <a:gd name="connsiteY87" fmla="*/ 9933 h 10000"/>
                  <a:gd name="connsiteX88" fmla="*/ 5338 w 10000"/>
                  <a:gd name="connsiteY88" fmla="*/ 9961 h 10000"/>
                  <a:gd name="connsiteX89" fmla="*/ 5081 w 10000"/>
                  <a:gd name="connsiteY89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256 w 10000"/>
                  <a:gd name="connsiteY37" fmla="*/ 1087 h 10000"/>
                  <a:gd name="connsiteX38" fmla="*/ 4311 w 10000"/>
                  <a:gd name="connsiteY38" fmla="*/ 1259 h 10000"/>
                  <a:gd name="connsiteX39" fmla="*/ 4660 w 10000"/>
                  <a:gd name="connsiteY39" fmla="*/ 678 h 10000"/>
                  <a:gd name="connsiteX40" fmla="*/ 4836 w 10000"/>
                  <a:gd name="connsiteY40" fmla="*/ 562 h 10000"/>
                  <a:gd name="connsiteX41" fmla="*/ 4878 w 10000"/>
                  <a:gd name="connsiteY41" fmla="*/ 730 h 10000"/>
                  <a:gd name="connsiteX42" fmla="*/ 4763 w 10000"/>
                  <a:gd name="connsiteY42" fmla="*/ 1214 h 10000"/>
                  <a:gd name="connsiteX43" fmla="*/ 4713 w 10000"/>
                  <a:gd name="connsiteY43" fmla="*/ 1615 h 10000"/>
                  <a:gd name="connsiteX44" fmla="*/ 4937 w 10000"/>
                  <a:gd name="connsiteY44" fmla="*/ 1666 h 10000"/>
                  <a:gd name="connsiteX45" fmla="*/ 5366 w 10000"/>
                  <a:gd name="connsiteY45" fmla="*/ 1317 h 10000"/>
                  <a:gd name="connsiteX46" fmla="*/ 5842 w 10000"/>
                  <a:gd name="connsiteY46" fmla="*/ 624 h 10000"/>
                  <a:gd name="connsiteX47" fmla="*/ 6348 w 10000"/>
                  <a:gd name="connsiteY47" fmla="*/ 1594 h 10000"/>
                  <a:gd name="connsiteX48" fmla="*/ 6079 w 10000"/>
                  <a:gd name="connsiteY48" fmla="*/ 2228 h 10000"/>
                  <a:gd name="connsiteX49" fmla="*/ 5836 w 10000"/>
                  <a:gd name="connsiteY49" fmla="*/ 2630 h 10000"/>
                  <a:gd name="connsiteX50" fmla="*/ 4868 w 10000"/>
                  <a:gd name="connsiteY50" fmla="*/ 2628 h 10000"/>
                  <a:gd name="connsiteX51" fmla="*/ 4728 w 10000"/>
                  <a:gd name="connsiteY51" fmla="*/ 3020 h 10000"/>
                  <a:gd name="connsiteX52" fmla="*/ 4467 w 10000"/>
                  <a:gd name="connsiteY52" fmla="*/ 3530 h 10000"/>
                  <a:gd name="connsiteX53" fmla="*/ 4253 w 10000"/>
                  <a:gd name="connsiteY53" fmla="*/ 3912 h 10000"/>
                  <a:gd name="connsiteX54" fmla="*/ 4321 w 10000"/>
                  <a:gd name="connsiteY54" fmla="*/ 4167 h 10000"/>
                  <a:gd name="connsiteX55" fmla="*/ 4557 w 10000"/>
                  <a:gd name="connsiteY55" fmla="*/ 4324 h 10000"/>
                  <a:gd name="connsiteX56" fmla="*/ 4912 w 10000"/>
                  <a:gd name="connsiteY56" fmla="*/ 4372 h 10000"/>
                  <a:gd name="connsiteX57" fmla="*/ 5506 w 10000"/>
                  <a:gd name="connsiteY57" fmla="*/ 4306 h 10000"/>
                  <a:gd name="connsiteX58" fmla="*/ 6947 w 10000"/>
                  <a:gd name="connsiteY58" fmla="*/ 4010 h 10000"/>
                  <a:gd name="connsiteX59" fmla="*/ 7138 w 10000"/>
                  <a:gd name="connsiteY59" fmla="*/ 3235 h 10000"/>
                  <a:gd name="connsiteX60" fmla="*/ 7168 w 10000"/>
                  <a:gd name="connsiteY60" fmla="*/ 2901 h 10000"/>
                  <a:gd name="connsiteX61" fmla="*/ 7708 w 10000"/>
                  <a:gd name="connsiteY61" fmla="*/ 2980 h 10000"/>
                  <a:gd name="connsiteX62" fmla="*/ 8677 w 10000"/>
                  <a:gd name="connsiteY62" fmla="*/ 2798 h 10000"/>
                  <a:gd name="connsiteX63" fmla="*/ 9123 w 10000"/>
                  <a:gd name="connsiteY63" fmla="*/ 2391 h 10000"/>
                  <a:gd name="connsiteX64" fmla="*/ 9350 w 10000"/>
                  <a:gd name="connsiteY64" fmla="*/ 2189 h 10000"/>
                  <a:gd name="connsiteX65" fmla="*/ 9576 w 10000"/>
                  <a:gd name="connsiteY65" fmla="*/ 2409 h 10000"/>
                  <a:gd name="connsiteX66" fmla="*/ 9918 w 10000"/>
                  <a:gd name="connsiteY66" fmla="*/ 2628 h 10000"/>
                  <a:gd name="connsiteX67" fmla="*/ 9968 w 10000"/>
                  <a:gd name="connsiteY67" fmla="*/ 2851 h 10000"/>
                  <a:gd name="connsiteX68" fmla="*/ 9779 w 10000"/>
                  <a:gd name="connsiteY68" fmla="*/ 3260 h 10000"/>
                  <a:gd name="connsiteX69" fmla="*/ 9676 w 10000"/>
                  <a:gd name="connsiteY69" fmla="*/ 3740 h 10000"/>
                  <a:gd name="connsiteX70" fmla="*/ 9488 w 10000"/>
                  <a:gd name="connsiteY70" fmla="*/ 4122 h 10000"/>
                  <a:gd name="connsiteX71" fmla="*/ 9234 w 10000"/>
                  <a:gd name="connsiteY71" fmla="*/ 4374 h 10000"/>
                  <a:gd name="connsiteX72" fmla="*/ 8935 w 10000"/>
                  <a:gd name="connsiteY72" fmla="*/ 4849 h 10000"/>
                  <a:gd name="connsiteX73" fmla="*/ 8659 w 10000"/>
                  <a:gd name="connsiteY73" fmla="*/ 5645 h 10000"/>
                  <a:gd name="connsiteX74" fmla="*/ 8619 w 10000"/>
                  <a:gd name="connsiteY74" fmla="*/ 6045 h 10000"/>
                  <a:gd name="connsiteX75" fmla="*/ 8134 w 10000"/>
                  <a:gd name="connsiteY75" fmla="*/ 6305 h 10000"/>
                  <a:gd name="connsiteX76" fmla="*/ 7281 w 10000"/>
                  <a:gd name="connsiteY76" fmla="*/ 6582 h 10000"/>
                  <a:gd name="connsiteX77" fmla="*/ 6724 w 10000"/>
                  <a:gd name="connsiteY77" fmla="*/ 6762 h 10000"/>
                  <a:gd name="connsiteX78" fmla="*/ 6018 w 10000"/>
                  <a:gd name="connsiteY78" fmla="*/ 7144 h 10000"/>
                  <a:gd name="connsiteX79" fmla="*/ 6166 w 10000"/>
                  <a:gd name="connsiteY79" fmla="*/ 7477 h 10000"/>
                  <a:gd name="connsiteX80" fmla="*/ 6654 w 10000"/>
                  <a:gd name="connsiteY80" fmla="*/ 7596 h 10000"/>
                  <a:gd name="connsiteX81" fmla="*/ 6915 w 10000"/>
                  <a:gd name="connsiteY81" fmla="*/ 7896 h 10000"/>
                  <a:gd name="connsiteX82" fmla="*/ 6927 w 10000"/>
                  <a:gd name="connsiteY82" fmla="*/ 8417 h 10000"/>
                  <a:gd name="connsiteX83" fmla="*/ 7170 w 10000"/>
                  <a:gd name="connsiteY83" fmla="*/ 8720 h 10000"/>
                  <a:gd name="connsiteX84" fmla="*/ 7381 w 10000"/>
                  <a:gd name="connsiteY84" fmla="*/ 8753 h 10000"/>
                  <a:gd name="connsiteX85" fmla="*/ 6917 w 10000"/>
                  <a:gd name="connsiteY85" fmla="*/ 9287 h 10000"/>
                  <a:gd name="connsiteX86" fmla="*/ 6320 w 10000"/>
                  <a:gd name="connsiteY86" fmla="*/ 9650 h 10000"/>
                  <a:gd name="connsiteX87" fmla="*/ 5760 w 10000"/>
                  <a:gd name="connsiteY87" fmla="*/ 9933 h 10000"/>
                  <a:gd name="connsiteX88" fmla="*/ 5338 w 10000"/>
                  <a:gd name="connsiteY88" fmla="*/ 9961 h 10000"/>
                  <a:gd name="connsiteX89" fmla="*/ 5081 w 10000"/>
                  <a:gd name="connsiteY89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256 w 10000"/>
                  <a:gd name="connsiteY37" fmla="*/ 1087 h 10000"/>
                  <a:gd name="connsiteX38" fmla="*/ 4311 w 10000"/>
                  <a:gd name="connsiteY38" fmla="*/ 1259 h 10000"/>
                  <a:gd name="connsiteX39" fmla="*/ 4660 w 10000"/>
                  <a:gd name="connsiteY39" fmla="*/ 678 h 10000"/>
                  <a:gd name="connsiteX40" fmla="*/ 4836 w 10000"/>
                  <a:gd name="connsiteY40" fmla="*/ 562 h 10000"/>
                  <a:gd name="connsiteX41" fmla="*/ 4878 w 10000"/>
                  <a:gd name="connsiteY41" fmla="*/ 730 h 10000"/>
                  <a:gd name="connsiteX42" fmla="*/ 4763 w 10000"/>
                  <a:gd name="connsiteY42" fmla="*/ 1214 h 10000"/>
                  <a:gd name="connsiteX43" fmla="*/ 4713 w 10000"/>
                  <a:gd name="connsiteY43" fmla="*/ 1615 h 10000"/>
                  <a:gd name="connsiteX44" fmla="*/ 4937 w 10000"/>
                  <a:gd name="connsiteY44" fmla="*/ 1666 h 10000"/>
                  <a:gd name="connsiteX45" fmla="*/ 5177 w 10000"/>
                  <a:gd name="connsiteY45" fmla="*/ 1128 h 10000"/>
                  <a:gd name="connsiteX46" fmla="*/ 5842 w 10000"/>
                  <a:gd name="connsiteY46" fmla="*/ 624 h 10000"/>
                  <a:gd name="connsiteX47" fmla="*/ 6348 w 10000"/>
                  <a:gd name="connsiteY47" fmla="*/ 1594 h 10000"/>
                  <a:gd name="connsiteX48" fmla="*/ 6079 w 10000"/>
                  <a:gd name="connsiteY48" fmla="*/ 2228 h 10000"/>
                  <a:gd name="connsiteX49" fmla="*/ 5836 w 10000"/>
                  <a:gd name="connsiteY49" fmla="*/ 2630 h 10000"/>
                  <a:gd name="connsiteX50" fmla="*/ 4868 w 10000"/>
                  <a:gd name="connsiteY50" fmla="*/ 2628 h 10000"/>
                  <a:gd name="connsiteX51" fmla="*/ 4728 w 10000"/>
                  <a:gd name="connsiteY51" fmla="*/ 3020 h 10000"/>
                  <a:gd name="connsiteX52" fmla="*/ 4467 w 10000"/>
                  <a:gd name="connsiteY52" fmla="*/ 3530 h 10000"/>
                  <a:gd name="connsiteX53" fmla="*/ 4253 w 10000"/>
                  <a:gd name="connsiteY53" fmla="*/ 3912 h 10000"/>
                  <a:gd name="connsiteX54" fmla="*/ 4321 w 10000"/>
                  <a:gd name="connsiteY54" fmla="*/ 4167 h 10000"/>
                  <a:gd name="connsiteX55" fmla="*/ 4557 w 10000"/>
                  <a:gd name="connsiteY55" fmla="*/ 4324 h 10000"/>
                  <a:gd name="connsiteX56" fmla="*/ 4912 w 10000"/>
                  <a:gd name="connsiteY56" fmla="*/ 4372 h 10000"/>
                  <a:gd name="connsiteX57" fmla="*/ 5506 w 10000"/>
                  <a:gd name="connsiteY57" fmla="*/ 4306 h 10000"/>
                  <a:gd name="connsiteX58" fmla="*/ 6947 w 10000"/>
                  <a:gd name="connsiteY58" fmla="*/ 4010 h 10000"/>
                  <a:gd name="connsiteX59" fmla="*/ 7138 w 10000"/>
                  <a:gd name="connsiteY59" fmla="*/ 3235 h 10000"/>
                  <a:gd name="connsiteX60" fmla="*/ 7168 w 10000"/>
                  <a:gd name="connsiteY60" fmla="*/ 2901 h 10000"/>
                  <a:gd name="connsiteX61" fmla="*/ 7708 w 10000"/>
                  <a:gd name="connsiteY61" fmla="*/ 2980 h 10000"/>
                  <a:gd name="connsiteX62" fmla="*/ 8677 w 10000"/>
                  <a:gd name="connsiteY62" fmla="*/ 2798 h 10000"/>
                  <a:gd name="connsiteX63" fmla="*/ 9123 w 10000"/>
                  <a:gd name="connsiteY63" fmla="*/ 2391 h 10000"/>
                  <a:gd name="connsiteX64" fmla="*/ 9350 w 10000"/>
                  <a:gd name="connsiteY64" fmla="*/ 2189 h 10000"/>
                  <a:gd name="connsiteX65" fmla="*/ 9576 w 10000"/>
                  <a:gd name="connsiteY65" fmla="*/ 2409 h 10000"/>
                  <a:gd name="connsiteX66" fmla="*/ 9918 w 10000"/>
                  <a:gd name="connsiteY66" fmla="*/ 2628 h 10000"/>
                  <a:gd name="connsiteX67" fmla="*/ 9968 w 10000"/>
                  <a:gd name="connsiteY67" fmla="*/ 2851 h 10000"/>
                  <a:gd name="connsiteX68" fmla="*/ 9779 w 10000"/>
                  <a:gd name="connsiteY68" fmla="*/ 3260 h 10000"/>
                  <a:gd name="connsiteX69" fmla="*/ 9676 w 10000"/>
                  <a:gd name="connsiteY69" fmla="*/ 3740 h 10000"/>
                  <a:gd name="connsiteX70" fmla="*/ 9488 w 10000"/>
                  <a:gd name="connsiteY70" fmla="*/ 4122 h 10000"/>
                  <a:gd name="connsiteX71" fmla="*/ 9234 w 10000"/>
                  <a:gd name="connsiteY71" fmla="*/ 4374 h 10000"/>
                  <a:gd name="connsiteX72" fmla="*/ 8935 w 10000"/>
                  <a:gd name="connsiteY72" fmla="*/ 4849 h 10000"/>
                  <a:gd name="connsiteX73" fmla="*/ 8659 w 10000"/>
                  <a:gd name="connsiteY73" fmla="*/ 5645 h 10000"/>
                  <a:gd name="connsiteX74" fmla="*/ 8619 w 10000"/>
                  <a:gd name="connsiteY74" fmla="*/ 6045 h 10000"/>
                  <a:gd name="connsiteX75" fmla="*/ 8134 w 10000"/>
                  <a:gd name="connsiteY75" fmla="*/ 6305 h 10000"/>
                  <a:gd name="connsiteX76" fmla="*/ 7281 w 10000"/>
                  <a:gd name="connsiteY76" fmla="*/ 6582 h 10000"/>
                  <a:gd name="connsiteX77" fmla="*/ 6724 w 10000"/>
                  <a:gd name="connsiteY77" fmla="*/ 6762 h 10000"/>
                  <a:gd name="connsiteX78" fmla="*/ 6018 w 10000"/>
                  <a:gd name="connsiteY78" fmla="*/ 7144 h 10000"/>
                  <a:gd name="connsiteX79" fmla="*/ 6166 w 10000"/>
                  <a:gd name="connsiteY79" fmla="*/ 7477 h 10000"/>
                  <a:gd name="connsiteX80" fmla="*/ 6654 w 10000"/>
                  <a:gd name="connsiteY80" fmla="*/ 7596 h 10000"/>
                  <a:gd name="connsiteX81" fmla="*/ 6915 w 10000"/>
                  <a:gd name="connsiteY81" fmla="*/ 7896 h 10000"/>
                  <a:gd name="connsiteX82" fmla="*/ 6927 w 10000"/>
                  <a:gd name="connsiteY82" fmla="*/ 8417 h 10000"/>
                  <a:gd name="connsiteX83" fmla="*/ 7170 w 10000"/>
                  <a:gd name="connsiteY83" fmla="*/ 8720 h 10000"/>
                  <a:gd name="connsiteX84" fmla="*/ 7381 w 10000"/>
                  <a:gd name="connsiteY84" fmla="*/ 8753 h 10000"/>
                  <a:gd name="connsiteX85" fmla="*/ 6917 w 10000"/>
                  <a:gd name="connsiteY85" fmla="*/ 9287 h 10000"/>
                  <a:gd name="connsiteX86" fmla="*/ 6320 w 10000"/>
                  <a:gd name="connsiteY86" fmla="*/ 9650 h 10000"/>
                  <a:gd name="connsiteX87" fmla="*/ 5760 w 10000"/>
                  <a:gd name="connsiteY87" fmla="*/ 9933 h 10000"/>
                  <a:gd name="connsiteX88" fmla="*/ 5338 w 10000"/>
                  <a:gd name="connsiteY88" fmla="*/ 9961 h 10000"/>
                  <a:gd name="connsiteX89" fmla="*/ 5081 w 10000"/>
                  <a:gd name="connsiteY89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256 w 10000"/>
                  <a:gd name="connsiteY37" fmla="*/ 1087 h 10000"/>
                  <a:gd name="connsiteX38" fmla="*/ 4660 w 10000"/>
                  <a:gd name="connsiteY38" fmla="*/ 678 h 10000"/>
                  <a:gd name="connsiteX39" fmla="*/ 4836 w 10000"/>
                  <a:gd name="connsiteY39" fmla="*/ 562 h 10000"/>
                  <a:gd name="connsiteX40" fmla="*/ 4878 w 10000"/>
                  <a:gd name="connsiteY40" fmla="*/ 730 h 10000"/>
                  <a:gd name="connsiteX41" fmla="*/ 4763 w 10000"/>
                  <a:gd name="connsiteY41" fmla="*/ 1214 h 10000"/>
                  <a:gd name="connsiteX42" fmla="*/ 4713 w 10000"/>
                  <a:gd name="connsiteY42" fmla="*/ 1615 h 10000"/>
                  <a:gd name="connsiteX43" fmla="*/ 4937 w 10000"/>
                  <a:gd name="connsiteY43" fmla="*/ 1666 h 10000"/>
                  <a:gd name="connsiteX44" fmla="*/ 5177 w 10000"/>
                  <a:gd name="connsiteY44" fmla="*/ 1128 h 10000"/>
                  <a:gd name="connsiteX45" fmla="*/ 5842 w 10000"/>
                  <a:gd name="connsiteY45" fmla="*/ 624 h 10000"/>
                  <a:gd name="connsiteX46" fmla="*/ 6348 w 10000"/>
                  <a:gd name="connsiteY46" fmla="*/ 1594 h 10000"/>
                  <a:gd name="connsiteX47" fmla="*/ 6079 w 10000"/>
                  <a:gd name="connsiteY47" fmla="*/ 2228 h 10000"/>
                  <a:gd name="connsiteX48" fmla="*/ 5836 w 10000"/>
                  <a:gd name="connsiteY48" fmla="*/ 2630 h 10000"/>
                  <a:gd name="connsiteX49" fmla="*/ 4868 w 10000"/>
                  <a:gd name="connsiteY49" fmla="*/ 2628 h 10000"/>
                  <a:gd name="connsiteX50" fmla="*/ 4728 w 10000"/>
                  <a:gd name="connsiteY50" fmla="*/ 3020 h 10000"/>
                  <a:gd name="connsiteX51" fmla="*/ 4467 w 10000"/>
                  <a:gd name="connsiteY51" fmla="*/ 3530 h 10000"/>
                  <a:gd name="connsiteX52" fmla="*/ 4253 w 10000"/>
                  <a:gd name="connsiteY52" fmla="*/ 3912 h 10000"/>
                  <a:gd name="connsiteX53" fmla="*/ 4321 w 10000"/>
                  <a:gd name="connsiteY53" fmla="*/ 4167 h 10000"/>
                  <a:gd name="connsiteX54" fmla="*/ 4557 w 10000"/>
                  <a:gd name="connsiteY54" fmla="*/ 4324 h 10000"/>
                  <a:gd name="connsiteX55" fmla="*/ 4912 w 10000"/>
                  <a:gd name="connsiteY55" fmla="*/ 4372 h 10000"/>
                  <a:gd name="connsiteX56" fmla="*/ 5506 w 10000"/>
                  <a:gd name="connsiteY56" fmla="*/ 4306 h 10000"/>
                  <a:gd name="connsiteX57" fmla="*/ 6947 w 10000"/>
                  <a:gd name="connsiteY57" fmla="*/ 4010 h 10000"/>
                  <a:gd name="connsiteX58" fmla="*/ 7138 w 10000"/>
                  <a:gd name="connsiteY58" fmla="*/ 3235 h 10000"/>
                  <a:gd name="connsiteX59" fmla="*/ 7168 w 10000"/>
                  <a:gd name="connsiteY59" fmla="*/ 2901 h 10000"/>
                  <a:gd name="connsiteX60" fmla="*/ 7708 w 10000"/>
                  <a:gd name="connsiteY60" fmla="*/ 2980 h 10000"/>
                  <a:gd name="connsiteX61" fmla="*/ 8677 w 10000"/>
                  <a:gd name="connsiteY61" fmla="*/ 2798 h 10000"/>
                  <a:gd name="connsiteX62" fmla="*/ 9123 w 10000"/>
                  <a:gd name="connsiteY62" fmla="*/ 2391 h 10000"/>
                  <a:gd name="connsiteX63" fmla="*/ 9350 w 10000"/>
                  <a:gd name="connsiteY63" fmla="*/ 2189 h 10000"/>
                  <a:gd name="connsiteX64" fmla="*/ 9576 w 10000"/>
                  <a:gd name="connsiteY64" fmla="*/ 2409 h 10000"/>
                  <a:gd name="connsiteX65" fmla="*/ 9918 w 10000"/>
                  <a:gd name="connsiteY65" fmla="*/ 2628 h 10000"/>
                  <a:gd name="connsiteX66" fmla="*/ 9968 w 10000"/>
                  <a:gd name="connsiteY66" fmla="*/ 2851 h 10000"/>
                  <a:gd name="connsiteX67" fmla="*/ 9779 w 10000"/>
                  <a:gd name="connsiteY67" fmla="*/ 3260 h 10000"/>
                  <a:gd name="connsiteX68" fmla="*/ 9676 w 10000"/>
                  <a:gd name="connsiteY68" fmla="*/ 3740 h 10000"/>
                  <a:gd name="connsiteX69" fmla="*/ 9488 w 10000"/>
                  <a:gd name="connsiteY69" fmla="*/ 4122 h 10000"/>
                  <a:gd name="connsiteX70" fmla="*/ 9234 w 10000"/>
                  <a:gd name="connsiteY70" fmla="*/ 4374 h 10000"/>
                  <a:gd name="connsiteX71" fmla="*/ 8935 w 10000"/>
                  <a:gd name="connsiteY71" fmla="*/ 4849 h 10000"/>
                  <a:gd name="connsiteX72" fmla="*/ 8659 w 10000"/>
                  <a:gd name="connsiteY72" fmla="*/ 5645 h 10000"/>
                  <a:gd name="connsiteX73" fmla="*/ 8619 w 10000"/>
                  <a:gd name="connsiteY73" fmla="*/ 6045 h 10000"/>
                  <a:gd name="connsiteX74" fmla="*/ 8134 w 10000"/>
                  <a:gd name="connsiteY74" fmla="*/ 6305 h 10000"/>
                  <a:gd name="connsiteX75" fmla="*/ 7281 w 10000"/>
                  <a:gd name="connsiteY75" fmla="*/ 6582 h 10000"/>
                  <a:gd name="connsiteX76" fmla="*/ 6724 w 10000"/>
                  <a:gd name="connsiteY76" fmla="*/ 6762 h 10000"/>
                  <a:gd name="connsiteX77" fmla="*/ 6018 w 10000"/>
                  <a:gd name="connsiteY77" fmla="*/ 7144 h 10000"/>
                  <a:gd name="connsiteX78" fmla="*/ 6166 w 10000"/>
                  <a:gd name="connsiteY78" fmla="*/ 7477 h 10000"/>
                  <a:gd name="connsiteX79" fmla="*/ 6654 w 10000"/>
                  <a:gd name="connsiteY79" fmla="*/ 7596 h 10000"/>
                  <a:gd name="connsiteX80" fmla="*/ 6915 w 10000"/>
                  <a:gd name="connsiteY80" fmla="*/ 7896 h 10000"/>
                  <a:gd name="connsiteX81" fmla="*/ 6927 w 10000"/>
                  <a:gd name="connsiteY81" fmla="*/ 8417 h 10000"/>
                  <a:gd name="connsiteX82" fmla="*/ 7170 w 10000"/>
                  <a:gd name="connsiteY82" fmla="*/ 8720 h 10000"/>
                  <a:gd name="connsiteX83" fmla="*/ 7381 w 10000"/>
                  <a:gd name="connsiteY83" fmla="*/ 8753 h 10000"/>
                  <a:gd name="connsiteX84" fmla="*/ 6917 w 10000"/>
                  <a:gd name="connsiteY84" fmla="*/ 9287 h 10000"/>
                  <a:gd name="connsiteX85" fmla="*/ 6320 w 10000"/>
                  <a:gd name="connsiteY85" fmla="*/ 9650 h 10000"/>
                  <a:gd name="connsiteX86" fmla="*/ 5760 w 10000"/>
                  <a:gd name="connsiteY86" fmla="*/ 9933 h 10000"/>
                  <a:gd name="connsiteX87" fmla="*/ 5338 w 10000"/>
                  <a:gd name="connsiteY87" fmla="*/ 9961 h 10000"/>
                  <a:gd name="connsiteX88" fmla="*/ 5081 w 10000"/>
                  <a:gd name="connsiteY88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256 w 10000"/>
                  <a:gd name="connsiteY37" fmla="*/ 1087 h 10000"/>
                  <a:gd name="connsiteX38" fmla="*/ 4836 w 10000"/>
                  <a:gd name="connsiteY38" fmla="*/ 562 h 10000"/>
                  <a:gd name="connsiteX39" fmla="*/ 4878 w 10000"/>
                  <a:gd name="connsiteY39" fmla="*/ 730 h 10000"/>
                  <a:gd name="connsiteX40" fmla="*/ 4763 w 10000"/>
                  <a:gd name="connsiteY40" fmla="*/ 1214 h 10000"/>
                  <a:gd name="connsiteX41" fmla="*/ 4713 w 10000"/>
                  <a:gd name="connsiteY41" fmla="*/ 1615 h 10000"/>
                  <a:gd name="connsiteX42" fmla="*/ 4937 w 10000"/>
                  <a:gd name="connsiteY42" fmla="*/ 1666 h 10000"/>
                  <a:gd name="connsiteX43" fmla="*/ 5177 w 10000"/>
                  <a:gd name="connsiteY43" fmla="*/ 1128 h 10000"/>
                  <a:gd name="connsiteX44" fmla="*/ 5842 w 10000"/>
                  <a:gd name="connsiteY44" fmla="*/ 624 h 10000"/>
                  <a:gd name="connsiteX45" fmla="*/ 6348 w 10000"/>
                  <a:gd name="connsiteY45" fmla="*/ 1594 h 10000"/>
                  <a:gd name="connsiteX46" fmla="*/ 6079 w 10000"/>
                  <a:gd name="connsiteY46" fmla="*/ 2228 h 10000"/>
                  <a:gd name="connsiteX47" fmla="*/ 5836 w 10000"/>
                  <a:gd name="connsiteY47" fmla="*/ 2630 h 10000"/>
                  <a:gd name="connsiteX48" fmla="*/ 4868 w 10000"/>
                  <a:gd name="connsiteY48" fmla="*/ 2628 h 10000"/>
                  <a:gd name="connsiteX49" fmla="*/ 4728 w 10000"/>
                  <a:gd name="connsiteY49" fmla="*/ 3020 h 10000"/>
                  <a:gd name="connsiteX50" fmla="*/ 4467 w 10000"/>
                  <a:gd name="connsiteY50" fmla="*/ 3530 h 10000"/>
                  <a:gd name="connsiteX51" fmla="*/ 4253 w 10000"/>
                  <a:gd name="connsiteY51" fmla="*/ 3912 h 10000"/>
                  <a:gd name="connsiteX52" fmla="*/ 4321 w 10000"/>
                  <a:gd name="connsiteY52" fmla="*/ 4167 h 10000"/>
                  <a:gd name="connsiteX53" fmla="*/ 4557 w 10000"/>
                  <a:gd name="connsiteY53" fmla="*/ 4324 h 10000"/>
                  <a:gd name="connsiteX54" fmla="*/ 4912 w 10000"/>
                  <a:gd name="connsiteY54" fmla="*/ 4372 h 10000"/>
                  <a:gd name="connsiteX55" fmla="*/ 5506 w 10000"/>
                  <a:gd name="connsiteY55" fmla="*/ 4306 h 10000"/>
                  <a:gd name="connsiteX56" fmla="*/ 6947 w 10000"/>
                  <a:gd name="connsiteY56" fmla="*/ 4010 h 10000"/>
                  <a:gd name="connsiteX57" fmla="*/ 7138 w 10000"/>
                  <a:gd name="connsiteY57" fmla="*/ 3235 h 10000"/>
                  <a:gd name="connsiteX58" fmla="*/ 7168 w 10000"/>
                  <a:gd name="connsiteY58" fmla="*/ 2901 h 10000"/>
                  <a:gd name="connsiteX59" fmla="*/ 7708 w 10000"/>
                  <a:gd name="connsiteY59" fmla="*/ 2980 h 10000"/>
                  <a:gd name="connsiteX60" fmla="*/ 8677 w 10000"/>
                  <a:gd name="connsiteY60" fmla="*/ 2798 h 10000"/>
                  <a:gd name="connsiteX61" fmla="*/ 9123 w 10000"/>
                  <a:gd name="connsiteY61" fmla="*/ 2391 h 10000"/>
                  <a:gd name="connsiteX62" fmla="*/ 9350 w 10000"/>
                  <a:gd name="connsiteY62" fmla="*/ 2189 h 10000"/>
                  <a:gd name="connsiteX63" fmla="*/ 9576 w 10000"/>
                  <a:gd name="connsiteY63" fmla="*/ 2409 h 10000"/>
                  <a:gd name="connsiteX64" fmla="*/ 9918 w 10000"/>
                  <a:gd name="connsiteY64" fmla="*/ 2628 h 10000"/>
                  <a:gd name="connsiteX65" fmla="*/ 9968 w 10000"/>
                  <a:gd name="connsiteY65" fmla="*/ 2851 h 10000"/>
                  <a:gd name="connsiteX66" fmla="*/ 9779 w 10000"/>
                  <a:gd name="connsiteY66" fmla="*/ 3260 h 10000"/>
                  <a:gd name="connsiteX67" fmla="*/ 9676 w 10000"/>
                  <a:gd name="connsiteY67" fmla="*/ 3740 h 10000"/>
                  <a:gd name="connsiteX68" fmla="*/ 9488 w 10000"/>
                  <a:gd name="connsiteY68" fmla="*/ 4122 h 10000"/>
                  <a:gd name="connsiteX69" fmla="*/ 9234 w 10000"/>
                  <a:gd name="connsiteY69" fmla="*/ 4374 h 10000"/>
                  <a:gd name="connsiteX70" fmla="*/ 8935 w 10000"/>
                  <a:gd name="connsiteY70" fmla="*/ 4849 h 10000"/>
                  <a:gd name="connsiteX71" fmla="*/ 8659 w 10000"/>
                  <a:gd name="connsiteY71" fmla="*/ 5645 h 10000"/>
                  <a:gd name="connsiteX72" fmla="*/ 8619 w 10000"/>
                  <a:gd name="connsiteY72" fmla="*/ 6045 h 10000"/>
                  <a:gd name="connsiteX73" fmla="*/ 8134 w 10000"/>
                  <a:gd name="connsiteY73" fmla="*/ 6305 h 10000"/>
                  <a:gd name="connsiteX74" fmla="*/ 7281 w 10000"/>
                  <a:gd name="connsiteY74" fmla="*/ 6582 h 10000"/>
                  <a:gd name="connsiteX75" fmla="*/ 6724 w 10000"/>
                  <a:gd name="connsiteY75" fmla="*/ 6762 h 10000"/>
                  <a:gd name="connsiteX76" fmla="*/ 6018 w 10000"/>
                  <a:gd name="connsiteY76" fmla="*/ 7144 h 10000"/>
                  <a:gd name="connsiteX77" fmla="*/ 6166 w 10000"/>
                  <a:gd name="connsiteY77" fmla="*/ 7477 h 10000"/>
                  <a:gd name="connsiteX78" fmla="*/ 6654 w 10000"/>
                  <a:gd name="connsiteY78" fmla="*/ 7596 h 10000"/>
                  <a:gd name="connsiteX79" fmla="*/ 6915 w 10000"/>
                  <a:gd name="connsiteY79" fmla="*/ 7896 h 10000"/>
                  <a:gd name="connsiteX80" fmla="*/ 6927 w 10000"/>
                  <a:gd name="connsiteY80" fmla="*/ 8417 h 10000"/>
                  <a:gd name="connsiteX81" fmla="*/ 7170 w 10000"/>
                  <a:gd name="connsiteY81" fmla="*/ 8720 h 10000"/>
                  <a:gd name="connsiteX82" fmla="*/ 7381 w 10000"/>
                  <a:gd name="connsiteY82" fmla="*/ 8753 h 10000"/>
                  <a:gd name="connsiteX83" fmla="*/ 6917 w 10000"/>
                  <a:gd name="connsiteY83" fmla="*/ 9287 h 10000"/>
                  <a:gd name="connsiteX84" fmla="*/ 6320 w 10000"/>
                  <a:gd name="connsiteY84" fmla="*/ 9650 h 10000"/>
                  <a:gd name="connsiteX85" fmla="*/ 5760 w 10000"/>
                  <a:gd name="connsiteY85" fmla="*/ 9933 h 10000"/>
                  <a:gd name="connsiteX86" fmla="*/ 5338 w 10000"/>
                  <a:gd name="connsiteY86" fmla="*/ 9961 h 10000"/>
                  <a:gd name="connsiteX87" fmla="*/ 5081 w 10000"/>
                  <a:gd name="connsiteY87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91 w 10000"/>
                  <a:gd name="connsiteY33" fmla="*/ 531 h 10000"/>
                  <a:gd name="connsiteX34" fmla="*/ 4228 w 10000"/>
                  <a:gd name="connsiteY34" fmla="*/ 273 h 10000"/>
                  <a:gd name="connsiteX35" fmla="*/ 4422 w 10000"/>
                  <a:gd name="connsiteY35" fmla="*/ 3 h 10000"/>
                  <a:gd name="connsiteX36" fmla="*/ 4572 w 10000"/>
                  <a:gd name="connsiteY36" fmla="*/ 203 h 10000"/>
                  <a:gd name="connsiteX37" fmla="*/ 4836 w 10000"/>
                  <a:gd name="connsiteY37" fmla="*/ 562 h 10000"/>
                  <a:gd name="connsiteX38" fmla="*/ 4878 w 10000"/>
                  <a:gd name="connsiteY38" fmla="*/ 730 h 10000"/>
                  <a:gd name="connsiteX39" fmla="*/ 4763 w 10000"/>
                  <a:gd name="connsiteY39" fmla="*/ 1214 h 10000"/>
                  <a:gd name="connsiteX40" fmla="*/ 4713 w 10000"/>
                  <a:gd name="connsiteY40" fmla="*/ 1615 h 10000"/>
                  <a:gd name="connsiteX41" fmla="*/ 4937 w 10000"/>
                  <a:gd name="connsiteY41" fmla="*/ 1666 h 10000"/>
                  <a:gd name="connsiteX42" fmla="*/ 5177 w 10000"/>
                  <a:gd name="connsiteY42" fmla="*/ 1128 h 10000"/>
                  <a:gd name="connsiteX43" fmla="*/ 5842 w 10000"/>
                  <a:gd name="connsiteY43" fmla="*/ 624 h 10000"/>
                  <a:gd name="connsiteX44" fmla="*/ 6348 w 10000"/>
                  <a:gd name="connsiteY44" fmla="*/ 1594 h 10000"/>
                  <a:gd name="connsiteX45" fmla="*/ 6079 w 10000"/>
                  <a:gd name="connsiteY45" fmla="*/ 2228 h 10000"/>
                  <a:gd name="connsiteX46" fmla="*/ 5836 w 10000"/>
                  <a:gd name="connsiteY46" fmla="*/ 2630 h 10000"/>
                  <a:gd name="connsiteX47" fmla="*/ 4868 w 10000"/>
                  <a:gd name="connsiteY47" fmla="*/ 2628 h 10000"/>
                  <a:gd name="connsiteX48" fmla="*/ 4728 w 10000"/>
                  <a:gd name="connsiteY48" fmla="*/ 3020 h 10000"/>
                  <a:gd name="connsiteX49" fmla="*/ 4467 w 10000"/>
                  <a:gd name="connsiteY49" fmla="*/ 3530 h 10000"/>
                  <a:gd name="connsiteX50" fmla="*/ 4253 w 10000"/>
                  <a:gd name="connsiteY50" fmla="*/ 3912 h 10000"/>
                  <a:gd name="connsiteX51" fmla="*/ 4321 w 10000"/>
                  <a:gd name="connsiteY51" fmla="*/ 4167 h 10000"/>
                  <a:gd name="connsiteX52" fmla="*/ 4557 w 10000"/>
                  <a:gd name="connsiteY52" fmla="*/ 4324 h 10000"/>
                  <a:gd name="connsiteX53" fmla="*/ 4912 w 10000"/>
                  <a:gd name="connsiteY53" fmla="*/ 4372 h 10000"/>
                  <a:gd name="connsiteX54" fmla="*/ 5506 w 10000"/>
                  <a:gd name="connsiteY54" fmla="*/ 4306 h 10000"/>
                  <a:gd name="connsiteX55" fmla="*/ 6947 w 10000"/>
                  <a:gd name="connsiteY55" fmla="*/ 4010 h 10000"/>
                  <a:gd name="connsiteX56" fmla="*/ 7138 w 10000"/>
                  <a:gd name="connsiteY56" fmla="*/ 3235 h 10000"/>
                  <a:gd name="connsiteX57" fmla="*/ 7168 w 10000"/>
                  <a:gd name="connsiteY57" fmla="*/ 2901 h 10000"/>
                  <a:gd name="connsiteX58" fmla="*/ 7708 w 10000"/>
                  <a:gd name="connsiteY58" fmla="*/ 2980 h 10000"/>
                  <a:gd name="connsiteX59" fmla="*/ 8677 w 10000"/>
                  <a:gd name="connsiteY59" fmla="*/ 2798 h 10000"/>
                  <a:gd name="connsiteX60" fmla="*/ 9123 w 10000"/>
                  <a:gd name="connsiteY60" fmla="*/ 2391 h 10000"/>
                  <a:gd name="connsiteX61" fmla="*/ 9350 w 10000"/>
                  <a:gd name="connsiteY61" fmla="*/ 2189 h 10000"/>
                  <a:gd name="connsiteX62" fmla="*/ 9576 w 10000"/>
                  <a:gd name="connsiteY62" fmla="*/ 2409 h 10000"/>
                  <a:gd name="connsiteX63" fmla="*/ 9918 w 10000"/>
                  <a:gd name="connsiteY63" fmla="*/ 2628 h 10000"/>
                  <a:gd name="connsiteX64" fmla="*/ 9968 w 10000"/>
                  <a:gd name="connsiteY64" fmla="*/ 2851 h 10000"/>
                  <a:gd name="connsiteX65" fmla="*/ 9779 w 10000"/>
                  <a:gd name="connsiteY65" fmla="*/ 3260 h 10000"/>
                  <a:gd name="connsiteX66" fmla="*/ 9676 w 10000"/>
                  <a:gd name="connsiteY66" fmla="*/ 3740 h 10000"/>
                  <a:gd name="connsiteX67" fmla="*/ 9488 w 10000"/>
                  <a:gd name="connsiteY67" fmla="*/ 4122 h 10000"/>
                  <a:gd name="connsiteX68" fmla="*/ 9234 w 10000"/>
                  <a:gd name="connsiteY68" fmla="*/ 4374 h 10000"/>
                  <a:gd name="connsiteX69" fmla="*/ 8935 w 10000"/>
                  <a:gd name="connsiteY69" fmla="*/ 4849 h 10000"/>
                  <a:gd name="connsiteX70" fmla="*/ 8659 w 10000"/>
                  <a:gd name="connsiteY70" fmla="*/ 5645 h 10000"/>
                  <a:gd name="connsiteX71" fmla="*/ 8619 w 10000"/>
                  <a:gd name="connsiteY71" fmla="*/ 6045 h 10000"/>
                  <a:gd name="connsiteX72" fmla="*/ 8134 w 10000"/>
                  <a:gd name="connsiteY72" fmla="*/ 6305 h 10000"/>
                  <a:gd name="connsiteX73" fmla="*/ 7281 w 10000"/>
                  <a:gd name="connsiteY73" fmla="*/ 6582 h 10000"/>
                  <a:gd name="connsiteX74" fmla="*/ 6724 w 10000"/>
                  <a:gd name="connsiteY74" fmla="*/ 6762 h 10000"/>
                  <a:gd name="connsiteX75" fmla="*/ 6018 w 10000"/>
                  <a:gd name="connsiteY75" fmla="*/ 7144 h 10000"/>
                  <a:gd name="connsiteX76" fmla="*/ 6166 w 10000"/>
                  <a:gd name="connsiteY76" fmla="*/ 7477 h 10000"/>
                  <a:gd name="connsiteX77" fmla="*/ 6654 w 10000"/>
                  <a:gd name="connsiteY77" fmla="*/ 7596 h 10000"/>
                  <a:gd name="connsiteX78" fmla="*/ 6915 w 10000"/>
                  <a:gd name="connsiteY78" fmla="*/ 7896 h 10000"/>
                  <a:gd name="connsiteX79" fmla="*/ 6927 w 10000"/>
                  <a:gd name="connsiteY79" fmla="*/ 8417 h 10000"/>
                  <a:gd name="connsiteX80" fmla="*/ 7170 w 10000"/>
                  <a:gd name="connsiteY80" fmla="*/ 8720 h 10000"/>
                  <a:gd name="connsiteX81" fmla="*/ 7381 w 10000"/>
                  <a:gd name="connsiteY81" fmla="*/ 8753 h 10000"/>
                  <a:gd name="connsiteX82" fmla="*/ 6917 w 10000"/>
                  <a:gd name="connsiteY82" fmla="*/ 9287 h 10000"/>
                  <a:gd name="connsiteX83" fmla="*/ 6320 w 10000"/>
                  <a:gd name="connsiteY83" fmla="*/ 9650 h 10000"/>
                  <a:gd name="connsiteX84" fmla="*/ 5760 w 10000"/>
                  <a:gd name="connsiteY84" fmla="*/ 9933 h 10000"/>
                  <a:gd name="connsiteX85" fmla="*/ 5338 w 10000"/>
                  <a:gd name="connsiteY85" fmla="*/ 9961 h 10000"/>
                  <a:gd name="connsiteX86" fmla="*/ 5081 w 10000"/>
                  <a:gd name="connsiteY86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4090 w 10000"/>
                  <a:gd name="connsiteY32" fmla="*/ 741 h 10000"/>
                  <a:gd name="connsiteX33" fmla="*/ 4228 w 10000"/>
                  <a:gd name="connsiteY33" fmla="*/ 273 h 10000"/>
                  <a:gd name="connsiteX34" fmla="*/ 4422 w 10000"/>
                  <a:gd name="connsiteY34" fmla="*/ 3 h 10000"/>
                  <a:gd name="connsiteX35" fmla="*/ 4572 w 10000"/>
                  <a:gd name="connsiteY35" fmla="*/ 203 h 10000"/>
                  <a:gd name="connsiteX36" fmla="*/ 4836 w 10000"/>
                  <a:gd name="connsiteY36" fmla="*/ 562 h 10000"/>
                  <a:gd name="connsiteX37" fmla="*/ 4878 w 10000"/>
                  <a:gd name="connsiteY37" fmla="*/ 730 h 10000"/>
                  <a:gd name="connsiteX38" fmla="*/ 4763 w 10000"/>
                  <a:gd name="connsiteY38" fmla="*/ 1214 h 10000"/>
                  <a:gd name="connsiteX39" fmla="*/ 4713 w 10000"/>
                  <a:gd name="connsiteY39" fmla="*/ 1615 h 10000"/>
                  <a:gd name="connsiteX40" fmla="*/ 4937 w 10000"/>
                  <a:gd name="connsiteY40" fmla="*/ 1666 h 10000"/>
                  <a:gd name="connsiteX41" fmla="*/ 5177 w 10000"/>
                  <a:gd name="connsiteY41" fmla="*/ 1128 h 10000"/>
                  <a:gd name="connsiteX42" fmla="*/ 5842 w 10000"/>
                  <a:gd name="connsiteY42" fmla="*/ 624 h 10000"/>
                  <a:gd name="connsiteX43" fmla="*/ 6348 w 10000"/>
                  <a:gd name="connsiteY43" fmla="*/ 1594 h 10000"/>
                  <a:gd name="connsiteX44" fmla="*/ 6079 w 10000"/>
                  <a:gd name="connsiteY44" fmla="*/ 2228 h 10000"/>
                  <a:gd name="connsiteX45" fmla="*/ 5836 w 10000"/>
                  <a:gd name="connsiteY45" fmla="*/ 2630 h 10000"/>
                  <a:gd name="connsiteX46" fmla="*/ 4868 w 10000"/>
                  <a:gd name="connsiteY46" fmla="*/ 2628 h 10000"/>
                  <a:gd name="connsiteX47" fmla="*/ 4728 w 10000"/>
                  <a:gd name="connsiteY47" fmla="*/ 3020 h 10000"/>
                  <a:gd name="connsiteX48" fmla="*/ 4467 w 10000"/>
                  <a:gd name="connsiteY48" fmla="*/ 3530 h 10000"/>
                  <a:gd name="connsiteX49" fmla="*/ 4253 w 10000"/>
                  <a:gd name="connsiteY49" fmla="*/ 3912 h 10000"/>
                  <a:gd name="connsiteX50" fmla="*/ 4321 w 10000"/>
                  <a:gd name="connsiteY50" fmla="*/ 4167 h 10000"/>
                  <a:gd name="connsiteX51" fmla="*/ 4557 w 10000"/>
                  <a:gd name="connsiteY51" fmla="*/ 4324 h 10000"/>
                  <a:gd name="connsiteX52" fmla="*/ 4912 w 10000"/>
                  <a:gd name="connsiteY52" fmla="*/ 4372 h 10000"/>
                  <a:gd name="connsiteX53" fmla="*/ 5506 w 10000"/>
                  <a:gd name="connsiteY53" fmla="*/ 4306 h 10000"/>
                  <a:gd name="connsiteX54" fmla="*/ 6947 w 10000"/>
                  <a:gd name="connsiteY54" fmla="*/ 4010 h 10000"/>
                  <a:gd name="connsiteX55" fmla="*/ 7138 w 10000"/>
                  <a:gd name="connsiteY55" fmla="*/ 3235 h 10000"/>
                  <a:gd name="connsiteX56" fmla="*/ 7168 w 10000"/>
                  <a:gd name="connsiteY56" fmla="*/ 2901 h 10000"/>
                  <a:gd name="connsiteX57" fmla="*/ 7708 w 10000"/>
                  <a:gd name="connsiteY57" fmla="*/ 2980 h 10000"/>
                  <a:gd name="connsiteX58" fmla="*/ 8677 w 10000"/>
                  <a:gd name="connsiteY58" fmla="*/ 2798 h 10000"/>
                  <a:gd name="connsiteX59" fmla="*/ 9123 w 10000"/>
                  <a:gd name="connsiteY59" fmla="*/ 2391 h 10000"/>
                  <a:gd name="connsiteX60" fmla="*/ 9350 w 10000"/>
                  <a:gd name="connsiteY60" fmla="*/ 2189 h 10000"/>
                  <a:gd name="connsiteX61" fmla="*/ 9576 w 10000"/>
                  <a:gd name="connsiteY61" fmla="*/ 2409 h 10000"/>
                  <a:gd name="connsiteX62" fmla="*/ 9918 w 10000"/>
                  <a:gd name="connsiteY62" fmla="*/ 2628 h 10000"/>
                  <a:gd name="connsiteX63" fmla="*/ 9968 w 10000"/>
                  <a:gd name="connsiteY63" fmla="*/ 2851 h 10000"/>
                  <a:gd name="connsiteX64" fmla="*/ 9779 w 10000"/>
                  <a:gd name="connsiteY64" fmla="*/ 3260 h 10000"/>
                  <a:gd name="connsiteX65" fmla="*/ 9676 w 10000"/>
                  <a:gd name="connsiteY65" fmla="*/ 3740 h 10000"/>
                  <a:gd name="connsiteX66" fmla="*/ 9488 w 10000"/>
                  <a:gd name="connsiteY66" fmla="*/ 4122 h 10000"/>
                  <a:gd name="connsiteX67" fmla="*/ 9234 w 10000"/>
                  <a:gd name="connsiteY67" fmla="*/ 4374 h 10000"/>
                  <a:gd name="connsiteX68" fmla="*/ 8935 w 10000"/>
                  <a:gd name="connsiteY68" fmla="*/ 4849 h 10000"/>
                  <a:gd name="connsiteX69" fmla="*/ 8659 w 10000"/>
                  <a:gd name="connsiteY69" fmla="*/ 5645 h 10000"/>
                  <a:gd name="connsiteX70" fmla="*/ 8619 w 10000"/>
                  <a:gd name="connsiteY70" fmla="*/ 6045 h 10000"/>
                  <a:gd name="connsiteX71" fmla="*/ 8134 w 10000"/>
                  <a:gd name="connsiteY71" fmla="*/ 6305 h 10000"/>
                  <a:gd name="connsiteX72" fmla="*/ 7281 w 10000"/>
                  <a:gd name="connsiteY72" fmla="*/ 6582 h 10000"/>
                  <a:gd name="connsiteX73" fmla="*/ 6724 w 10000"/>
                  <a:gd name="connsiteY73" fmla="*/ 6762 h 10000"/>
                  <a:gd name="connsiteX74" fmla="*/ 6018 w 10000"/>
                  <a:gd name="connsiteY74" fmla="*/ 7144 h 10000"/>
                  <a:gd name="connsiteX75" fmla="*/ 6166 w 10000"/>
                  <a:gd name="connsiteY75" fmla="*/ 7477 h 10000"/>
                  <a:gd name="connsiteX76" fmla="*/ 6654 w 10000"/>
                  <a:gd name="connsiteY76" fmla="*/ 7596 h 10000"/>
                  <a:gd name="connsiteX77" fmla="*/ 6915 w 10000"/>
                  <a:gd name="connsiteY77" fmla="*/ 7896 h 10000"/>
                  <a:gd name="connsiteX78" fmla="*/ 6927 w 10000"/>
                  <a:gd name="connsiteY78" fmla="*/ 8417 h 10000"/>
                  <a:gd name="connsiteX79" fmla="*/ 7170 w 10000"/>
                  <a:gd name="connsiteY79" fmla="*/ 8720 h 10000"/>
                  <a:gd name="connsiteX80" fmla="*/ 7381 w 10000"/>
                  <a:gd name="connsiteY80" fmla="*/ 8753 h 10000"/>
                  <a:gd name="connsiteX81" fmla="*/ 6917 w 10000"/>
                  <a:gd name="connsiteY81" fmla="*/ 9287 h 10000"/>
                  <a:gd name="connsiteX82" fmla="*/ 6320 w 10000"/>
                  <a:gd name="connsiteY82" fmla="*/ 9650 h 10000"/>
                  <a:gd name="connsiteX83" fmla="*/ 5760 w 10000"/>
                  <a:gd name="connsiteY83" fmla="*/ 9933 h 10000"/>
                  <a:gd name="connsiteX84" fmla="*/ 5338 w 10000"/>
                  <a:gd name="connsiteY84" fmla="*/ 9961 h 10000"/>
                  <a:gd name="connsiteX85" fmla="*/ 5081 w 10000"/>
                  <a:gd name="connsiteY85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495 w 10000"/>
                  <a:gd name="connsiteY31" fmla="*/ 1357 h 10000"/>
                  <a:gd name="connsiteX32" fmla="*/ 3523 w 10000"/>
                  <a:gd name="connsiteY32" fmla="*/ 411 h 10000"/>
                  <a:gd name="connsiteX33" fmla="*/ 4228 w 10000"/>
                  <a:gd name="connsiteY33" fmla="*/ 273 h 10000"/>
                  <a:gd name="connsiteX34" fmla="*/ 4422 w 10000"/>
                  <a:gd name="connsiteY34" fmla="*/ 3 h 10000"/>
                  <a:gd name="connsiteX35" fmla="*/ 4572 w 10000"/>
                  <a:gd name="connsiteY35" fmla="*/ 203 h 10000"/>
                  <a:gd name="connsiteX36" fmla="*/ 4836 w 10000"/>
                  <a:gd name="connsiteY36" fmla="*/ 562 h 10000"/>
                  <a:gd name="connsiteX37" fmla="*/ 4878 w 10000"/>
                  <a:gd name="connsiteY37" fmla="*/ 730 h 10000"/>
                  <a:gd name="connsiteX38" fmla="*/ 4763 w 10000"/>
                  <a:gd name="connsiteY38" fmla="*/ 1214 h 10000"/>
                  <a:gd name="connsiteX39" fmla="*/ 4713 w 10000"/>
                  <a:gd name="connsiteY39" fmla="*/ 1615 h 10000"/>
                  <a:gd name="connsiteX40" fmla="*/ 4937 w 10000"/>
                  <a:gd name="connsiteY40" fmla="*/ 1666 h 10000"/>
                  <a:gd name="connsiteX41" fmla="*/ 5177 w 10000"/>
                  <a:gd name="connsiteY41" fmla="*/ 1128 h 10000"/>
                  <a:gd name="connsiteX42" fmla="*/ 5842 w 10000"/>
                  <a:gd name="connsiteY42" fmla="*/ 624 h 10000"/>
                  <a:gd name="connsiteX43" fmla="*/ 6348 w 10000"/>
                  <a:gd name="connsiteY43" fmla="*/ 1594 h 10000"/>
                  <a:gd name="connsiteX44" fmla="*/ 6079 w 10000"/>
                  <a:gd name="connsiteY44" fmla="*/ 2228 h 10000"/>
                  <a:gd name="connsiteX45" fmla="*/ 5836 w 10000"/>
                  <a:gd name="connsiteY45" fmla="*/ 2630 h 10000"/>
                  <a:gd name="connsiteX46" fmla="*/ 4868 w 10000"/>
                  <a:gd name="connsiteY46" fmla="*/ 2628 h 10000"/>
                  <a:gd name="connsiteX47" fmla="*/ 4728 w 10000"/>
                  <a:gd name="connsiteY47" fmla="*/ 3020 h 10000"/>
                  <a:gd name="connsiteX48" fmla="*/ 4467 w 10000"/>
                  <a:gd name="connsiteY48" fmla="*/ 3530 h 10000"/>
                  <a:gd name="connsiteX49" fmla="*/ 4253 w 10000"/>
                  <a:gd name="connsiteY49" fmla="*/ 3912 h 10000"/>
                  <a:gd name="connsiteX50" fmla="*/ 4321 w 10000"/>
                  <a:gd name="connsiteY50" fmla="*/ 4167 h 10000"/>
                  <a:gd name="connsiteX51" fmla="*/ 4557 w 10000"/>
                  <a:gd name="connsiteY51" fmla="*/ 4324 h 10000"/>
                  <a:gd name="connsiteX52" fmla="*/ 4912 w 10000"/>
                  <a:gd name="connsiteY52" fmla="*/ 4372 h 10000"/>
                  <a:gd name="connsiteX53" fmla="*/ 5506 w 10000"/>
                  <a:gd name="connsiteY53" fmla="*/ 4306 h 10000"/>
                  <a:gd name="connsiteX54" fmla="*/ 6947 w 10000"/>
                  <a:gd name="connsiteY54" fmla="*/ 4010 h 10000"/>
                  <a:gd name="connsiteX55" fmla="*/ 7138 w 10000"/>
                  <a:gd name="connsiteY55" fmla="*/ 3235 h 10000"/>
                  <a:gd name="connsiteX56" fmla="*/ 7168 w 10000"/>
                  <a:gd name="connsiteY56" fmla="*/ 2901 h 10000"/>
                  <a:gd name="connsiteX57" fmla="*/ 7708 w 10000"/>
                  <a:gd name="connsiteY57" fmla="*/ 2980 h 10000"/>
                  <a:gd name="connsiteX58" fmla="*/ 8677 w 10000"/>
                  <a:gd name="connsiteY58" fmla="*/ 2798 h 10000"/>
                  <a:gd name="connsiteX59" fmla="*/ 9123 w 10000"/>
                  <a:gd name="connsiteY59" fmla="*/ 2391 h 10000"/>
                  <a:gd name="connsiteX60" fmla="*/ 9350 w 10000"/>
                  <a:gd name="connsiteY60" fmla="*/ 2189 h 10000"/>
                  <a:gd name="connsiteX61" fmla="*/ 9576 w 10000"/>
                  <a:gd name="connsiteY61" fmla="*/ 2409 h 10000"/>
                  <a:gd name="connsiteX62" fmla="*/ 9918 w 10000"/>
                  <a:gd name="connsiteY62" fmla="*/ 2628 h 10000"/>
                  <a:gd name="connsiteX63" fmla="*/ 9968 w 10000"/>
                  <a:gd name="connsiteY63" fmla="*/ 2851 h 10000"/>
                  <a:gd name="connsiteX64" fmla="*/ 9779 w 10000"/>
                  <a:gd name="connsiteY64" fmla="*/ 3260 h 10000"/>
                  <a:gd name="connsiteX65" fmla="*/ 9676 w 10000"/>
                  <a:gd name="connsiteY65" fmla="*/ 3740 h 10000"/>
                  <a:gd name="connsiteX66" fmla="*/ 9488 w 10000"/>
                  <a:gd name="connsiteY66" fmla="*/ 4122 h 10000"/>
                  <a:gd name="connsiteX67" fmla="*/ 9234 w 10000"/>
                  <a:gd name="connsiteY67" fmla="*/ 4374 h 10000"/>
                  <a:gd name="connsiteX68" fmla="*/ 8935 w 10000"/>
                  <a:gd name="connsiteY68" fmla="*/ 4849 h 10000"/>
                  <a:gd name="connsiteX69" fmla="*/ 8659 w 10000"/>
                  <a:gd name="connsiteY69" fmla="*/ 5645 h 10000"/>
                  <a:gd name="connsiteX70" fmla="*/ 8619 w 10000"/>
                  <a:gd name="connsiteY70" fmla="*/ 6045 h 10000"/>
                  <a:gd name="connsiteX71" fmla="*/ 8134 w 10000"/>
                  <a:gd name="connsiteY71" fmla="*/ 6305 h 10000"/>
                  <a:gd name="connsiteX72" fmla="*/ 7281 w 10000"/>
                  <a:gd name="connsiteY72" fmla="*/ 6582 h 10000"/>
                  <a:gd name="connsiteX73" fmla="*/ 6724 w 10000"/>
                  <a:gd name="connsiteY73" fmla="*/ 6762 h 10000"/>
                  <a:gd name="connsiteX74" fmla="*/ 6018 w 10000"/>
                  <a:gd name="connsiteY74" fmla="*/ 7144 h 10000"/>
                  <a:gd name="connsiteX75" fmla="*/ 6166 w 10000"/>
                  <a:gd name="connsiteY75" fmla="*/ 7477 h 10000"/>
                  <a:gd name="connsiteX76" fmla="*/ 6654 w 10000"/>
                  <a:gd name="connsiteY76" fmla="*/ 7596 h 10000"/>
                  <a:gd name="connsiteX77" fmla="*/ 6915 w 10000"/>
                  <a:gd name="connsiteY77" fmla="*/ 7896 h 10000"/>
                  <a:gd name="connsiteX78" fmla="*/ 6927 w 10000"/>
                  <a:gd name="connsiteY78" fmla="*/ 8417 h 10000"/>
                  <a:gd name="connsiteX79" fmla="*/ 7170 w 10000"/>
                  <a:gd name="connsiteY79" fmla="*/ 8720 h 10000"/>
                  <a:gd name="connsiteX80" fmla="*/ 7381 w 10000"/>
                  <a:gd name="connsiteY80" fmla="*/ 8753 h 10000"/>
                  <a:gd name="connsiteX81" fmla="*/ 6917 w 10000"/>
                  <a:gd name="connsiteY81" fmla="*/ 9287 h 10000"/>
                  <a:gd name="connsiteX82" fmla="*/ 6320 w 10000"/>
                  <a:gd name="connsiteY82" fmla="*/ 9650 h 10000"/>
                  <a:gd name="connsiteX83" fmla="*/ 5760 w 10000"/>
                  <a:gd name="connsiteY83" fmla="*/ 9933 h 10000"/>
                  <a:gd name="connsiteX84" fmla="*/ 5338 w 10000"/>
                  <a:gd name="connsiteY84" fmla="*/ 9961 h 10000"/>
                  <a:gd name="connsiteX85" fmla="*/ 5081 w 10000"/>
                  <a:gd name="connsiteY85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2950 w 10000"/>
                  <a:gd name="connsiteY20" fmla="*/ 493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070 w 10000"/>
                  <a:gd name="connsiteY31" fmla="*/ 1357 h 10000"/>
                  <a:gd name="connsiteX32" fmla="*/ 3523 w 10000"/>
                  <a:gd name="connsiteY32" fmla="*/ 411 h 10000"/>
                  <a:gd name="connsiteX33" fmla="*/ 4228 w 10000"/>
                  <a:gd name="connsiteY33" fmla="*/ 273 h 10000"/>
                  <a:gd name="connsiteX34" fmla="*/ 4422 w 10000"/>
                  <a:gd name="connsiteY34" fmla="*/ 3 h 10000"/>
                  <a:gd name="connsiteX35" fmla="*/ 4572 w 10000"/>
                  <a:gd name="connsiteY35" fmla="*/ 203 h 10000"/>
                  <a:gd name="connsiteX36" fmla="*/ 4836 w 10000"/>
                  <a:gd name="connsiteY36" fmla="*/ 562 h 10000"/>
                  <a:gd name="connsiteX37" fmla="*/ 4878 w 10000"/>
                  <a:gd name="connsiteY37" fmla="*/ 730 h 10000"/>
                  <a:gd name="connsiteX38" fmla="*/ 4763 w 10000"/>
                  <a:gd name="connsiteY38" fmla="*/ 1214 h 10000"/>
                  <a:gd name="connsiteX39" fmla="*/ 4713 w 10000"/>
                  <a:gd name="connsiteY39" fmla="*/ 1615 h 10000"/>
                  <a:gd name="connsiteX40" fmla="*/ 4937 w 10000"/>
                  <a:gd name="connsiteY40" fmla="*/ 1666 h 10000"/>
                  <a:gd name="connsiteX41" fmla="*/ 5177 w 10000"/>
                  <a:gd name="connsiteY41" fmla="*/ 1128 h 10000"/>
                  <a:gd name="connsiteX42" fmla="*/ 5842 w 10000"/>
                  <a:gd name="connsiteY42" fmla="*/ 624 h 10000"/>
                  <a:gd name="connsiteX43" fmla="*/ 6348 w 10000"/>
                  <a:gd name="connsiteY43" fmla="*/ 1594 h 10000"/>
                  <a:gd name="connsiteX44" fmla="*/ 6079 w 10000"/>
                  <a:gd name="connsiteY44" fmla="*/ 2228 h 10000"/>
                  <a:gd name="connsiteX45" fmla="*/ 5836 w 10000"/>
                  <a:gd name="connsiteY45" fmla="*/ 2630 h 10000"/>
                  <a:gd name="connsiteX46" fmla="*/ 4868 w 10000"/>
                  <a:gd name="connsiteY46" fmla="*/ 2628 h 10000"/>
                  <a:gd name="connsiteX47" fmla="*/ 4728 w 10000"/>
                  <a:gd name="connsiteY47" fmla="*/ 3020 h 10000"/>
                  <a:gd name="connsiteX48" fmla="*/ 4467 w 10000"/>
                  <a:gd name="connsiteY48" fmla="*/ 3530 h 10000"/>
                  <a:gd name="connsiteX49" fmla="*/ 4253 w 10000"/>
                  <a:gd name="connsiteY49" fmla="*/ 3912 h 10000"/>
                  <a:gd name="connsiteX50" fmla="*/ 4321 w 10000"/>
                  <a:gd name="connsiteY50" fmla="*/ 4167 h 10000"/>
                  <a:gd name="connsiteX51" fmla="*/ 4557 w 10000"/>
                  <a:gd name="connsiteY51" fmla="*/ 4324 h 10000"/>
                  <a:gd name="connsiteX52" fmla="*/ 4912 w 10000"/>
                  <a:gd name="connsiteY52" fmla="*/ 4372 h 10000"/>
                  <a:gd name="connsiteX53" fmla="*/ 5506 w 10000"/>
                  <a:gd name="connsiteY53" fmla="*/ 4306 h 10000"/>
                  <a:gd name="connsiteX54" fmla="*/ 6947 w 10000"/>
                  <a:gd name="connsiteY54" fmla="*/ 4010 h 10000"/>
                  <a:gd name="connsiteX55" fmla="*/ 7138 w 10000"/>
                  <a:gd name="connsiteY55" fmla="*/ 3235 h 10000"/>
                  <a:gd name="connsiteX56" fmla="*/ 7168 w 10000"/>
                  <a:gd name="connsiteY56" fmla="*/ 2901 h 10000"/>
                  <a:gd name="connsiteX57" fmla="*/ 7708 w 10000"/>
                  <a:gd name="connsiteY57" fmla="*/ 2980 h 10000"/>
                  <a:gd name="connsiteX58" fmla="*/ 8677 w 10000"/>
                  <a:gd name="connsiteY58" fmla="*/ 2798 h 10000"/>
                  <a:gd name="connsiteX59" fmla="*/ 9123 w 10000"/>
                  <a:gd name="connsiteY59" fmla="*/ 2391 h 10000"/>
                  <a:gd name="connsiteX60" fmla="*/ 9350 w 10000"/>
                  <a:gd name="connsiteY60" fmla="*/ 2189 h 10000"/>
                  <a:gd name="connsiteX61" fmla="*/ 9576 w 10000"/>
                  <a:gd name="connsiteY61" fmla="*/ 2409 h 10000"/>
                  <a:gd name="connsiteX62" fmla="*/ 9918 w 10000"/>
                  <a:gd name="connsiteY62" fmla="*/ 2628 h 10000"/>
                  <a:gd name="connsiteX63" fmla="*/ 9968 w 10000"/>
                  <a:gd name="connsiteY63" fmla="*/ 2851 h 10000"/>
                  <a:gd name="connsiteX64" fmla="*/ 9779 w 10000"/>
                  <a:gd name="connsiteY64" fmla="*/ 3260 h 10000"/>
                  <a:gd name="connsiteX65" fmla="*/ 9676 w 10000"/>
                  <a:gd name="connsiteY65" fmla="*/ 3740 h 10000"/>
                  <a:gd name="connsiteX66" fmla="*/ 9488 w 10000"/>
                  <a:gd name="connsiteY66" fmla="*/ 4122 h 10000"/>
                  <a:gd name="connsiteX67" fmla="*/ 9234 w 10000"/>
                  <a:gd name="connsiteY67" fmla="*/ 4374 h 10000"/>
                  <a:gd name="connsiteX68" fmla="*/ 8935 w 10000"/>
                  <a:gd name="connsiteY68" fmla="*/ 4849 h 10000"/>
                  <a:gd name="connsiteX69" fmla="*/ 8659 w 10000"/>
                  <a:gd name="connsiteY69" fmla="*/ 5645 h 10000"/>
                  <a:gd name="connsiteX70" fmla="*/ 8619 w 10000"/>
                  <a:gd name="connsiteY70" fmla="*/ 6045 h 10000"/>
                  <a:gd name="connsiteX71" fmla="*/ 8134 w 10000"/>
                  <a:gd name="connsiteY71" fmla="*/ 6305 h 10000"/>
                  <a:gd name="connsiteX72" fmla="*/ 7281 w 10000"/>
                  <a:gd name="connsiteY72" fmla="*/ 6582 h 10000"/>
                  <a:gd name="connsiteX73" fmla="*/ 6724 w 10000"/>
                  <a:gd name="connsiteY73" fmla="*/ 6762 h 10000"/>
                  <a:gd name="connsiteX74" fmla="*/ 6018 w 10000"/>
                  <a:gd name="connsiteY74" fmla="*/ 7144 h 10000"/>
                  <a:gd name="connsiteX75" fmla="*/ 6166 w 10000"/>
                  <a:gd name="connsiteY75" fmla="*/ 7477 h 10000"/>
                  <a:gd name="connsiteX76" fmla="*/ 6654 w 10000"/>
                  <a:gd name="connsiteY76" fmla="*/ 7596 h 10000"/>
                  <a:gd name="connsiteX77" fmla="*/ 6915 w 10000"/>
                  <a:gd name="connsiteY77" fmla="*/ 7896 h 10000"/>
                  <a:gd name="connsiteX78" fmla="*/ 6927 w 10000"/>
                  <a:gd name="connsiteY78" fmla="*/ 8417 h 10000"/>
                  <a:gd name="connsiteX79" fmla="*/ 7170 w 10000"/>
                  <a:gd name="connsiteY79" fmla="*/ 8720 h 10000"/>
                  <a:gd name="connsiteX80" fmla="*/ 7381 w 10000"/>
                  <a:gd name="connsiteY80" fmla="*/ 8753 h 10000"/>
                  <a:gd name="connsiteX81" fmla="*/ 6917 w 10000"/>
                  <a:gd name="connsiteY81" fmla="*/ 9287 h 10000"/>
                  <a:gd name="connsiteX82" fmla="*/ 6320 w 10000"/>
                  <a:gd name="connsiteY82" fmla="*/ 9650 h 10000"/>
                  <a:gd name="connsiteX83" fmla="*/ 5760 w 10000"/>
                  <a:gd name="connsiteY83" fmla="*/ 9933 h 10000"/>
                  <a:gd name="connsiteX84" fmla="*/ 5338 w 10000"/>
                  <a:gd name="connsiteY84" fmla="*/ 9961 h 10000"/>
                  <a:gd name="connsiteX85" fmla="*/ 5081 w 10000"/>
                  <a:gd name="connsiteY85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2079 w 10000"/>
                  <a:gd name="connsiteY19" fmla="*/ 4691 h 10000"/>
                  <a:gd name="connsiteX20" fmla="*/ 3092 w 10000"/>
                  <a:gd name="connsiteY20" fmla="*/ 460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070 w 10000"/>
                  <a:gd name="connsiteY31" fmla="*/ 1357 h 10000"/>
                  <a:gd name="connsiteX32" fmla="*/ 3523 w 10000"/>
                  <a:gd name="connsiteY32" fmla="*/ 411 h 10000"/>
                  <a:gd name="connsiteX33" fmla="*/ 4228 w 10000"/>
                  <a:gd name="connsiteY33" fmla="*/ 273 h 10000"/>
                  <a:gd name="connsiteX34" fmla="*/ 4422 w 10000"/>
                  <a:gd name="connsiteY34" fmla="*/ 3 h 10000"/>
                  <a:gd name="connsiteX35" fmla="*/ 4572 w 10000"/>
                  <a:gd name="connsiteY35" fmla="*/ 203 h 10000"/>
                  <a:gd name="connsiteX36" fmla="*/ 4836 w 10000"/>
                  <a:gd name="connsiteY36" fmla="*/ 562 h 10000"/>
                  <a:gd name="connsiteX37" fmla="*/ 4878 w 10000"/>
                  <a:gd name="connsiteY37" fmla="*/ 730 h 10000"/>
                  <a:gd name="connsiteX38" fmla="*/ 4763 w 10000"/>
                  <a:gd name="connsiteY38" fmla="*/ 1214 h 10000"/>
                  <a:gd name="connsiteX39" fmla="*/ 4713 w 10000"/>
                  <a:gd name="connsiteY39" fmla="*/ 1615 h 10000"/>
                  <a:gd name="connsiteX40" fmla="*/ 4937 w 10000"/>
                  <a:gd name="connsiteY40" fmla="*/ 1666 h 10000"/>
                  <a:gd name="connsiteX41" fmla="*/ 5177 w 10000"/>
                  <a:gd name="connsiteY41" fmla="*/ 1128 h 10000"/>
                  <a:gd name="connsiteX42" fmla="*/ 5842 w 10000"/>
                  <a:gd name="connsiteY42" fmla="*/ 624 h 10000"/>
                  <a:gd name="connsiteX43" fmla="*/ 6348 w 10000"/>
                  <a:gd name="connsiteY43" fmla="*/ 1594 h 10000"/>
                  <a:gd name="connsiteX44" fmla="*/ 6079 w 10000"/>
                  <a:gd name="connsiteY44" fmla="*/ 2228 h 10000"/>
                  <a:gd name="connsiteX45" fmla="*/ 5836 w 10000"/>
                  <a:gd name="connsiteY45" fmla="*/ 2630 h 10000"/>
                  <a:gd name="connsiteX46" fmla="*/ 4868 w 10000"/>
                  <a:gd name="connsiteY46" fmla="*/ 2628 h 10000"/>
                  <a:gd name="connsiteX47" fmla="*/ 4728 w 10000"/>
                  <a:gd name="connsiteY47" fmla="*/ 3020 h 10000"/>
                  <a:gd name="connsiteX48" fmla="*/ 4467 w 10000"/>
                  <a:gd name="connsiteY48" fmla="*/ 3530 h 10000"/>
                  <a:gd name="connsiteX49" fmla="*/ 4253 w 10000"/>
                  <a:gd name="connsiteY49" fmla="*/ 3912 h 10000"/>
                  <a:gd name="connsiteX50" fmla="*/ 4321 w 10000"/>
                  <a:gd name="connsiteY50" fmla="*/ 4167 h 10000"/>
                  <a:gd name="connsiteX51" fmla="*/ 4557 w 10000"/>
                  <a:gd name="connsiteY51" fmla="*/ 4324 h 10000"/>
                  <a:gd name="connsiteX52" fmla="*/ 4912 w 10000"/>
                  <a:gd name="connsiteY52" fmla="*/ 4372 h 10000"/>
                  <a:gd name="connsiteX53" fmla="*/ 5506 w 10000"/>
                  <a:gd name="connsiteY53" fmla="*/ 4306 h 10000"/>
                  <a:gd name="connsiteX54" fmla="*/ 6947 w 10000"/>
                  <a:gd name="connsiteY54" fmla="*/ 4010 h 10000"/>
                  <a:gd name="connsiteX55" fmla="*/ 7138 w 10000"/>
                  <a:gd name="connsiteY55" fmla="*/ 3235 h 10000"/>
                  <a:gd name="connsiteX56" fmla="*/ 7168 w 10000"/>
                  <a:gd name="connsiteY56" fmla="*/ 2901 h 10000"/>
                  <a:gd name="connsiteX57" fmla="*/ 7708 w 10000"/>
                  <a:gd name="connsiteY57" fmla="*/ 2980 h 10000"/>
                  <a:gd name="connsiteX58" fmla="*/ 8677 w 10000"/>
                  <a:gd name="connsiteY58" fmla="*/ 2798 h 10000"/>
                  <a:gd name="connsiteX59" fmla="*/ 9123 w 10000"/>
                  <a:gd name="connsiteY59" fmla="*/ 2391 h 10000"/>
                  <a:gd name="connsiteX60" fmla="*/ 9350 w 10000"/>
                  <a:gd name="connsiteY60" fmla="*/ 2189 h 10000"/>
                  <a:gd name="connsiteX61" fmla="*/ 9576 w 10000"/>
                  <a:gd name="connsiteY61" fmla="*/ 2409 h 10000"/>
                  <a:gd name="connsiteX62" fmla="*/ 9918 w 10000"/>
                  <a:gd name="connsiteY62" fmla="*/ 2628 h 10000"/>
                  <a:gd name="connsiteX63" fmla="*/ 9968 w 10000"/>
                  <a:gd name="connsiteY63" fmla="*/ 2851 h 10000"/>
                  <a:gd name="connsiteX64" fmla="*/ 9779 w 10000"/>
                  <a:gd name="connsiteY64" fmla="*/ 3260 h 10000"/>
                  <a:gd name="connsiteX65" fmla="*/ 9676 w 10000"/>
                  <a:gd name="connsiteY65" fmla="*/ 3740 h 10000"/>
                  <a:gd name="connsiteX66" fmla="*/ 9488 w 10000"/>
                  <a:gd name="connsiteY66" fmla="*/ 4122 h 10000"/>
                  <a:gd name="connsiteX67" fmla="*/ 9234 w 10000"/>
                  <a:gd name="connsiteY67" fmla="*/ 4374 h 10000"/>
                  <a:gd name="connsiteX68" fmla="*/ 8935 w 10000"/>
                  <a:gd name="connsiteY68" fmla="*/ 4849 h 10000"/>
                  <a:gd name="connsiteX69" fmla="*/ 8659 w 10000"/>
                  <a:gd name="connsiteY69" fmla="*/ 5645 h 10000"/>
                  <a:gd name="connsiteX70" fmla="*/ 8619 w 10000"/>
                  <a:gd name="connsiteY70" fmla="*/ 6045 h 10000"/>
                  <a:gd name="connsiteX71" fmla="*/ 8134 w 10000"/>
                  <a:gd name="connsiteY71" fmla="*/ 6305 h 10000"/>
                  <a:gd name="connsiteX72" fmla="*/ 7281 w 10000"/>
                  <a:gd name="connsiteY72" fmla="*/ 6582 h 10000"/>
                  <a:gd name="connsiteX73" fmla="*/ 6724 w 10000"/>
                  <a:gd name="connsiteY73" fmla="*/ 6762 h 10000"/>
                  <a:gd name="connsiteX74" fmla="*/ 6018 w 10000"/>
                  <a:gd name="connsiteY74" fmla="*/ 7144 h 10000"/>
                  <a:gd name="connsiteX75" fmla="*/ 6166 w 10000"/>
                  <a:gd name="connsiteY75" fmla="*/ 7477 h 10000"/>
                  <a:gd name="connsiteX76" fmla="*/ 6654 w 10000"/>
                  <a:gd name="connsiteY76" fmla="*/ 7596 h 10000"/>
                  <a:gd name="connsiteX77" fmla="*/ 6915 w 10000"/>
                  <a:gd name="connsiteY77" fmla="*/ 7896 h 10000"/>
                  <a:gd name="connsiteX78" fmla="*/ 6927 w 10000"/>
                  <a:gd name="connsiteY78" fmla="*/ 8417 h 10000"/>
                  <a:gd name="connsiteX79" fmla="*/ 7170 w 10000"/>
                  <a:gd name="connsiteY79" fmla="*/ 8720 h 10000"/>
                  <a:gd name="connsiteX80" fmla="*/ 7381 w 10000"/>
                  <a:gd name="connsiteY80" fmla="*/ 8753 h 10000"/>
                  <a:gd name="connsiteX81" fmla="*/ 6917 w 10000"/>
                  <a:gd name="connsiteY81" fmla="*/ 9287 h 10000"/>
                  <a:gd name="connsiteX82" fmla="*/ 6320 w 10000"/>
                  <a:gd name="connsiteY82" fmla="*/ 9650 h 10000"/>
                  <a:gd name="connsiteX83" fmla="*/ 5760 w 10000"/>
                  <a:gd name="connsiteY83" fmla="*/ 9933 h 10000"/>
                  <a:gd name="connsiteX84" fmla="*/ 5338 w 10000"/>
                  <a:gd name="connsiteY84" fmla="*/ 9961 h 10000"/>
                  <a:gd name="connsiteX85" fmla="*/ 5081 w 10000"/>
                  <a:gd name="connsiteY85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1985 w 10000"/>
                  <a:gd name="connsiteY19" fmla="*/ 4361 h 10000"/>
                  <a:gd name="connsiteX20" fmla="*/ 3092 w 10000"/>
                  <a:gd name="connsiteY20" fmla="*/ 4603 h 10000"/>
                  <a:gd name="connsiteX21" fmla="*/ 3264 w 10000"/>
                  <a:gd name="connsiteY21" fmla="*/ 5221 h 10000"/>
                  <a:gd name="connsiteX22" fmla="*/ 3359 w 10000"/>
                  <a:gd name="connsiteY22" fmla="*/ 4889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070 w 10000"/>
                  <a:gd name="connsiteY31" fmla="*/ 1357 h 10000"/>
                  <a:gd name="connsiteX32" fmla="*/ 3523 w 10000"/>
                  <a:gd name="connsiteY32" fmla="*/ 411 h 10000"/>
                  <a:gd name="connsiteX33" fmla="*/ 4228 w 10000"/>
                  <a:gd name="connsiteY33" fmla="*/ 273 h 10000"/>
                  <a:gd name="connsiteX34" fmla="*/ 4422 w 10000"/>
                  <a:gd name="connsiteY34" fmla="*/ 3 h 10000"/>
                  <a:gd name="connsiteX35" fmla="*/ 4572 w 10000"/>
                  <a:gd name="connsiteY35" fmla="*/ 203 h 10000"/>
                  <a:gd name="connsiteX36" fmla="*/ 4836 w 10000"/>
                  <a:gd name="connsiteY36" fmla="*/ 562 h 10000"/>
                  <a:gd name="connsiteX37" fmla="*/ 4878 w 10000"/>
                  <a:gd name="connsiteY37" fmla="*/ 730 h 10000"/>
                  <a:gd name="connsiteX38" fmla="*/ 4763 w 10000"/>
                  <a:gd name="connsiteY38" fmla="*/ 1214 h 10000"/>
                  <a:gd name="connsiteX39" fmla="*/ 4713 w 10000"/>
                  <a:gd name="connsiteY39" fmla="*/ 1615 h 10000"/>
                  <a:gd name="connsiteX40" fmla="*/ 4937 w 10000"/>
                  <a:gd name="connsiteY40" fmla="*/ 1666 h 10000"/>
                  <a:gd name="connsiteX41" fmla="*/ 5177 w 10000"/>
                  <a:gd name="connsiteY41" fmla="*/ 1128 h 10000"/>
                  <a:gd name="connsiteX42" fmla="*/ 5842 w 10000"/>
                  <a:gd name="connsiteY42" fmla="*/ 624 h 10000"/>
                  <a:gd name="connsiteX43" fmla="*/ 6348 w 10000"/>
                  <a:gd name="connsiteY43" fmla="*/ 1594 h 10000"/>
                  <a:gd name="connsiteX44" fmla="*/ 6079 w 10000"/>
                  <a:gd name="connsiteY44" fmla="*/ 2228 h 10000"/>
                  <a:gd name="connsiteX45" fmla="*/ 5836 w 10000"/>
                  <a:gd name="connsiteY45" fmla="*/ 2630 h 10000"/>
                  <a:gd name="connsiteX46" fmla="*/ 4868 w 10000"/>
                  <a:gd name="connsiteY46" fmla="*/ 2628 h 10000"/>
                  <a:gd name="connsiteX47" fmla="*/ 4728 w 10000"/>
                  <a:gd name="connsiteY47" fmla="*/ 3020 h 10000"/>
                  <a:gd name="connsiteX48" fmla="*/ 4467 w 10000"/>
                  <a:gd name="connsiteY48" fmla="*/ 3530 h 10000"/>
                  <a:gd name="connsiteX49" fmla="*/ 4253 w 10000"/>
                  <a:gd name="connsiteY49" fmla="*/ 3912 h 10000"/>
                  <a:gd name="connsiteX50" fmla="*/ 4321 w 10000"/>
                  <a:gd name="connsiteY50" fmla="*/ 4167 h 10000"/>
                  <a:gd name="connsiteX51" fmla="*/ 4557 w 10000"/>
                  <a:gd name="connsiteY51" fmla="*/ 4324 h 10000"/>
                  <a:gd name="connsiteX52" fmla="*/ 4912 w 10000"/>
                  <a:gd name="connsiteY52" fmla="*/ 4372 h 10000"/>
                  <a:gd name="connsiteX53" fmla="*/ 5506 w 10000"/>
                  <a:gd name="connsiteY53" fmla="*/ 4306 h 10000"/>
                  <a:gd name="connsiteX54" fmla="*/ 6947 w 10000"/>
                  <a:gd name="connsiteY54" fmla="*/ 4010 h 10000"/>
                  <a:gd name="connsiteX55" fmla="*/ 7138 w 10000"/>
                  <a:gd name="connsiteY55" fmla="*/ 3235 h 10000"/>
                  <a:gd name="connsiteX56" fmla="*/ 7168 w 10000"/>
                  <a:gd name="connsiteY56" fmla="*/ 2901 h 10000"/>
                  <a:gd name="connsiteX57" fmla="*/ 7708 w 10000"/>
                  <a:gd name="connsiteY57" fmla="*/ 2980 h 10000"/>
                  <a:gd name="connsiteX58" fmla="*/ 8677 w 10000"/>
                  <a:gd name="connsiteY58" fmla="*/ 2798 h 10000"/>
                  <a:gd name="connsiteX59" fmla="*/ 9123 w 10000"/>
                  <a:gd name="connsiteY59" fmla="*/ 2391 h 10000"/>
                  <a:gd name="connsiteX60" fmla="*/ 9350 w 10000"/>
                  <a:gd name="connsiteY60" fmla="*/ 2189 h 10000"/>
                  <a:gd name="connsiteX61" fmla="*/ 9576 w 10000"/>
                  <a:gd name="connsiteY61" fmla="*/ 2409 h 10000"/>
                  <a:gd name="connsiteX62" fmla="*/ 9918 w 10000"/>
                  <a:gd name="connsiteY62" fmla="*/ 2628 h 10000"/>
                  <a:gd name="connsiteX63" fmla="*/ 9968 w 10000"/>
                  <a:gd name="connsiteY63" fmla="*/ 2851 h 10000"/>
                  <a:gd name="connsiteX64" fmla="*/ 9779 w 10000"/>
                  <a:gd name="connsiteY64" fmla="*/ 3260 h 10000"/>
                  <a:gd name="connsiteX65" fmla="*/ 9676 w 10000"/>
                  <a:gd name="connsiteY65" fmla="*/ 3740 h 10000"/>
                  <a:gd name="connsiteX66" fmla="*/ 9488 w 10000"/>
                  <a:gd name="connsiteY66" fmla="*/ 4122 h 10000"/>
                  <a:gd name="connsiteX67" fmla="*/ 9234 w 10000"/>
                  <a:gd name="connsiteY67" fmla="*/ 4374 h 10000"/>
                  <a:gd name="connsiteX68" fmla="*/ 8935 w 10000"/>
                  <a:gd name="connsiteY68" fmla="*/ 4849 h 10000"/>
                  <a:gd name="connsiteX69" fmla="*/ 8659 w 10000"/>
                  <a:gd name="connsiteY69" fmla="*/ 5645 h 10000"/>
                  <a:gd name="connsiteX70" fmla="*/ 8619 w 10000"/>
                  <a:gd name="connsiteY70" fmla="*/ 6045 h 10000"/>
                  <a:gd name="connsiteX71" fmla="*/ 8134 w 10000"/>
                  <a:gd name="connsiteY71" fmla="*/ 6305 h 10000"/>
                  <a:gd name="connsiteX72" fmla="*/ 7281 w 10000"/>
                  <a:gd name="connsiteY72" fmla="*/ 6582 h 10000"/>
                  <a:gd name="connsiteX73" fmla="*/ 6724 w 10000"/>
                  <a:gd name="connsiteY73" fmla="*/ 6762 h 10000"/>
                  <a:gd name="connsiteX74" fmla="*/ 6018 w 10000"/>
                  <a:gd name="connsiteY74" fmla="*/ 7144 h 10000"/>
                  <a:gd name="connsiteX75" fmla="*/ 6166 w 10000"/>
                  <a:gd name="connsiteY75" fmla="*/ 7477 h 10000"/>
                  <a:gd name="connsiteX76" fmla="*/ 6654 w 10000"/>
                  <a:gd name="connsiteY76" fmla="*/ 7596 h 10000"/>
                  <a:gd name="connsiteX77" fmla="*/ 6915 w 10000"/>
                  <a:gd name="connsiteY77" fmla="*/ 7896 h 10000"/>
                  <a:gd name="connsiteX78" fmla="*/ 6927 w 10000"/>
                  <a:gd name="connsiteY78" fmla="*/ 8417 h 10000"/>
                  <a:gd name="connsiteX79" fmla="*/ 7170 w 10000"/>
                  <a:gd name="connsiteY79" fmla="*/ 8720 h 10000"/>
                  <a:gd name="connsiteX80" fmla="*/ 7381 w 10000"/>
                  <a:gd name="connsiteY80" fmla="*/ 8753 h 10000"/>
                  <a:gd name="connsiteX81" fmla="*/ 6917 w 10000"/>
                  <a:gd name="connsiteY81" fmla="*/ 9287 h 10000"/>
                  <a:gd name="connsiteX82" fmla="*/ 6320 w 10000"/>
                  <a:gd name="connsiteY82" fmla="*/ 9650 h 10000"/>
                  <a:gd name="connsiteX83" fmla="*/ 5760 w 10000"/>
                  <a:gd name="connsiteY83" fmla="*/ 9933 h 10000"/>
                  <a:gd name="connsiteX84" fmla="*/ 5338 w 10000"/>
                  <a:gd name="connsiteY84" fmla="*/ 9961 h 10000"/>
                  <a:gd name="connsiteX85" fmla="*/ 5081 w 10000"/>
                  <a:gd name="connsiteY85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1985 w 10000"/>
                  <a:gd name="connsiteY19" fmla="*/ 4361 h 10000"/>
                  <a:gd name="connsiteX20" fmla="*/ 3092 w 10000"/>
                  <a:gd name="connsiteY20" fmla="*/ 4603 h 10000"/>
                  <a:gd name="connsiteX21" fmla="*/ 3264 w 10000"/>
                  <a:gd name="connsiteY21" fmla="*/ 5221 h 10000"/>
                  <a:gd name="connsiteX22" fmla="*/ 3359 w 10000"/>
                  <a:gd name="connsiteY22" fmla="*/ 4606 h 10000"/>
                  <a:gd name="connsiteX23" fmla="*/ 3525 w 10000"/>
                  <a:gd name="connsiteY23" fmla="*/ 4519 h 10000"/>
                  <a:gd name="connsiteX24" fmla="*/ 3490 w 10000"/>
                  <a:gd name="connsiteY24" fmla="*/ 4084 h 10000"/>
                  <a:gd name="connsiteX25" fmla="*/ 3581 w 10000"/>
                  <a:gd name="connsiteY25" fmla="*/ 3834 h 10000"/>
                  <a:gd name="connsiteX26" fmla="*/ 4055 w 10000"/>
                  <a:gd name="connsiteY26" fmla="*/ 3565 h 10000"/>
                  <a:gd name="connsiteX27" fmla="*/ 3909 w 10000"/>
                  <a:gd name="connsiteY27" fmla="*/ 3212 h 10000"/>
                  <a:gd name="connsiteX28" fmla="*/ 3797 w 10000"/>
                  <a:gd name="connsiteY28" fmla="*/ 2775 h 10000"/>
                  <a:gd name="connsiteX29" fmla="*/ 3631 w 10000"/>
                  <a:gd name="connsiteY29" fmla="*/ 2138 h 10000"/>
                  <a:gd name="connsiteX30" fmla="*/ 3383 w 10000"/>
                  <a:gd name="connsiteY30" fmla="*/ 1863 h 10000"/>
                  <a:gd name="connsiteX31" fmla="*/ 3070 w 10000"/>
                  <a:gd name="connsiteY31" fmla="*/ 1357 h 10000"/>
                  <a:gd name="connsiteX32" fmla="*/ 3523 w 10000"/>
                  <a:gd name="connsiteY32" fmla="*/ 411 h 10000"/>
                  <a:gd name="connsiteX33" fmla="*/ 4228 w 10000"/>
                  <a:gd name="connsiteY33" fmla="*/ 273 h 10000"/>
                  <a:gd name="connsiteX34" fmla="*/ 4422 w 10000"/>
                  <a:gd name="connsiteY34" fmla="*/ 3 h 10000"/>
                  <a:gd name="connsiteX35" fmla="*/ 4572 w 10000"/>
                  <a:gd name="connsiteY35" fmla="*/ 203 h 10000"/>
                  <a:gd name="connsiteX36" fmla="*/ 4836 w 10000"/>
                  <a:gd name="connsiteY36" fmla="*/ 562 h 10000"/>
                  <a:gd name="connsiteX37" fmla="*/ 4878 w 10000"/>
                  <a:gd name="connsiteY37" fmla="*/ 730 h 10000"/>
                  <a:gd name="connsiteX38" fmla="*/ 4763 w 10000"/>
                  <a:gd name="connsiteY38" fmla="*/ 1214 h 10000"/>
                  <a:gd name="connsiteX39" fmla="*/ 4713 w 10000"/>
                  <a:gd name="connsiteY39" fmla="*/ 1615 h 10000"/>
                  <a:gd name="connsiteX40" fmla="*/ 4937 w 10000"/>
                  <a:gd name="connsiteY40" fmla="*/ 1666 h 10000"/>
                  <a:gd name="connsiteX41" fmla="*/ 5177 w 10000"/>
                  <a:gd name="connsiteY41" fmla="*/ 1128 h 10000"/>
                  <a:gd name="connsiteX42" fmla="*/ 5842 w 10000"/>
                  <a:gd name="connsiteY42" fmla="*/ 624 h 10000"/>
                  <a:gd name="connsiteX43" fmla="*/ 6348 w 10000"/>
                  <a:gd name="connsiteY43" fmla="*/ 1594 h 10000"/>
                  <a:gd name="connsiteX44" fmla="*/ 6079 w 10000"/>
                  <a:gd name="connsiteY44" fmla="*/ 2228 h 10000"/>
                  <a:gd name="connsiteX45" fmla="*/ 5836 w 10000"/>
                  <a:gd name="connsiteY45" fmla="*/ 2630 h 10000"/>
                  <a:gd name="connsiteX46" fmla="*/ 4868 w 10000"/>
                  <a:gd name="connsiteY46" fmla="*/ 2628 h 10000"/>
                  <a:gd name="connsiteX47" fmla="*/ 4728 w 10000"/>
                  <a:gd name="connsiteY47" fmla="*/ 3020 h 10000"/>
                  <a:gd name="connsiteX48" fmla="*/ 4467 w 10000"/>
                  <a:gd name="connsiteY48" fmla="*/ 3530 h 10000"/>
                  <a:gd name="connsiteX49" fmla="*/ 4253 w 10000"/>
                  <a:gd name="connsiteY49" fmla="*/ 3912 h 10000"/>
                  <a:gd name="connsiteX50" fmla="*/ 4321 w 10000"/>
                  <a:gd name="connsiteY50" fmla="*/ 4167 h 10000"/>
                  <a:gd name="connsiteX51" fmla="*/ 4557 w 10000"/>
                  <a:gd name="connsiteY51" fmla="*/ 4324 h 10000"/>
                  <a:gd name="connsiteX52" fmla="*/ 4912 w 10000"/>
                  <a:gd name="connsiteY52" fmla="*/ 4372 h 10000"/>
                  <a:gd name="connsiteX53" fmla="*/ 5506 w 10000"/>
                  <a:gd name="connsiteY53" fmla="*/ 4306 h 10000"/>
                  <a:gd name="connsiteX54" fmla="*/ 6947 w 10000"/>
                  <a:gd name="connsiteY54" fmla="*/ 4010 h 10000"/>
                  <a:gd name="connsiteX55" fmla="*/ 7138 w 10000"/>
                  <a:gd name="connsiteY55" fmla="*/ 3235 h 10000"/>
                  <a:gd name="connsiteX56" fmla="*/ 7168 w 10000"/>
                  <a:gd name="connsiteY56" fmla="*/ 2901 h 10000"/>
                  <a:gd name="connsiteX57" fmla="*/ 7708 w 10000"/>
                  <a:gd name="connsiteY57" fmla="*/ 2980 h 10000"/>
                  <a:gd name="connsiteX58" fmla="*/ 8677 w 10000"/>
                  <a:gd name="connsiteY58" fmla="*/ 2798 h 10000"/>
                  <a:gd name="connsiteX59" fmla="*/ 9123 w 10000"/>
                  <a:gd name="connsiteY59" fmla="*/ 2391 h 10000"/>
                  <a:gd name="connsiteX60" fmla="*/ 9350 w 10000"/>
                  <a:gd name="connsiteY60" fmla="*/ 2189 h 10000"/>
                  <a:gd name="connsiteX61" fmla="*/ 9576 w 10000"/>
                  <a:gd name="connsiteY61" fmla="*/ 2409 h 10000"/>
                  <a:gd name="connsiteX62" fmla="*/ 9918 w 10000"/>
                  <a:gd name="connsiteY62" fmla="*/ 2628 h 10000"/>
                  <a:gd name="connsiteX63" fmla="*/ 9968 w 10000"/>
                  <a:gd name="connsiteY63" fmla="*/ 2851 h 10000"/>
                  <a:gd name="connsiteX64" fmla="*/ 9779 w 10000"/>
                  <a:gd name="connsiteY64" fmla="*/ 3260 h 10000"/>
                  <a:gd name="connsiteX65" fmla="*/ 9676 w 10000"/>
                  <a:gd name="connsiteY65" fmla="*/ 3740 h 10000"/>
                  <a:gd name="connsiteX66" fmla="*/ 9488 w 10000"/>
                  <a:gd name="connsiteY66" fmla="*/ 4122 h 10000"/>
                  <a:gd name="connsiteX67" fmla="*/ 9234 w 10000"/>
                  <a:gd name="connsiteY67" fmla="*/ 4374 h 10000"/>
                  <a:gd name="connsiteX68" fmla="*/ 8935 w 10000"/>
                  <a:gd name="connsiteY68" fmla="*/ 4849 h 10000"/>
                  <a:gd name="connsiteX69" fmla="*/ 8659 w 10000"/>
                  <a:gd name="connsiteY69" fmla="*/ 5645 h 10000"/>
                  <a:gd name="connsiteX70" fmla="*/ 8619 w 10000"/>
                  <a:gd name="connsiteY70" fmla="*/ 6045 h 10000"/>
                  <a:gd name="connsiteX71" fmla="*/ 8134 w 10000"/>
                  <a:gd name="connsiteY71" fmla="*/ 6305 h 10000"/>
                  <a:gd name="connsiteX72" fmla="*/ 7281 w 10000"/>
                  <a:gd name="connsiteY72" fmla="*/ 6582 h 10000"/>
                  <a:gd name="connsiteX73" fmla="*/ 6724 w 10000"/>
                  <a:gd name="connsiteY73" fmla="*/ 6762 h 10000"/>
                  <a:gd name="connsiteX74" fmla="*/ 6018 w 10000"/>
                  <a:gd name="connsiteY74" fmla="*/ 7144 h 10000"/>
                  <a:gd name="connsiteX75" fmla="*/ 6166 w 10000"/>
                  <a:gd name="connsiteY75" fmla="*/ 7477 h 10000"/>
                  <a:gd name="connsiteX76" fmla="*/ 6654 w 10000"/>
                  <a:gd name="connsiteY76" fmla="*/ 7596 h 10000"/>
                  <a:gd name="connsiteX77" fmla="*/ 6915 w 10000"/>
                  <a:gd name="connsiteY77" fmla="*/ 7896 h 10000"/>
                  <a:gd name="connsiteX78" fmla="*/ 6927 w 10000"/>
                  <a:gd name="connsiteY78" fmla="*/ 8417 h 10000"/>
                  <a:gd name="connsiteX79" fmla="*/ 7170 w 10000"/>
                  <a:gd name="connsiteY79" fmla="*/ 8720 h 10000"/>
                  <a:gd name="connsiteX80" fmla="*/ 7381 w 10000"/>
                  <a:gd name="connsiteY80" fmla="*/ 8753 h 10000"/>
                  <a:gd name="connsiteX81" fmla="*/ 6917 w 10000"/>
                  <a:gd name="connsiteY81" fmla="*/ 9287 h 10000"/>
                  <a:gd name="connsiteX82" fmla="*/ 6320 w 10000"/>
                  <a:gd name="connsiteY82" fmla="*/ 9650 h 10000"/>
                  <a:gd name="connsiteX83" fmla="*/ 5760 w 10000"/>
                  <a:gd name="connsiteY83" fmla="*/ 9933 h 10000"/>
                  <a:gd name="connsiteX84" fmla="*/ 5338 w 10000"/>
                  <a:gd name="connsiteY84" fmla="*/ 9961 h 10000"/>
                  <a:gd name="connsiteX85" fmla="*/ 5081 w 10000"/>
                  <a:gd name="connsiteY85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2955 w 10000"/>
                  <a:gd name="connsiteY6" fmla="*/ 9079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1985 w 10000"/>
                  <a:gd name="connsiteY19" fmla="*/ 4361 h 10000"/>
                  <a:gd name="connsiteX20" fmla="*/ 3092 w 10000"/>
                  <a:gd name="connsiteY20" fmla="*/ 4603 h 10000"/>
                  <a:gd name="connsiteX21" fmla="*/ 3359 w 10000"/>
                  <a:gd name="connsiteY21" fmla="*/ 4606 h 10000"/>
                  <a:gd name="connsiteX22" fmla="*/ 3525 w 10000"/>
                  <a:gd name="connsiteY22" fmla="*/ 4519 h 10000"/>
                  <a:gd name="connsiteX23" fmla="*/ 3490 w 10000"/>
                  <a:gd name="connsiteY23" fmla="*/ 4084 h 10000"/>
                  <a:gd name="connsiteX24" fmla="*/ 3581 w 10000"/>
                  <a:gd name="connsiteY24" fmla="*/ 3834 h 10000"/>
                  <a:gd name="connsiteX25" fmla="*/ 4055 w 10000"/>
                  <a:gd name="connsiteY25" fmla="*/ 3565 h 10000"/>
                  <a:gd name="connsiteX26" fmla="*/ 3909 w 10000"/>
                  <a:gd name="connsiteY26" fmla="*/ 3212 h 10000"/>
                  <a:gd name="connsiteX27" fmla="*/ 3797 w 10000"/>
                  <a:gd name="connsiteY27" fmla="*/ 2775 h 10000"/>
                  <a:gd name="connsiteX28" fmla="*/ 3631 w 10000"/>
                  <a:gd name="connsiteY28" fmla="*/ 2138 h 10000"/>
                  <a:gd name="connsiteX29" fmla="*/ 3383 w 10000"/>
                  <a:gd name="connsiteY29" fmla="*/ 1863 h 10000"/>
                  <a:gd name="connsiteX30" fmla="*/ 3070 w 10000"/>
                  <a:gd name="connsiteY30" fmla="*/ 1357 h 10000"/>
                  <a:gd name="connsiteX31" fmla="*/ 3523 w 10000"/>
                  <a:gd name="connsiteY31" fmla="*/ 411 h 10000"/>
                  <a:gd name="connsiteX32" fmla="*/ 4228 w 10000"/>
                  <a:gd name="connsiteY32" fmla="*/ 273 h 10000"/>
                  <a:gd name="connsiteX33" fmla="*/ 4422 w 10000"/>
                  <a:gd name="connsiteY33" fmla="*/ 3 h 10000"/>
                  <a:gd name="connsiteX34" fmla="*/ 4572 w 10000"/>
                  <a:gd name="connsiteY34" fmla="*/ 203 h 10000"/>
                  <a:gd name="connsiteX35" fmla="*/ 4836 w 10000"/>
                  <a:gd name="connsiteY35" fmla="*/ 562 h 10000"/>
                  <a:gd name="connsiteX36" fmla="*/ 4878 w 10000"/>
                  <a:gd name="connsiteY36" fmla="*/ 730 h 10000"/>
                  <a:gd name="connsiteX37" fmla="*/ 4763 w 10000"/>
                  <a:gd name="connsiteY37" fmla="*/ 1214 h 10000"/>
                  <a:gd name="connsiteX38" fmla="*/ 4713 w 10000"/>
                  <a:gd name="connsiteY38" fmla="*/ 1615 h 10000"/>
                  <a:gd name="connsiteX39" fmla="*/ 4937 w 10000"/>
                  <a:gd name="connsiteY39" fmla="*/ 1666 h 10000"/>
                  <a:gd name="connsiteX40" fmla="*/ 5177 w 10000"/>
                  <a:gd name="connsiteY40" fmla="*/ 1128 h 10000"/>
                  <a:gd name="connsiteX41" fmla="*/ 5842 w 10000"/>
                  <a:gd name="connsiteY41" fmla="*/ 624 h 10000"/>
                  <a:gd name="connsiteX42" fmla="*/ 6348 w 10000"/>
                  <a:gd name="connsiteY42" fmla="*/ 1594 h 10000"/>
                  <a:gd name="connsiteX43" fmla="*/ 6079 w 10000"/>
                  <a:gd name="connsiteY43" fmla="*/ 2228 h 10000"/>
                  <a:gd name="connsiteX44" fmla="*/ 5836 w 10000"/>
                  <a:gd name="connsiteY44" fmla="*/ 2630 h 10000"/>
                  <a:gd name="connsiteX45" fmla="*/ 4868 w 10000"/>
                  <a:gd name="connsiteY45" fmla="*/ 2628 h 10000"/>
                  <a:gd name="connsiteX46" fmla="*/ 4728 w 10000"/>
                  <a:gd name="connsiteY46" fmla="*/ 3020 h 10000"/>
                  <a:gd name="connsiteX47" fmla="*/ 4467 w 10000"/>
                  <a:gd name="connsiteY47" fmla="*/ 3530 h 10000"/>
                  <a:gd name="connsiteX48" fmla="*/ 4253 w 10000"/>
                  <a:gd name="connsiteY48" fmla="*/ 3912 h 10000"/>
                  <a:gd name="connsiteX49" fmla="*/ 4321 w 10000"/>
                  <a:gd name="connsiteY49" fmla="*/ 4167 h 10000"/>
                  <a:gd name="connsiteX50" fmla="*/ 4557 w 10000"/>
                  <a:gd name="connsiteY50" fmla="*/ 4324 h 10000"/>
                  <a:gd name="connsiteX51" fmla="*/ 4912 w 10000"/>
                  <a:gd name="connsiteY51" fmla="*/ 4372 h 10000"/>
                  <a:gd name="connsiteX52" fmla="*/ 5506 w 10000"/>
                  <a:gd name="connsiteY52" fmla="*/ 4306 h 10000"/>
                  <a:gd name="connsiteX53" fmla="*/ 6947 w 10000"/>
                  <a:gd name="connsiteY53" fmla="*/ 4010 h 10000"/>
                  <a:gd name="connsiteX54" fmla="*/ 7138 w 10000"/>
                  <a:gd name="connsiteY54" fmla="*/ 3235 h 10000"/>
                  <a:gd name="connsiteX55" fmla="*/ 7168 w 10000"/>
                  <a:gd name="connsiteY55" fmla="*/ 2901 h 10000"/>
                  <a:gd name="connsiteX56" fmla="*/ 7708 w 10000"/>
                  <a:gd name="connsiteY56" fmla="*/ 2980 h 10000"/>
                  <a:gd name="connsiteX57" fmla="*/ 8677 w 10000"/>
                  <a:gd name="connsiteY57" fmla="*/ 2798 h 10000"/>
                  <a:gd name="connsiteX58" fmla="*/ 9123 w 10000"/>
                  <a:gd name="connsiteY58" fmla="*/ 2391 h 10000"/>
                  <a:gd name="connsiteX59" fmla="*/ 9350 w 10000"/>
                  <a:gd name="connsiteY59" fmla="*/ 2189 h 10000"/>
                  <a:gd name="connsiteX60" fmla="*/ 9576 w 10000"/>
                  <a:gd name="connsiteY60" fmla="*/ 2409 h 10000"/>
                  <a:gd name="connsiteX61" fmla="*/ 9918 w 10000"/>
                  <a:gd name="connsiteY61" fmla="*/ 2628 h 10000"/>
                  <a:gd name="connsiteX62" fmla="*/ 9968 w 10000"/>
                  <a:gd name="connsiteY62" fmla="*/ 2851 h 10000"/>
                  <a:gd name="connsiteX63" fmla="*/ 9779 w 10000"/>
                  <a:gd name="connsiteY63" fmla="*/ 3260 h 10000"/>
                  <a:gd name="connsiteX64" fmla="*/ 9676 w 10000"/>
                  <a:gd name="connsiteY64" fmla="*/ 3740 h 10000"/>
                  <a:gd name="connsiteX65" fmla="*/ 9488 w 10000"/>
                  <a:gd name="connsiteY65" fmla="*/ 4122 h 10000"/>
                  <a:gd name="connsiteX66" fmla="*/ 9234 w 10000"/>
                  <a:gd name="connsiteY66" fmla="*/ 4374 h 10000"/>
                  <a:gd name="connsiteX67" fmla="*/ 8935 w 10000"/>
                  <a:gd name="connsiteY67" fmla="*/ 4849 h 10000"/>
                  <a:gd name="connsiteX68" fmla="*/ 8659 w 10000"/>
                  <a:gd name="connsiteY68" fmla="*/ 5645 h 10000"/>
                  <a:gd name="connsiteX69" fmla="*/ 8619 w 10000"/>
                  <a:gd name="connsiteY69" fmla="*/ 6045 h 10000"/>
                  <a:gd name="connsiteX70" fmla="*/ 8134 w 10000"/>
                  <a:gd name="connsiteY70" fmla="*/ 6305 h 10000"/>
                  <a:gd name="connsiteX71" fmla="*/ 7281 w 10000"/>
                  <a:gd name="connsiteY71" fmla="*/ 6582 h 10000"/>
                  <a:gd name="connsiteX72" fmla="*/ 6724 w 10000"/>
                  <a:gd name="connsiteY72" fmla="*/ 6762 h 10000"/>
                  <a:gd name="connsiteX73" fmla="*/ 6018 w 10000"/>
                  <a:gd name="connsiteY73" fmla="*/ 7144 h 10000"/>
                  <a:gd name="connsiteX74" fmla="*/ 6166 w 10000"/>
                  <a:gd name="connsiteY74" fmla="*/ 7477 h 10000"/>
                  <a:gd name="connsiteX75" fmla="*/ 6654 w 10000"/>
                  <a:gd name="connsiteY75" fmla="*/ 7596 h 10000"/>
                  <a:gd name="connsiteX76" fmla="*/ 6915 w 10000"/>
                  <a:gd name="connsiteY76" fmla="*/ 7896 h 10000"/>
                  <a:gd name="connsiteX77" fmla="*/ 6927 w 10000"/>
                  <a:gd name="connsiteY77" fmla="*/ 8417 h 10000"/>
                  <a:gd name="connsiteX78" fmla="*/ 7170 w 10000"/>
                  <a:gd name="connsiteY78" fmla="*/ 8720 h 10000"/>
                  <a:gd name="connsiteX79" fmla="*/ 7381 w 10000"/>
                  <a:gd name="connsiteY79" fmla="*/ 8753 h 10000"/>
                  <a:gd name="connsiteX80" fmla="*/ 6917 w 10000"/>
                  <a:gd name="connsiteY80" fmla="*/ 9287 h 10000"/>
                  <a:gd name="connsiteX81" fmla="*/ 6320 w 10000"/>
                  <a:gd name="connsiteY81" fmla="*/ 9650 h 10000"/>
                  <a:gd name="connsiteX82" fmla="*/ 5760 w 10000"/>
                  <a:gd name="connsiteY82" fmla="*/ 9933 h 10000"/>
                  <a:gd name="connsiteX83" fmla="*/ 5338 w 10000"/>
                  <a:gd name="connsiteY83" fmla="*/ 9961 h 10000"/>
                  <a:gd name="connsiteX84" fmla="*/ 5081 w 10000"/>
                  <a:gd name="connsiteY84" fmla="*/ 9906 h 10000"/>
                  <a:gd name="connsiteX0" fmla="*/ 5081 w 10000"/>
                  <a:gd name="connsiteY0" fmla="*/ 9906 h 10000"/>
                  <a:gd name="connsiteX1" fmla="*/ 5150 w 10000"/>
                  <a:gd name="connsiteY1" fmla="*/ 9417 h 10000"/>
                  <a:gd name="connsiteX2" fmla="*/ 5115 w 10000"/>
                  <a:gd name="connsiteY2" fmla="*/ 8847 h 10000"/>
                  <a:gd name="connsiteX3" fmla="*/ 5009 w 10000"/>
                  <a:gd name="connsiteY3" fmla="*/ 8635 h 10000"/>
                  <a:gd name="connsiteX4" fmla="*/ 4394 w 10000"/>
                  <a:gd name="connsiteY4" fmla="*/ 8652 h 10000"/>
                  <a:gd name="connsiteX5" fmla="*/ 3716 w 10000"/>
                  <a:gd name="connsiteY5" fmla="*/ 8809 h 10000"/>
                  <a:gd name="connsiteX6" fmla="*/ 3238 w 10000"/>
                  <a:gd name="connsiteY6" fmla="*/ 9173 h 10000"/>
                  <a:gd name="connsiteX7" fmla="*/ 2139 w 10000"/>
                  <a:gd name="connsiteY7" fmla="*/ 9092 h 10000"/>
                  <a:gd name="connsiteX8" fmla="*/ 1914 w 10000"/>
                  <a:gd name="connsiteY8" fmla="*/ 8975 h 10000"/>
                  <a:gd name="connsiteX9" fmla="*/ 1326 w 10000"/>
                  <a:gd name="connsiteY9" fmla="*/ 8372 h 10000"/>
                  <a:gd name="connsiteX10" fmla="*/ 1047 w 10000"/>
                  <a:gd name="connsiteY10" fmla="*/ 8073 h 10000"/>
                  <a:gd name="connsiteX11" fmla="*/ 691 w 10000"/>
                  <a:gd name="connsiteY11" fmla="*/ 7563 h 10000"/>
                  <a:gd name="connsiteX12" fmla="*/ 317 w 10000"/>
                  <a:gd name="connsiteY12" fmla="*/ 6989 h 10000"/>
                  <a:gd name="connsiteX13" fmla="*/ 264 w 10000"/>
                  <a:gd name="connsiteY13" fmla="*/ 6797 h 10000"/>
                  <a:gd name="connsiteX14" fmla="*/ 114 w 10000"/>
                  <a:gd name="connsiteY14" fmla="*/ 6370 h 10000"/>
                  <a:gd name="connsiteX15" fmla="*/ 78 w 10000"/>
                  <a:gd name="connsiteY15" fmla="*/ 5992 h 10000"/>
                  <a:gd name="connsiteX16" fmla="*/ 525 w 10000"/>
                  <a:gd name="connsiteY16" fmla="*/ 5802 h 10000"/>
                  <a:gd name="connsiteX17" fmla="*/ 930 w 10000"/>
                  <a:gd name="connsiteY17" fmla="*/ 5600 h 10000"/>
                  <a:gd name="connsiteX18" fmla="*/ 1710 w 10000"/>
                  <a:gd name="connsiteY18" fmla="*/ 4839 h 10000"/>
                  <a:gd name="connsiteX19" fmla="*/ 1985 w 10000"/>
                  <a:gd name="connsiteY19" fmla="*/ 4361 h 10000"/>
                  <a:gd name="connsiteX20" fmla="*/ 3092 w 10000"/>
                  <a:gd name="connsiteY20" fmla="*/ 4603 h 10000"/>
                  <a:gd name="connsiteX21" fmla="*/ 3359 w 10000"/>
                  <a:gd name="connsiteY21" fmla="*/ 4606 h 10000"/>
                  <a:gd name="connsiteX22" fmla="*/ 3525 w 10000"/>
                  <a:gd name="connsiteY22" fmla="*/ 4519 h 10000"/>
                  <a:gd name="connsiteX23" fmla="*/ 3490 w 10000"/>
                  <a:gd name="connsiteY23" fmla="*/ 4084 h 10000"/>
                  <a:gd name="connsiteX24" fmla="*/ 3581 w 10000"/>
                  <a:gd name="connsiteY24" fmla="*/ 3834 h 10000"/>
                  <a:gd name="connsiteX25" fmla="*/ 4055 w 10000"/>
                  <a:gd name="connsiteY25" fmla="*/ 3565 h 10000"/>
                  <a:gd name="connsiteX26" fmla="*/ 3909 w 10000"/>
                  <a:gd name="connsiteY26" fmla="*/ 3212 h 10000"/>
                  <a:gd name="connsiteX27" fmla="*/ 3797 w 10000"/>
                  <a:gd name="connsiteY27" fmla="*/ 2775 h 10000"/>
                  <a:gd name="connsiteX28" fmla="*/ 3631 w 10000"/>
                  <a:gd name="connsiteY28" fmla="*/ 2138 h 10000"/>
                  <a:gd name="connsiteX29" fmla="*/ 3383 w 10000"/>
                  <a:gd name="connsiteY29" fmla="*/ 1863 h 10000"/>
                  <a:gd name="connsiteX30" fmla="*/ 3070 w 10000"/>
                  <a:gd name="connsiteY30" fmla="*/ 1357 h 10000"/>
                  <a:gd name="connsiteX31" fmla="*/ 3523 w 10000"/>
                  <a:gd name="connsiteY31" fmla="*/ 411 h 10000"/>
                  <a:gd name="connsiteX32" fmla="*/ 4228 w 10000"/>
                  <a:gd name="connsiteY32" fmla="*/ 273 h 10000"/>
                  <a:gd name="connsiteX33" fmla="*/ 4422 w 10000"/>
                  <a:gd name="connsiteY33" fmla="*/ 3 h 10000"/>
                  <a:gd name="connsiteX34" fmla="*/ 4572 w 10000"/>
                  <a:gd name="connsiteY34" fmla="*/ 203 h 10000"/>
                  <a:gd name="connsiteX35" fmla="*/ 4836 w 10000"/>
                  <a:gd name="connsiteY35" fmla="*/ 562 h 10000"/>
                  <a:gd name="connsiteX36" fmla="*/ 4878 w 10000"/>
                  <a:gd name="connsiteY36" fmla="*/ 730 h 10000"/>
                  <a:gd name="connsiteX37" fmla="*/ 4763 w 10000"/>
                  <a:gd name="connsiteY37" fmla="*/ 1214 h 10000"/>
                  <a:gd name="connsiteX38" fmla="*/ 4713 w 10000"/>
                  <a:gd name="connsiteY38" fmla="*/ 1615 h 10000"/>
                  <a:gd name="connsiteX39" fmla="*/ 4937 w 10000"/>
                  <a:gd name="connsiteY39" fmla="*/ 1666 h 10000"/>
                  <a:gd name="connsiteX40" fmla="*/ 5177 w 10000"/>
                  <a:gd name="connsiteY40" fmla="*/ 1128 h 10000"/>
                  <a:gd name="connsiteX41" fmla="*/ 5842 w 10000"/>
                  <a:gd name="connsiteY41" fmla="*/ 624 h 10000"/>
                  <a:gd name="connsiteX42" fmla="*/ 6348 w 10000"/>
                  <a:gd name="connsiteY42" fmla="*/ 1594 h 10000"/>
                  <a:gd name="connsiteX43" fmla="*/ 6079 w 10000"/>
                  <a:gd name="connsiteY43" fmla="*/ 2228 h 10000"/>
                  <a:gd name="connsiteX44" fmla="*/ 5836 w 10000"/>
                  <a:gd name="connsiteY44" fmla="*/ 2630 h 10000"/>
                  <a:gd name="connsiteX45" fmla="*/ 4868 w 10000"/>
                  <a:gd name="connsiteY45" fmla="*/ 2628 h 10000"/>
                  <a:gd name="connsiteX46" fmla="*/ 4728 w 10000"/>
                  <a:gd name="connsiteY46" fmla="*/ 3020 h 10000"/>
                  <a:gd name="connsiteX47" fmla="*/ 4467 w 10000"/>
                  <a:gd name="connsiteY47" fmla="*/ 3530 h 10000"/>
                  <a:gd name="connsiteX48" fmla="*/ 4253 w 10000"/>
                  <a:gd name="connsiteY48" fmla="*/ 3912 h 10000"/>
                  <a:gd name="connsiteX49" fmla="*/ 4321 w 10000"/>
                  <a:gd name="connsiteY49" fmla="*/ 4167 h 10000"/>
                  <a:gd name="connsiteX50" fmla="*/ 4557 w 10000"/>
                  <a:gd name="connsiteY50" fmla="*/ 4324 h 10000"/>
                  <a:gd name="connsiteX51" fmla="*/ 4912 w 10000"/>
                  <a:gd name="connsiteY51" fmla="*/ 4372 h 10000"/>
                  <a:gd name="connsiteX52" fmla="*/ 5506 w 10000"/>
                  <a:gd name="connsiteY52" fmla="*/ 4306 h 10000"/>
                  <a:gd name="connsiteX53" fmla="*/ 6947 w 10000"/>
                  <a:gd name="connsiteY53" fmla="*/ 4010 h 10000"/>
                  <a:gd name="connsiteX54" fmla="*/ 7138 w 10000"/>
                  <a:gd name="connsiteY54" fmla="*/ 3235 h 10000"/>
                  <a:gd name="connsiteX55" fmla="*/ 7168 w 10000"/>
                  <a:gd name="connsiteY55" fmla="*/ 2901 h 10000"/>
                  <a:gd name="connsiteX56" fmla="*/ 7708 w 10000"/>
                  <a:gd name="connsiteY56" fmla="*/ 2980 h 10000"/>
                  <a:gd name="connsiteX57" fmla="*/ 8677 w 10000"/>
                  <a:gd name="connsiteY57" fmla="*/ 2798 h 10000"/>
                  <a:gd name="connsiteX58" fmla="*/ 9123 w 10000"/>
                  <a:gd name="connsiteY58" fmla="*/ 2391 h 10000"/>
                  <a:gd name="connsiteX59" fmla="*/ 9350 w 10000"/>
                  <a:gd name="connsiteY59" fmla="*/ 2189 h 10000"/>
                  <a:gd name="connsiteX60" fmla="*/ 9576 w 10000"/>
                  <a:gd name="connsiteY60" fmla="*/ 2409 h 10000"/>
                  <a:gd name="connsiteX61" fmla="*/ 9918 w 10000"/>
                  <a:gd name="connsiteY61" fmla="*/ 2628 h 10000"/>
                  <a:gd name="connsiteX62" fmla="*/ 9968 w 10000"/>
                  <a:gd name="connsiteY62" fmla="*/ 2851 h 10000"/>
                  <a:gd name="connsiteX63" fmla="*/ 9779 w 10000"/>
                  <a:gd name="connsiteY63" fmla="*/ 3260 h 10000"/>
                  <a:gd name="connsiteX64" fmla="*/ 9676 w 10000"/>
                  <a:gd name="connsiteY64" fmla="*/ 3740 h 10000"/>
                  <a:gd name="connsiteX65" fmla="*/ 9488 w 10000"/>
                  <a:gd name="connsiteY65" fmla="*/ 4122 h 10000"/>
                  <a:gd name="connsiteX66" fmla="*/ 9234 w 10000"/>
                  <a:gd name="connsiteY66" fmla="*/ 4374 h 10000"/>
                  <a:gd name="connsiteX67" fmla="*/ 8935 w 10000"/>
                  <a:gd name="connsiteY67" fmla="*/ 4849 h 10000"/>
                  <a:gd name="connsiteX68" fmla="*/ 8659 w 10000"/>
                  <a:gd name="connsiteY68" fmla="*/ 5645 h 10000"/>
                  <a:gd name="connsiteX69" fmla="*/ 8619 w 10000"/>
                  <a:gd name="connsiteY69" fmla="*/ 6045 h 10000"/>
                  <a:gd name="connsiteX70" fmla="*/ 8134 w 10000"/>
                  <a:gd name="connsiteY70" fmla="*/ 6305 h 10000"/>
                  <a:gd name="connsiteX71" fmla="*/ 7281 w 10000"/>
                  <a:gd name="connsiteY71" fmla="*/ 6582 h 10000"/>
                  <a:gd name="connsiteX72" fmla="*/ 6724 w 10000"/>
                  <a:gd name="connsiteY72" fmla="*/ 6762 h 10000"/>
                  <a:gd name="connsiteX73" fmla="*/ 6018 w 10000"/>
                  <a:gd name="connsiteY73" fmla="*/ 7144 h 10000"/>
                  <a:gd name="connsiteX74" fmla="*/ 6166 w 10000"/>
                  <a:gd name="connsiteY74" fmla="*/ 7477 h 10000"/>
                  <a:gd name="connsiteX75" fmla="*/ 6654 w 10000"/>
                  <a:gd name="connsiteY75" fmla="*/ 7596 h 10000"/>
                  <a:gd name="connsiteX76" fmla="*/ 6915 w 10000"/>
                  <a:gd name="connsiteY76" fmla="*/ 7896 h 10000"/>
                  <a:gd name="connsiteX77" fmla="*/ 6927 w 10000"/>
                  <a:gd name="connsiteY77" fmla="*/ 8417 h 10000"/>
                  <a:gd name="connsiteX78" fmla="*/ 7170 w 10000"/>
                  <a:gd name="connsiteY78" fmla="*/ 8720 h 10000"/>
                  <a:gd name="connsiteX79" fmla="*/ 7381 w 10000"/>
                  <a:gd name="connsiteY79" fmla="*/ 8753 h 10000"/>
                  <a:gd name="connsiteX80" fmla="*/ 6917 w 10000"/>
                  <a:gd name="connsiteY80" fmla="*/ 9287 h 10000"/>
                  <a:gd name="connsiteX81" fmla="*/ 6320 w 10000"/>
                  <a:gd name="connsiteY81" fmla="*/ 9650 h 10000"/>
                  <a:gd name="connsiteX82" fmla="*/ 5760 w 10000"/>
                  <a:gd name="connsiteY82" fmla="*/ 9933 h 10000"/>
                  <a:gd name="connsiteX83" fmla="*/ 5338 w 10000"/>
                  <a:gd name="connsiteY83" fmla="*/ 9961 h 10000"/>
                  <a:gd name="connsiteX84" fmla="*/ 5081 w 10000"/>
                  <a:gd name="connsiteY84" fmla="*/ 9906 h 10000"/>
                  <a:gd name="connsiteX0" fmla="*/ 5081 w 10000"/>
                  <a:gd name="connsiteY0" fmla="*/ 10128 h 10222"/>
                  <a:gd name="connsiteX1" fmla="*/ 5150 w 10000"/>
                  <a:gd name="connsiteY1" fmla="*/ 9639 h 10222"/>
                  <a:gd name="connsiteX2" fmla="*/ 5115 w 10000"/>
                  <a:gd name="connsiteY2" fmla="*/ 9069 h 10222"/>
                  <a:gd name="connsiteX3" fmla="*/ 5009 w 10000"/>
                  <a:gd name="connsiteY3" fmla="*/ 8857 h 10222"/>
                  <a:gd name="connsiteX4" fmla="*/ 4394 w 10000"/>
                  <a:gd name="connsiteY4" fmla="*/ 8874 h 10222"/>
                  <a:gd name="connsiteX5" fmla="*/ 3716 w 10000"/>
                  <a:gd name="connsiteY5" fmla="*/ 9031 h 10222"/>
                  <a:gd name="connsiteX6" fmla="*/ 3238 w 10000"/>
                  <a:gd name="connsiteY6" fmla="*/ 9395 h 10222"/>
                  <a:gd name="connsiteX7" fmla="*/ 2139 w 10000"/>
                  <a:gd name="connsiteY7" fmla="*/ 9314 h 10222"/>
                  <a:gd name="connsiteX8" fmla="*/ 1914 w 10000"/>
                  <a:gd name="connsiteY8" fmla="*/ 9197 h 10222"/>
                  <a:gd name="connsiteX9" fmla="*/ 1326 w 10000"/>
                  <a:gd name="connsiteY9" fmla="*/ 8594 h 10222"/>
                  <a:gd name="connsiteX10" fmla="*/ 1047 w 10000"/>
                  <a:gd name="connsiteY10" fmla="*/ 8295 h 10222"/>
                  <a:gd name="connsiteX11" fmla="*/ 691 w 10000"/>
                  <a:gd name="connsiteY11" fmla="*/ 7785 h 10222"/>
                  <a:gd name="connsiteX12" fmla="*/ 317 w 10000"/>
                  <a:gd name="connsiteY12" fmla="*/ 7211 h 10222"/>
                  <a:gd name="connsiteX13" fmla="*/ 264 w 10000"/>
                  <a:gd name="connsiteY13" fmla="*/ 7019 h 10222"/>
                  <a:gd name="connsiteX14" fmla="*/ 114 w 10000"/>
                  <a:gd name="connsiteY14" fmla="*/ 6592 h 10222"/>
                  <a:gd name="connsiteX15" fmla="*/ 78 w 10000"/>
                  <a:gd name="connsiteY15" fmla="*/ 6214 h 10222"/>
                  <a:gd name="connsiteX16" fmla="*/ 525 w 10000"/>
                  <a:gd name="connsiteY16" fmla="*/ 6024 h 10222"/>
                  <a:gd name="connsiteX17" fmla="*/ 930 w 10000"/>
                  <a:gd name="connsiteY17" fmla="*/ 5822 h 10222"/>
                  <a:gd name="connsiteX18" fmla="*/ 1710 w 10000"/>
                  <a:gd name="connsiteY18" fmla="*/ 5061 h 10222"/>
                  <a:gd name="connsiteX19" fmla="*/ 1985 w 10000"/>
                  <a:gd name="connsiteY19" fmla="*/ 4583 h 10222"/>
                  <a:gd name="connsiteX20" fmla="*/ 3092 w 10000"/>
                  <a:gd name="connsiteY20" fmla="*/ 4825 h 10222"/>
                  <a:gd name="connsiteX21" fmla="*/ 3359 w 10000"/>
                  <a:gd name="connsiteY21" fmla="*/ 4828 h 10222"/>
                  <a:gd name="connsiteX22" fmla="*/ 3525 w 10000"/>
                  <a:gd name="connsiteY22" fmla="*/ 4741 h 10222"/>
                  <a:gd name="connsiteX23" fmla="*/ 3490 w 10000"/>
                  <a:gd name="connsiteY23" fmla="*/ 4306 h 10222"/>
                  <a:gd name="connsiteX24" fmla="*/ 3581 w 10000"/>
                  <a:gd name="connsiteY24" fmla="*/ 4056 h 10222"/>
                  <a:gd name="connsiteX25" fmla="*/ 4055 w 10000"/>
                  <a:gd name="connsiteY25" fmla="*/ 3787 h 10222"/>
                  <a:gd name="connsiteX26" fmla="*/ 3909 w 10000"/>
                  <a:gd name="connsiteY26" fmla="*/ 3434 h 10222"/>
                  <a:gd name="connsiteX27" fmla="*/ 3797 w 10000"/>
                  <a:gd name="connsiteY27" fmla="*/ 2997 h 10222"/>
                  <a:gd name="connsiteX28" fmla="*/ 3631 w 10000"/>
                  <a:gd name="connsiteY28" fmla="*/ 2360 h 10222"/>
                  <a:gd name="connsiteX29" fmla="*/ 3383 w 10000"/>
                  <a:gd name="connsiteY29" fmla="*/ 2085 h 10222"/>
                  <a:gd name="connsiteX30" fmla="*/ 3070 w 10000"/>
                  <a:gd name="connsiteY30" fmla="*/ 1579 h 10222"/>
                  <a:gd name="connsiteX31" fmla="*/ 3523 w 10000"/>
                  <a:gd name="connsiteY31" fmla="*/ 633 h 10222"/>
                  <a:gd name="connsiteX32" fmla="*/ 4181 w 10000"/>
                  <a:gd name="connsiteY32" fmla="*/ 23 h 10222"/>
                  <a:gd name="connsiteX33" fmla="*/ 4422 w 10000"/>
                  <a:gd name="connsiteY33" fmla="*/ 225 h 10222"/>
                  <a:gd name="connsiteX34" fmla="*/ 4572 w 10000"/>
                  <a:gd name="connsiteY34" fmla="*/ 425 h 10222"/>
                  <a:gd name="connsiteX35" fmla="*/ 4836 w 10000"/>
                  <a:gd name="connsiteY35" fmla="*/ 784 h 10222"/>
                  <a:gd name="connsiteX36" fmla="*/ 4878 w 10000"/>
                  <a:gd name="connsiteY36" fmla="*/ 952 h 10222"/>
                  <a:gd name="connsiteX37" fmla="*/ 4763 w 10000"/>
                  <a:gd name="connsiteY37" fmla="*/ 1436 h 10222"/>
                  <a:gd name="connsiteX38" fmla="*/ 4713 w 10000"/>
                  <a:gd name="connsiteY38" fmla="*/ 1837 h 10222"/>
                  <a:gd name="connsiteX39" fmla="*/ 4937 w 10000"/>
                  <a:gd name="connsiteY39" fmla="*/ 1888 h 10222"/>
                  <a:gd name="connsiteX40" fmla="*/ 5177 w 10000"/>
                  <a:gd name="connsiteY40" fmla="*/ 1350 h 10222"/>
                  <a:gd name="connsiteX41" fmla="*/ 5842 w 10000"/>
                  <a:gd name="connsiteY41" fmla="*/ 846 h 10222"/>
                  <a:gd name="connsiteX42" fmla="*/ 6348 w 10000"/>
                  <a:gd name="connsiteY42" fmla="*/ 1816 h 10222"/>
                  <a:gd name="connsiteX43" fmla="*/ 6079 w 10000"/>
                  <a:gd name="connsiteY43" fmla="*/ 2450 h 10222"/>
                  <a:gd name="connsiteX44" fmla="*/ 5836 w 10000"/>
                  <a:gd name="connsiteY44" fmla="*/ 2852 h 10222"/>
                  <a:gd name="connsiteX45" fmla="*/ 4868 w 10000"/>
                  <a:gd name="connsiteY45" fmla="*/ 2850 h 10222"/>
                  <a:gd name="connsiteX46" fmla="*/ 4728 w 10000"/>
                  <a:gd name="connsiteY46" fmla="*/ 3242 h 10222"/>
                  <a:gd name="connsiteX47" fmla="*/ 4467 w 10000"/>
                  <a:gd name="connsiteY47" fmla="*/ 3752 h 10222"/>
                  <a:gd name="connsiteX48" fmla="*/ 4253 w 10000"/>
                  <a:gd name="connsiteY48" fmla="*/ 4134 h 10222"/>
                  <a:gd name="connsiteX49" fmla="*/ 4321 w 10000"/>
                  <a:gd name="connsiteY49" fmla="*/ 4389 h 10222"/>
                  <a:gd name="connsiteX50" fmla="*/ 4557 w 10000"/>
                  <a:gd name="connsiteY50" fmla="*/ 4546 h 10222"/>
                  <a:gd name="connsiteX51" fmla="*/ 4912 w 10000"/>
                  <a:gd name="connsiteY51" fmla="*/ 4594 h 10222"/>
                  <a:gd name="connsiteX52" fmla="*/ 5506 w 10000"/>
                  <a:gd name="connsiteY52" fmla="*/ 4528 h 10222"/>
                  <a:gd name="connsiteX53" fmla="*/ 6947 w 10000"/>
                  <a:gd name="connsiteY53" fmla="*/ 4232 h 10222"/>
                  <a:gd name="connsiteX54" fmla="*/ 7138 w 10000"/>
                  <a:gd name="connsiteY54" fmla="*/ 3457 h 10222"/>
                  <a:gd name="connsiteX55" fmla="*/ 7168 w 10000"/>
                  <a:gd name="connsiteY55" fmla="*/ 3123 h 10222"/>
                  <a:gd name="connsiteX56" fmla="*/ 7708 w 10000"/>
                  <a:gd name="connsiteY56" fmla="*/ 3202 h 10222"/>
                  <a:gd name="connsiteX57" fmla="*/ 8677 w 10000"/>
                  <a:gd name="connsiteY57" fmla="*/ 3020 h 10222"/>
                  <a:gd name="connsiteX58" fmla="*/ 9123 w 10000"/>
                  <a:gd name="connsiteY58" fmla="*/ 2613 h 10222"/>
                  <a:gd name="connsiteX59" fmla="*/ 9350 w 10000"/>
                  <a:gd name="connsiteY59" fmla="*/ 2411 h 10222"/>
                  <a:gd name="connsiteX60" fmla="*/ 9576 w 10000"/>
                  <a:gd name="connsiteY60" fmla="*/ 2631 h 10222"/>
                  <a:gd name="connsiteX61" fmla="*/ 9918 w 10000"/>
                  <a:gd name="connsiteY61" fmla="*/ 2850 h 10222"/>
                  <a:gd name="connsiteX62" fmla="*/ 9968 w 10000"/>
                  <a:gd name="connsiteY62" fmla="*/ 3073 h 10222"/>
                  <a:gd name="connsiteX63" fmla="*/ 9779 w 10000"/>
                  <a:gd name="connsiteY63" fmla="*/ 3482 h 10222"/>
                  <a:gd name="connsiteX64" fmla="*/ 9676 w 10000"/>
                  <a:gd name="connsiteY64" fmla="*/ 3962 h 10222"/>
                  <a:gd name="connsiteX65" fmla="*/ 9488 w 10000"/>
                  <a:gd name="connsiteY65" fmla="*/ 4344 h 10222"/>
                  <a:gd name="connsiteX66" fmla="*/ 9234 w 10000"/>
                  <a:gd name="connsiteY66" fmla="*/ 4596 h 10222"/>
                  <a:gd name="connsiteX67" fmla="*/ 8935 w 10000"/>
                  <a:gd name="connsiteY67" fmla="*/ 5071 h 10222"/>
                  <a:gd name="connsiteX68" fmla="*/ 8659 w 10000"/>
                  <a:gd name="connsiteY68" fmla="*/ 5867 h 10222"/>
                  <a:gd name="connsiteX69" fmla="*/ 8619 w 10000"/>
                  <a:gd name="connsiteY69" fmla="*/ 6267 h 10222"/>
                  <a:gd name="connsiteX70" fmla="*/ 8134 w 10000"/>
                  <a:gd name="connsiteY70" fmla="*/ 6527 h 10222"/>
                  <a:gd name="connsiteX71" fmla="*/ 7281 w 10000"/>
                  <a:gd name="connsiteY71" fmla="*/ 6804 h 10222"/>
                  <a:gd name="connsiteX72" fmla="*/ 6724 w 10000"/>
                  <a:gd name="connsiteY72" fmla="*/ 6984 h 10222"/>
                  <a:gd name="connsiteX73" fmla="*/ 6018 w 10000"/>
                  <a:gd name="connsiteY73" fmla="*/ 7366 h 10222"/>
                  <a:gd name="connsiteX74" fmla="*/ 6166 w 10000"/>
                  <a:gd name="connsiteY74" fmla="*/ 7699 h 10222"/>
                  <a:gd name="connsiteX75" fmla="*/ 6654 w 10000"/>
                  <a:gd name="connsiteY75" fmla="*/ 7818 h 10222"/>
                  <a:gd name="connsiteX76" fmla="*/ 6915 w 10000"/>
                  <a:gd name="connsiteY76" fmla="*/ 8118 h 10222"/>
                  <a:gd name="connsiteX77" fmla="*/ 6927 w 10000"/>
                  <a:gd name="connsiteY77" fmla="*/ 8639 h 10222"/>
                  <a:gd name="connsiteX78" fmla="*/ 7170 w 10000"/>
                  <a:gd name="connsiteY78" fmla="*/ 8942 h 10222"/>
                  <a:gd name="connsiteX79" fmla="*/ 7381 w 10000"/>
                  <a:gd name="connsiteY79" fmla="*/ 8975 h 10222"/>
                  <a:gd name="connsiteX80" fmla="*/ 6917 w 10000"/>
                  <a:gd name="connsiteY80" fmla="*/ 9509 h 10222"/>
                  <a:gd name="connsiteX81" fmla="*/ 6320 w 10000"/>
                  <a:gd name="connsiteY81" fmla="*/ 9872 h 10222"/>
                  <a:gd name="connsiteX82" fmla="*/ 5760 w 10000"/>
                  <a:gd name="connsiteY82" fmla="*/ 10155 h 10222"/>
                  <a:gd name="connsiteX83" fmla="*/ 5338 w 10000"/>
                  <a:gd name="connsiteY83" fmla="*/ 10183 h 10222"/>
                  <a:gd name="connsiteX84" fmla="*/ 5081 w 10000"/>
                  <a:gd name="connsiteY84" fmla="*/ 10128 h 1022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4878 w 10000"/>
                  <a:gd name="connsiteY36" fmla="*/ 962 h 10232"/>
                  <a:gd name="connsiteX37" fmla="*/ 4763 w 10000"/>
                  <a:gd name="connsiteY37" fmla="*/ 1446 h 10232"/>
                  <a:gd name="connsiteX38" fmla="*/ 4713 w 10000"/>
                  <a:gd name="connsiteY38" fmla="*/ 1847 h 10232"/>
                  <a:gd name="connsiteX39" fmla="*/ 4937 w 10000"/>
                  <a:gd name="connsiteY39" fmla="*/ 1898 h 10232"/>
                  <a:gd name="connsiteX40" fmla="*/ 5177 w 10000"/>
                  <a:gd name="connsiteY40" fmla="*/ 1360 h 10232"/>
                  <a:gd name="connsiteX41" fmla="*/ 5842 w 10000"/>
                  <a:gd name="connsiteY41" fmla="*/ 856 h 10232"/>
                  <a:gd name="connsiteX42" fmla="*/ 6348 w 10000"/>
                  <a:gd name="connsiteY42" fmla="*/ 1826 h 10232"/>
                  <a:gd name="connsiteX43" fmla="*/ 6079 w 10000"/>
                  <a:gd name="connsiteY43" fmla="*/ 2460 h 10232"/>
                  <a:gd name="connsiteX44" fmla="*/ 5836 w 10000"/>
                  <a:gd name="connsiteY44" fmla="*/ 2862 h 10232"/>
                  <a:gd name="connsiteX45" fmla="*/ 4868 w 10000"/>
                  <a:gd name="connsiteY45" fmla="*/ 2860 h 10232"/>
                  <a:gd name="connsiteX46" fmla="*/ 4728 w 10000"/>
                  <a:gd name="connsiteY46" fmla="*/ 3252 h 10232"/>
                  <a:gd name="connsiteX47" fmla="*/ 4467 w 10000"/>
                  <a:gd name="connsiteY47" fmla="*/ 3762 h 10232"/>
                  <a:gd name="connsiteX48" fmla="*/ 4253 w 10000"/>
                  <a:gd name="connsiteY48" fmla="*/ 4144 h 10232"/>
                  <a:gd name="connsiteX49" fmla="*/ 4321 w 10000"/>
                  <a:gd name="connsiteY49" fmla="*/ 4399 h 10232"/>
                  <a:gd name="connsiteX50" fmla="*/ 4557 w 10000"/>
                  <a:gd name="connsiteY50" fmla="*/ 4556 h 10232"/>
                  <a:gd name="connsiteX51" fmla="*/ 4912 w 10000"/>
                  <a:gd name="connsiteY51" fmla="*/ 4604 h 10232"/>
                  <a:gd name="connsiteX52" fmla="*/ 5506 w 10000"/>
                  <a:gd name="connsiteY52" fmla="*/ 4538 h 10232"/>
                  <a:gd name="connsiteX53" fmla="*/ 6947 w 10000"/>
                  <a:gd name="connsiteY53" fmla="*/ 4242 h 10232"/>
                  <a:gd name="connsiteX54" fmla="*/ 7138 w 10000"/>
                  <a:gd name="connsiteY54" fmla="*/ 3467 h 10232"/>
                  <a:gd name="connsiteX55" fmla="*/ 7168 w 10000"/>
                  <a:gd name="connsiteY55" fmla="*/ 3133 h 10232"/>
                  <a:gd name="connsiteX56" fmla="*/ 7708 w 10000"/>
                  <a:gd name="connsiteY56" fmla="*/ 3212 h 10232"/>
                  <a:gd name="connsiteX57" fmla="*/ 8677 w 10000"/>
                  <a:gd name="connsiteY57" fmla="*/ 3030 h 10232"/>
                  <a:gd name="connsiteX58" fmla="*/ 9123 w 10000"/>
                  <a:gd name="connsiteY58" fmla="*/ 2623 h 10232"/>
                  <a:gd name="connsiteX59" fmla="*/ 9350 w 10000"/>
                  <a:gd name="connsiteY59" fmla="*/ 2421 h 10232"/>
                  <a:gd name="connsiteX60" fmla="*/ 9576 w 10000"/>
                  <a:gd name="connsiteY60" fmla="*/ 2641 h 10232"/>
                  <a:gd name="connsiteX61" fmla="*/ 9918 w 10000"/>
                  <a:gd name="connsiteY61" fmla="*/ 2860 h 10232"/>
                  <a:gd name="connsiteX62" fmla="*/ 9968 w 10000"/>
                  <a:gd name="connsiteY62" fmla="*/ 3083 h 10232"/>
                  <a:gd name="connsiteX63" fmla="*/ 9779 w 10000"/>
                  <a:gd name="connsiteY63" fmla="*/ 3492 h 10232"/>
                  <a:gd name="connsiteX64" fmla="*/ 9676 w 10000"/>
                  <a:gd name="connsiteY64" fmla="*/ 3972 h 10232"/>
                  <a:gd name="connsiteX65" fmla="*/ 9488 w 10000"/>
                  <a:gd name="connsiteY65" fmla="*/ 4354 h 10232"/>
                  <a:gd name="connsiteX66" fmla="*/ 9234 w 10000"/>
                  <a:gd name="connsiteY66" fmla="*/ 4606 h 10232"/>
                  <a:gd name="connsiteX67" fmla="*/ 8935 w 10000"/>
                  <a:gd name="connsiteY67" fmla="*/ 5081 h 10232"/>
                  <a:gd name="connsiteX68" fmla="*/ 8659 w 10000"/>
                  <a:gd name="connsiteY68" fmla="*/ 5877 h 10232"/>
                  <a:gd name="connsiteX69" fmla="*/ 8619 w 10000"/>
                  <a:gd name="connsiteY69" fmla="*/ 6277 h 10232"/>
                  <a:gd name="connsiteX70" fmla="*/ 8134 w 10000"/>
                  <a:gd name="connsiteY70" fmla="*/ 6537 h 10232"/>
                  <a:gd name="connsiteX71" fmla="*/ 7281 w 10000"/>
                  <a:gd name="connsiteY71" fmla="*/ 6814 h 10232"/>
                  <a:gd name="connsiteX72" fmla="*/ 6724 w 10000"/>
                  <a:gd name="connsiteY72" fmla="*/ 6994 h 10232"/>
                  <a:gd name="connsiteX73" fmla="*/ 6018 w 10000"/>
                  <a:gd name="connsiteY73" fmla="*/ 7376 h 10232"/>
                  <a:gd name="connsiteX74" fmla="*/ 6166 w 10000"/>
                  <a:gd name="connsiteY74" fmla="*/ 7709 h 10232"/>
                  <a:gd name="connsiteX75" fmla="*/ 6654 w 10000"/>
                  <a:gd name="connsiteY75" fmla="*/ 7828 h 10232"/>
                  <a:gd name="connsiteX76" fmla="*/ 6915 w 10000"/>
                  <a:gd name="connsiteY76" fmla="*/ 8128 h 10232"/>
                  <a:gd name="connsiteX77" fmla="*/ 6927 w 10000"/>
                  <a:gd name="connsiteY77" fmla="*/ 8649 h 10232"/>
                  <a:gd name="connsiteX78" fmla="*/ 7170 w 10000"/>
                  <a:gd name="connsiteY78" fmla="*/ 8952 h 10232"/>
                  <a:gd name="connsiteX79" fmla="*/ 7381 w 10000"/>
                  <a:gd name="connsiteY79" fmla="*/ 8985 h 10232"/>
                  <a:gd name="connsiteX80" fmla="*/ 6917 w 10000"/>
                  <a:gd name="connsiteY80" fmla="*/ 9519 h 10232"/>
                  <a:gd name="connsiteX81" fmla="*/ 6320 w 10000"/>
                  <a:gd name="connsiteY81" fmla="*/ 9882 h 10232"/>
                  <a:gd name="connsiteX82" fmla="*/ 5760 w 10000"/>
                  <a:gd name="connsiteY82" fmla="*/ 10165 h 10232"/>
                  <a:gd name="connsiteX83" fmla="*/ 5338 w 10000"/>
                  <a:gd name="connsiteY83" fmla="*/ 10193 h 10232"/>
                  <a:gd name="connsiteX84" fmla="*/ 5081 w 10000"/>
                  <a:gd name="connsiteY84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4763 w 10000"/>
                  <a:gd name="connsiteY36" fmla="*/ 1446 h 10232"/>
                  <a:gd name="connsiteX37" fmla="*/ 4713 w 10000"/>
                  <a:gd name="connsiteY37" fmla="*/ 1847 h 10232"/>
                  <a:gd name="connsiteX38" fmla="*/ 4937 w 10000"/>
                  <a:gd name="connsiteY38" fmla="*/ 1898 h 10232"/>
                  <a:gd name="connsiteX39" fmla="*/ 5177 w 10000"/>
                  <a:gd name="connsiteY39" fmla="*/ 1360 h 10232"/>
                  <a:gd name="connsiteX40" fmla="*/ 5842 w 10000"/>
                  <a:gd name="connsiteY40" fmla="*/ 856 h 10232"/>
                  <a:gd name="connsiteX41" fmla="*/ 6348 w 10000"/>
                  <a:gd name="connsiteY41" fmla="*/ 1826 h 10232"/>
                  <a:gd name="connsiteX42" fmla="*/ 6079 w 10000"/>
                  <a:gd name="connsiteY42" fmla="*/ 2460 h 10232"/>
                  <a:gd name="connsiteX43" fmla="*/ 5836 w 10000"/>
                  <a:gd name="connsiteY43" fmla="*/ 2862 h 10232"/>
                  <a:gd name="connsiteX44" fmla="*/ 4868 w 10000"/>
                  <a:gd name="connsiteY44" fmla="*/ 2860 h 10232"/>
                  <a:gd name="connsiteX45" fmla="*/ 4728 w 10000"/>
                  <a:gd name="connsiteY45" fmla="*/ 3252 h 10232"/>
                  <a:gd name="connsiteX46" fmla="*/ 4467 w 10000"/>
                  <a:gd name="connsiteY46" fmla="*/ 3762 h 10232"/>
                  <a:gd name="connsiteX47" fmla="*/ 4253 w 10000"/>
                  <a:gd name="connsiteY47" fmla="*/ 4144 h 10232"/>
                  <a:gd name="connsiteX48" fmla="*/ 4321 w 10000"/>
                  <a:gd name="connsiteY48" fmla="*/ 4399 h 10232"/>
                  <a:gd name="connsiteX49" fmla="*/ 4557 w 10000"/>
                  <a:gd name="connsiteY49" fmla="*/ 4556 h 10232"/>
                  <a:gd name="connsiteX50" fmla="*/ 4912 w 10000"/>
                  <a:gd name="connsiteY50" fmla="*/ 4604 h 10232"/>
                  <a:gd name="connsiteX51" fmla="*/ 5506 w 10000"/>
                  <a:gd name="connsiteY51" fmla="*/ 4538 h 10232"/>
                  <a:gd name="connsiteX52" fmla="*/ 6947 w 10000"/>
                  <a:gd name="connsiteY52" fmla="*/ 4242 h 10232"/>
                  <a:gd name="connsiteX53" fmla="*/ 7138 w 10000"/>
                  <a:gd name="connsiteY53" fmla="*/ 3467 h 10232"/>
                  <a:gd name="connsiteX54" fmla="*/ 7168 w 10000"/>
                  <a:gd name="connsiteY54" fmla="*/ 3133 h 10232"/>
                  <a:gd name="connsiteX55" fmla="*/ 7708 w 10000"/>
                  <a:gd name="connsiteY55" fmla="*/ 3212 h 10232"/>
                  <a:gd name="connsiteX56" fmla="*/ 8677 w 10000"/>
                  <a:gd name="connsiteY56" fmla="*/ 3030 h 10232"/>
                  <a:gd name="connsiteX57" fmla="*/ 9123 w 10000"/>
                  <a:gd name="connsiteY57" fmla="*/ 2623 h 10232"/>
                  <a:gd name="connsiteX58" fmla="*/ 9350 w 10000"/>
                  <a:gd name="connsiteY58" fmla="*/ 2421 h 10232"/>
                  <a:gd name="connsiteX59" fmla="*/ 9576 w 10000"/>
                  <a:gd name="connsiteY59" fmla="*/ 2641 h 10232"/>
                  <a:gd name="connsiteX60" fmla="*/ 9918 w 10000"/>
                  <a:gd name="connsiteY60" fmla="*/ 2860 h 10232"/>
                  <a:gd name="connsiteX61" fmla="*/ 9968 w 10000"/>
                  <a:gd name="connsiteY61" fmla="*/ 3083 h 10232"/>
                  <a:gd name="connsiteX62" fmla="*/ 9779 w 10000"/>
                  <a:gd name="connsiteY62" fmla="*/ 3492 h 10232"/>
                  <a:gd name="connsiteX63" fmla="*/ 9676 w 10000"/>
                  <a:gd name="connsiteY63" fmla="*/ 3972 h 10232"/>
                  <a:gd name="connsiteX64" fmla="*/ 9488 w 10000"/>
                  <a:gd name="connsiteY64" fmla="*/ 4354 h 10232"/>
                  <a:gd name="connsiteX65" fmla="*/ 9234 w 10000"/>
                  <a:gd name="connsiteY65" fmla="*/ 4606 h 10232"/>
                  <a:gd name="connsiteX66" fmla="*/ 8935 w 10000"/>
                  <a:gd name="connsiteY66" fmla="*/ 5081 h 10232"/>
                  <a:gd name="connsiteX67" fmla="*/ 8659 w 10000"/>
                  <a:gd name="connsiteY67" fmla="*/ 5877 h 10232"/>
                  <a:gd name="connsiteX68" fmla="*/ 8619 w 10000"/>
                  <a:gd name="connsiteY68" fmla="*/ 6277 h 10232"/>
                  <a:gd name="connsiteX69" fmla="*/ 8134 w 10000"/>
                  <a:gd name="connsiteY69" fmla="*/ 6537 h 10232"/>
                  <a:gd name="connsiteX70" fmla="*/ 7281 w 10000"/>
                  <a:gd name="connsiteY70" fmla="*/ 6814 h 10232"/>
                  <a:gd name="connsiteX71" fmla="*/ 6724 w 10000"/>
                  <a:gd name="connsiteY71" fmla="*/ 6994 h 10232"/>
                  <a:gd name="connsiteX72" fmla="*/ 6018 w 10000"/>
                  <a:gd name="connsiteY72" fmla="*/ 7376 h 10232"/>
                  <a:gd name="connsiteX73" fmla="*/ 6166 w 10000"/>
                  <a:gd name="connsiteY73" fmla="*/ 7709 h 10232"/>
                  <a:gd name="connsiteX74" fmla="*/ 6654 w 10000"/>
                  <a:gd name="connsiteY74" fmla="*/ 7828 h 10232"/>
                  <a:gd name="connsiteX75" fmla="*/ 6915 w 10000"/>
                  <a:gd name="connsiteY75" fmla="*/ 8128 h 10232"/>
                  <a:gd name="connsiteX76" fmla="*/ 6927 w 10000"/>
                  <a:gd name="connsiteY76" fmla="*/ 8649 h 10232"/>
                  <a:gd name="connsiteX77" fmla="*/ 7170 w 10000"/>
                  <a:gd name="connsiteY77" fmla="*/ 8952 h 10232"/>
                  <a:gd name="connsiteX78" fmla="*/ 7381 w 10000"/>
                  <a:gd name="connsiteY78" fmla="*/ 8985 h 10232"/>
                  <a:gd name="connsiteX79" fmla="*/ 6917 w 10000"/>
                  <a:gd name="connsiteY79" fmla="*/ 9519 h 10232"/>
                  <a:gd name="connsiteX80" fmla="*/ 6320 w 10000"/>
                  <a:gd name="connsiteY80" fmla="*/ 9882 h 10232"/>
                  <a:gd name="connsiteX81" fmla="*/ 5760 w 10000"/>
                  <a:gd name="connsiteY81" fmla="*/ 10165 h 10232"/>
                  <a:gd name="connsiteX82" fmla="*/ 5338 w 10000"/>
                  <a:gd name="connsiteY82" fmla="*/ 10193 h 10232"/>
                  <a:gd name="connsiteX83" fmla="*/ 5081 w 10000"/>
                  <a:gd name="connsiteY83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4763 w 10000"/>
                  <a:gd name="connsiteY36" fmla="*/ 1446 h 10232"/>
                  <a:gd name="connsiteX37" fmla="*/ 4713 w 10000"/>
                  <a:gd name="connsiteY37" fmla="*/ 1847 h 10232"/>
                  <a:gd name="connsiteX38" fmla="*/ 5177 w 10000"/>
                  <a:gd name="connsiteY38" fmla="*/ 1360 h 10232"/>
                  <a:gd name="connsiteX39" fmla="*/ 5842 w 10000"/>
                  <a:gd name="connsiteY39" fmla="*/ 856 h 10232"/>
                  <a:gd name="connsiteX40" fmla="*/ 6348 w 10000"/>
                  <a:gd name="connsiteY40" fmla="*/ 1826 h 10232"/>
                  <a:gd name="connsiteX41" fmla="*/ 6079 w 10000"/>
                  <a:gd name="connsiteY41" fmla="*/ 2460 h 10232"/>
                  <a:gd name="connsiteX42" fmla="*/ 5836 w 10000"/>
                  <a:gd name="connsiteY42" fmla="*/ 2862 h 10232"/>
                  <a:gd name="connsiteX43" fmla="*/ 4868 w 10000"/>
                  <a:gd name="connsiteY43" fmla="*/ 2860 h 10232"/>
                  <a:gd name="connsiteX44" fmla="*/ 4728 w 10000"/>
                  <a:gd name="connsiteY44" fmla="*/ 3252 h 10232"/>
                  <a:gd name="connsiteX45" fmla="*/ 4467 w 10000"/>
                  <a:gd name="connsiteY45" fmla="*/ 3762 h 10232"/>
                  <a:gd name="connsiteX46" fmla="*/ 4253 w 10000"/>
                  <a:gd name="connsiteY46" fmla="*/ 4144 h 10232"/>
                  <a:gd name="connsiteX47" fmla="*/ 4321 w 10000"/>
                  <a:gd name="connsiteY47" fmla="*/ 4399 h 10232"/>
                  <a:gd name="connsiteX48" fmla="*/ 4557 w 10000"/>
                  <a:gd name="connsiteY48" fmla="*/ 4556 h 10232"/>
                  <a:gd name="connsiteX49" fmla="*/ 4912 w 10000"/>
                  <a:gd name="connsiteY49" fmla="*/ 4604 h 10232"/>
                  <a:gd name="connsiteX50" fmla="*/ 5506 w 10000"/>
                  <a:gd name="connsiteY50" fmla="*/ 4538 h 10232"/>
                  <a:gd name="connsiteX51" fmla="*/ 6947 w 10000"/>
                  <a:gd name="connsiteY51" fmla="*/ 4242 h 10232"/>
                  <a:gd name="connsiteX52" fmla="*/ 7138 w 10000"/>
                  <a:gd name="connsiteY52" fmla="*/ 3467 h 10232"/>
                  <a:gd name="connsiteX53" fmla="*/ 7168 w 10000"/>
                  <a:gd name="connsiteY53" fmla="*/ 3133 h 10232"/>
                  <a:gd name="connsiteX54" fmla="*/ 7708 w 10000"/>
                  <a:gd name="connsiteY54" fmla="*/ 3212 h 10232"/>
                  <a:gd name="connsiteX55" fmla="*/ 8677 w 10000"/>
                  <a:gd name="connsiteY55" fmla="*/ 3030 h 10232"/>
                  <a:gd name="connsiteX56" fmla="*/ 9123 w 10000"/>
                  <a:gd name="connsiteY56" fmla="*/ 2623 h 10232"/>
                  <a:gd name="connsiteX57" fmla="*/ 9350 w 10000"/>
                  <a:gd name="connsiteY57" fmla="*/ 2421 h 10232"/>
                  <a:gd name="connsiteX58" fmla="*/ 9576 w 10000"/>
                  <a:gd name="connsiteY58" fmla="*/ 2641 h 10232"/>
                  <a:gd name="connsiteX59" fmla="*/ 9918 w 10000"/>
                  <a:gd name="connsiteY59" fmla="*/ 2860 h 10232"/>
                  <a:gd name="connsiteX60" fmla="*/ 9968 w 10000"/>
                  <a:gd name="connsiteY60" fmla="*/ 3083 h 10232"/>
                  <a:gd name="connsiteX61" fmla="*/ 9779 w 10000"/>
                  <a:gd name="connsiteY61" fmla="*/ 3492 h 10232"/>
                  <a:gd name="connsiteX62" fmla="*/ 9676 w 10000"/>
                  <a:gd name="connsiteY62" fmla="*/ 3972 h 10232"/>
                  <a:gd name="connsiteX63" fmla="*/ 9488 w 10000"/>
                  <a:gd name="connsiteY63" fmla="*/ 4354 h 10232"/>
                  <a:gd name="connsiteX64" fmla="*/ 9234 w 10000"/>
                  <a:gd name="connsiteY64" fmla="*/ 4606 h 10232"/>
                  <a:gd name="connsiteX65" fmla="*/ 8935 w 10000"/>
                  <a:gd name="connsiteY65" fmla="*/ 5081 h 10232"/>
                  <a:gd name="connsiteX66" fmla="*/ 8659 w 10000"/>
                  <a:gd name="connsiteY66" fmla="*/ 5877 h 10232"/>
                  <a:gd name="connsiteX67" fmla="*/ 8619 w 10000"/>
                  <a:gd name="connsiteY67" fmla="*/ 6277 h 10232"/>
                  <a:gd name="connsiteX68" fmla="*/ 8134 w 10000"/>
                  <a:gd name="connsiteY68" fmla="*/ 6537 h 10232"/>
                  <a:gd name="connsiteX69" fmla="*/ 7281 w 10000"/>
                  <a:gd name="connsiteY69" fmla="*/ 6814 h 10232"/>
                  <a:gd name="connsiteX70" fmla="*/ 6724 w 10000"/>
                  <a:gd name="connsiteY70" fmla="*/ 6994 h 10232"/>
                  <a:gd name="connsiteX71" fmla="*/ 6018 w 10000"/>
                  <a:gd name="connsiteY71" fmla="*/ 7376 h 10232"/>
                  <a:gd name="connsiteX72" fmla="*/ 6166 w 10000"/>
                  <a:gd name="connsiteY72" fmla="*/ 7709 h 10232"/>
                  <a:gd name="connsiteX73" fmla="*/ 6654 w 10000"/>
                  <a:gd name="connsiteY73" fmla="*/ 7828 h 10232"/>
                  <a:gd name="connsiteX74" fmla="*/ 6915 w 10000"/>
                  <a:gd name="connsiteY74" fmla="*/ 8128 h 10232"/>
                  <a:gd name="connsiteX75" fmla="*/ 6927 w 10000"/>
                  <a:gd name="connsiteY75" fmla="*/ 8649 h 10232"/>
                  <a:gd name="connsiteX76" fmla="*/ 7170 w 10000"/>
                  <a:gd name="connsiteY76" fmla="*/ 8952 h 10232"/>
                  <a:gd name="connsiteX77" fmla="*/ 7381 w 10000"/>
                  <a:gd name="connsiteY77" fmla="*/ 8985 h 10232"/>
                  <a:gd name="connsiteX78" fmla="*/ 6917 w 10000"/>
                  <a:gd name="connsiteY78" fmla="*/ 9519 h 10232"/>
                  <a:gd name="connsiteX79" fmla="*/ 6320 w 10000"/>
                  <a:gd name="connsiteY79" fmla="*/ 9882 h 10232"/>
                  <a:gd name="connsiteX80" fmla="*/ 5760 w 10000"/>
                  <a:gd name="connsiteY80" fmla="*/ 10165 h 10232"/>
                  <a:gd name="connsiteX81" fmla="*/ 5338 w 10000"/>
                  <a:gd name="connsiteY81" fmla="*/ 10193 h 10232"/>
                  <a:gd name="connsiteX82" fmla="*/ 5081 w 10000"/>
                  <a:gd name="connsiteY82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4763 w 10000"/>
                  <a:gd name="connsiteY36" fmla="*/ 1446 h 10232"/>
                  <a:gd name="connsiteX37" fmla="*/ 5177 w 10000"/>
                  <a:gd name="connsiteY37" fmla="*/ 1360 h 10232"/>
                  <a:gd name="connsiteX38" fmla="*/ 5842 w 10000"/>
                  <a:gd name="connsiteY38" fmla="*/ 856 h 10232"/>
                  <a:gd name="connsiteX39" fmla="*/ 6348 w 10000"/>
                  <a:gd name="connsiteY39" fmla="*/ 1826 h 10232"/>
                  <a:gd name="connsiteX40" fmla="*/ 6079 w 10000"/>
                  <a:gd name="connsiteY40" fmla="*/ 2460 h 10232"/>
                  <a:gd name="connsiteX41" fmla="*/ 5836 w 10000"/>
                  <a:gd name="connsiteY41" fmla="*/ 2862 h 10232"/>
                  <a:gd name="connsiteX42" fmla="*/ 4868 w 10000"/>
                  <a:gd name="connsiteY42" fmla="*/ 2860 h 10232"/>
                  <a:gd name="connsiteX43" fmla="*/ 4728 w 10000"/>
                  <a:gd name="connsiteY43" fmla="*/ 3252 h 10232"/>
                  <a:gd name="connsiteX44" fmla="*/ 4467 w 10000"/>
                  <a:gd name="connsiteY44" fmla="*/ 3762 h 10232"/>
                  <a:gd name="connsiteX45" fmla="*/ 4253 w 10000"/>
                  <a:gd name="connsiteY45" fmla="*/ 4144 h 10232"/>
                  <a:gd name="connsiteX46" fmla="*/ 4321 w 10000"/>
                  <a:gd name="connsiteY46" fmla="*/ 4399 h 10232"/>
                  <a:gd name="connsiteX47" fmla="*/ 4557 w 10000"/>
                  <a:gd name="connsiteY47" fmla="*/ 4556 h 10232"/>
                  <a:gd name="connsiteX48" fmla="*/ 4912 w 10000"/>
                  <a:gd name="connsiteY48" fmla="*/ 4604 h 10232"/>
                  <a:gd name="connsiteX49" fmla="*/ 5506 w 10000"/>
                  <a:gd name="connsiteY49" fmla="*/ 4538 h 10232"/>
                  <a:gd name="connsiteX50" fmla="*/ 6947 w 10000"/>
                  <a:gd name="connsiteY50" fmla="*/ 4242 h 10232"/>
                  <a:gd name="connsiteX51" fmla="*/ 7138 w 10000"/>
                  <a:gd name="connsiteY51" fmla="*/ 3467 h 10232"/>
                  <a:gd name="connsiteX52" fmla="*/ 7168 w 10000"/>
                  <a:gd name="connsiteY52" fmla="*/ 3133 h 10232"/>
                  <a:gd name="connsiteX53" fmla="*/ 7708 w 10000"/>
                  <a:gd name="connsiteY53" fmla="*/ 3212 h 10232"/>
                  <a:gd name="connsiteX54" fmla="*/ 8677 w 10000"/>
                  <a:gd name="connsiteY54" fmla="*/ 3030 h 10232"/>
                  <a:gd name="connsiteX55" fmla="*/ 9123 w 10000"/>
                  <a:gd name="connsiteY55" fmla="*/ 2623 h 10232"/>
                  <a:gd name="connsiteX56" fmla="*/ 9350 w 10000"/>
                  <a:gd name="connsiteY56" fmla="*/ 2421 h 10232"/>
                  <a:gd name="connsiteX57" fmla="*/ 9576 w 10000"/>
                  <a:gd name="connsiteY57" fmla="*/ 2641 h 10232"/>
                  <a:gd name="connsiteX58" fmla="*/ 9918 w 10000"/>
                  <a:gd name="connsiteY58" fmla="*/ 2860 h 10232"/>
                  <a:gd name="connsiteX59" fmla="*/ 9968 w 10000"/>
                  <a:gd name="connsiteY59" fmla="*/ 3083 h 10232"/>
                  <a:gd name="connsiteX60" fmla="*/ 9779 w 10000"/>
                  <a:gd name="connsiteY60" fmla="*/ 3492 h 10232"/>
                  <a:gd name="connsiteX61" fmla="*/ 9676 w 10000"/>
                  <a:gd name="connsiteY61" fmla="*/ 3972 h 10232"/>
                  <a:gd name="connsiteX62" fmla="*/ 9488 w 10000"/>
                  <a:gd name="connsiteY62" fmla="*/ 4354 h 10232"/>
                  <a:gd name="connsiteX63" fmla="*/ 9234 w 10000"/>
                  <a:gd name="connsiteY63" fmla="*/ 4606 h 10232"/>
                  <a:gd name="connsiteX64" fmla="*/ 8935 w 10000"/>
                  <a:gd name="connsiteY64" fmla="*/ 5081 h 10232"/>
                  <a:gd name="connsiteX65" fmla="*/ 8659 w 10000"/>
                  <a:gd name="connsiteY65" fmla="*/ 5877 h 10232"/>
                  <a:gd name="connsiteX66" fmla="*/ 8619 w 10000"/>
                  <a:gd name="connsiteY66" fmla="*/ 6277 h 10232"/>
                  <a:gd name="connsiteX67" fmla="*/ 8134 w 10000"/>
                  <a:gd name="connsiteY67" fmla="*/ 6537 h 10232"/>
                  <a:gd name="connsiteX68" fmla="*/ 7281 w 10000"/>
                  <a:gd name="connsiteY68" fmla="*/ 6814 h 10232"/>
                  <a:gd name="connsiteX69" fmla="*/ 6724 w 10000"/>
                  <a:gd name="connsiteY69" fmla="*/ 6994 h 10232"/>
                  <a:gd name="connsiteX70" fmla="*/ 6018 w 10000"/>
                  <a:gd name="connsiteY70" fmla="*/ 7376 h 10232"/>
                  <a:gd name="connsiteX71" fmla="*/ 6166 w 10000"/>
                  <a:gd name="connsiteY71" fmla="*/ 7709 h 10232"/>
                  <a:gd name="connsiteX72" fmla="*/ 6654 w 10000"/>
                  <a:gd name="connsiteY72" fmla="*/ 7828 h 10232"/>
                  <a:gd name="connsiteX73" fmla="*/ 6915 w 10000"/>
                  <a:gd name="connsiteY73" fmla="*/ 8128 h 10232"/>
                  <a:gd name="connsiteX74" fmla="*/ 6927 w 10000"/>
                  <a:gd name="connsiteY74" fmla="*/ 8649 h 10232"/>
                  <a:gd name="connsiteX75" fmla="*/ 7170 w 10000"/>
                  <a:gd name="connsiteY75" fmla="*/ 8952 h 10232"/>
                  <a:gd name="connsiteX76" fmla="*/ 7381 w 10000"/>
                  <a:gd name="connsiteY76" fmla="*/ 8985 h 10232"/>
                  <a:gd name="connsiteX77" fmla="*/ 6917 w 10000"/>
                  <a:gd name="connsiteY77" fmla="*/ 9519 h 10232"/>
                  <a:gd name="connsiteX78" fmla="*/ 6320 w 10000"/>
                  <a:gd name="connsiteY78" fmla="*/ 9882 h 10232"/>
                  <a:gd name="connsiteX79" fmla="*/ 5760 w 10000"/>
                  <a:gd name="connsiteY79" fmla="*/ 10165 h 10232"/>
                  <a:gd name="connsiteX80" fmla="*/ 5338 w 10000"/>
                  <a:gd name="connsiteY80" fmla="*/ 10193 h 10232"/>
                  <a:gd name="connsiteX81" fmla="*/ 5081 w 10000"/>
                  <a:gd name="connsiteY81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177 w 10000"/>
                  <a:gd name="connsiteY36" fmla="*/ 1360 h 10232"/>
                  <a:gd name="connsiteX37" fmla="*/ 5842 w 10000"/>
                  <a:gd name="connsiteY37" fmla="*/ 856 h 10232"/>
                  <a:gd name="connsiteX38" fmla="*/ 6348 w 10000"/>
                  <a:gd name="connsiteY38" fmla="*/ 1826 h 10232"/>
                  <a:gd name="connsiteX39" fmla="*/ 6079 w 10000"/>
                  <a:gd name="connsiteY39" fmla="*/ 2460 h 10232"/>
                  <a:gd name="connsiteX40" fmla="*/ 5836 w 10000"/>
                  <a:gd name="connsiteY40" fmla="*/ 2862 h 10232"/>
                  <a:gd name="connsiteX41" fmla="*/ 4868 w 10000"/>
                  <a:gd name="connsiteY41" fmla="*/ 2860 h 10232"/>
                  <a:gd name="connsiteX42" fmla="*/ 4728 w 10000"/>
                  <a:gd name="connsiteY42" fmla="*/ 3252 h 10232"/>
                  <a:gd name="connsiteX43" fmla="*/ 4467 w 10000"/>
                  <a:gd name="connsiteY43" fmla="*/ 3762 h 10232"/>
                  <a:gd name="connsiteX44" fmla="*/ 4253 w 10000"/>
                  <a:gd name="connsiteY44" fmla="*/ 4144 h 10232"/>
                  <a:gd name="connsiteX45" fmla="*/ 4321 w 10000"/>
                  <a:gd name="connsiteY45" fmla="*/ 4399 h 10232"/>
                  <a:gd name="connsiteX46" fmla="*/ 4557 w 10000"/>
                  <a:gd name="connsiteY46" fmla="*/ 4556 h 10232"/>
                  <a:gd name="connsiteX47" fmla="*/ 4912 w 10000"/>
                  <a:gd name="connsiteY47" fmla="*/ 4604 h 10232"/>
                  <a:gd name="connsiteX48" fmla="*/ 5506 w 10000"/>
                  <a:gd name="connsiteY48" fmla="*/ 4538 h 10232"/>
                  <a:gd name="connsiteX49" fmla="*/ 6947 w 10000"/>
                  <a:gd name="connsiteY49" fmla="*/ 4242 h 10232"/>
                  <a:gd name="connsiteX50" fmla="*/ 7138 w 10000"/>
                  <a:gd name="connsiteY50" fmla="*/ 3467 h 10232"/>
                  <a:gd name="connsiteX51" fmla="*/ 7168 w 10000"/>
                  <a:gd name="connsiteY51" fmla="*/ 3133 h 10232"/>
                  <a:gd name="connsiteX52" fmla="*/ 7708 w 10000"/>
                  <a:gd name="connsiteY52" fmla="*/ 3212 h 10232"/>
                  <a:gd name="connsiteX53" fmla="*/ 8677 w 10000"/>
                  <a:gd name="connsiteY53" fmla="*/ 3030 h 10232"/>
                  <a:gd name="connsiteX54" fmla="*/ 9123 w 10000"/>
                  <a:gd name="connsiteY54" fmla="*/ 2623 h 10232"/>
                  <a:gd name="connsiteX55" fmla="*/ 9350 w 10000"/>
                  <a:gd name="connsiteY55" fmla="*/ 2421 h 10232"/>
                  <a:gd name="connsiteX56" fmla="*/ 9576 w 10000"/>
                  <a:gd name="connsiteY56" fmla="*/ 2641 h 10232"/>
                  <a:gd name="connsiteX57" fmla="*/ 9918 w 10000"/>
                  <a:gd name="connsiteY57" fmla="*/ 2860 h 10232"/>
                  <a:gd name="connsiteX58" fmla="*/ 9968 w 10000"/>
                  <a:gd name="connsiteY58" fmla="*/ 3083 h 10232"/>
                  <a:gd name="connsiteX59" fmla="*/ 9779 w 10000"/>
                  <a:gd name="connsiteY59" fmla="*/ 3492 h 10232"/>
                  <a:gd name="connsiteX60" fmla="*/ 9676 w 10000"/>
                  <a:gd name="connsiteY60" fmla="*/ 3972 h 10232"/>
                  <a:gd name="connsiteX61" fmla="*/ 9488 w 10000"/>
                  <a:gd name="connsiteY61" fmla="*/ 4354 h 10232"/>
                  <a:gd name="connsiteX62" fmla="*/ 9234 w 10000"/>
                  <a:gd name="connsiteY62" fmla="*/ 4606 h 10232"/>
                  <a:gd name="connsiteX63" fmla="*/ 8935 w 10000"/>
                  <a:gd name="connsiteY63" fmla="*/ 5081 h 10232"/>
                  <a:gd name="connsiteX64" fmla="*/ 8659 w 10000"/>
                  <a:gd name="connsiteY64" fmla="*/ 5877 h 10232"/>
                  <a:gd name="connsiteX65" fmla="*/ 8619 w 10000"/>
                  <a:gd name="connsiteY65" fmla="*/ 6277 h 10232"/>
                  <a:gd name="connsiteX66" fmla="*/ 8134 w 10000"/>
                  <a:gd name="connsiteY66" fmla="*/ 6537 h 10232"/>
                  <a:gd name="connsiteX67" fmla="*/ 7281 w 10000"/>
                  <a:gd name="connsiteY67" fmla="*/ 6814 h 10232"/>
                  <a:gd name="connsiteX68" fmla="*/ 6724 w 10000"/>
                  <a:gd name="connsiteY68" fmla="*/ 6994 h 10232"/>
                  <a:gd name="connsiteX69" fmla="*/ 6018 w 10000"/>
                  <a:gd name="connsiteY69" fmla="*/ 7376 h 10232"/>
                  <a:gd name="connsiteX70" fmla="*/ 6166 w 10000"/>
                  <a:gd name="connsiteY70" fmla="*/ 7709 h 10232"/>
                  <a:gd name="connsiteX71" fmla="*/ 6654 w 10000"/>
                  <a:gd name="connsiteY71" fmla="*/ 7828 h 10232"/>
                  <a:gd name="connsiteX72" fmla="*/ 6915 w 10000"/>
                  <a:gd name="connsiteY72" fmla="*/ 8128 h 10232"/>
                  <a:gd name="connsiteX73" fmla="*/ 6927 w 10000"/>
                  <a:gd name="connsiteY73" fmla="*/ 8649 h 10232"/>
                  <a:gd name="connsiteX74" fmla="*/ 7170 w 10000"/>
                  <a:gd name="connsiteY74" fmla="*/ 8952 h 10232"/>
                  <a:gd name="connsiteX75" fmla="*/ 7381 w 10000"/>
                  <a:gd name="connsiteY75" fmla="*/ 8985 h 10232"/>
                  <a:gd name="connsiteX76" fmla="*/ 6917 w 10000"/>
                  <a:gd name="connsiteY76" fmla="*/ 9519 h 10232"/>
                  <a:gd name="connsiteX77" fmla="*/ 6320 w 10000"/>
                  <a:gd name="connsiteY77" fmla="*/ 9882 h 10232"/>
                  <a:gd name="connsiteX78" fmla="*/ 5760 w 10000"/>
                  <a:gd name="connsiteY78" fmla="*/ 10165 h 10232"/>
                  <a:gd name="connsiteX79" fmla="*/ 5338 w 10000"/>
                  <a:gd name="connsiteY79" fmla="*/ 10193 h 10232"/>
                  <a:gd name="connsiteX80" fmla="*/ 5081 w 10000"/>
                  <a:gd name="connsiteY80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4868 w 10000"/>
                  <a:gd name="connsiteY40" fmla="*/ 2860 h 10232"/>
                  <a:gd name="connsiteX41" fmla="*/ 4728 w 10000"/>
                  <a:gd name="connsiteY41" fmla="*/ 3252 h 10232"/>
                  <a:gd name="connsiteX42" fmla="*/ 4467 w 10000"/>
                  <a:gd name="connsiteY42" fmla="*/ 3762 h 10232"/>
                  <a:gd name="connsiteX43" fmla="*/ 4253 w 10000"/>
                  <a:gd name="connsiteY43" fmla="*/ 4144 h 10232"/>
                  <a:gd name="connsiteX44" fmla="*/ 4321 w 10000"/>
                  <a:gd name="connsiteY44" fmla="*/ 4399 h 10232"/>
                  <a:gd name="connsiteX45" fmla="*/ 4557 w 10000"/>
                  <a:gd name="connsiteY45" fmla="*/ 4556 h 10232"/>
                  <a:gd name="connsiteX46" fmla="*/ 4912 w 10000"/>
                  <a:gd name="connsiteY46" fmla="*/ 4604 h 10232"/>
                  <a:gd name="connsiteX47" fmla="*/ 5506 w 10000"/>
                  <a:gd name="connsiteY47" fmla="*/ 4538 h 10232"/>
                  <a:gd name="connsiteX48" fmla="*/ 6947 w 10000"/>
                  <a:gd name="connsiteY48" fmla="*/ 4242 h 10232"/>
                  <a:gd name="connsiteX49" fmla="*/ 7138 w 10000"/>
                  <a:gd name="connsiteY49" fmla="*/ 3467 h 10232"/>
                  <a:gd name="connsiteX50" fmla="*/ 7168 w 10000"/>
                  <a:gd name="connsiteY50" fmla="*/ 3133 h 10232"/>
                  <a:gd name="connsiteX51" fmla="*/ 7708 w 10000"/>
                  <a:gd name="connsiteY51" fmla="*/ 3212 h 10232"/>
                  <a:gd name="connsiteX52" fmla="*/ 8677 w 10000"/>
                  <a:gd name="connsiteY52" fmla="*/ 3030 h 10232"/>
                  <a:gd name="connsiteX53" fmla="*/ 9123 w 10000"/>
                  <a:gd name="connsiteY53" fmla="*/ 2623 h 10232"/>
                  <a:gd name="connsiteX54" fmla="*/ 9350 w 10000"/>
                  <a:gd name="connsiteY54" fmla="*/ 2421 h 10232"/>
                  <a:gd name="connsiteX55" fmla="*/ 9576 w 10000"/>
                  <a:gd name="connsiteY55" fmla="*/ 2641 h 10232"/>
                  <a:gd name="connsiteX56" fmla="*/ 9918 w 10000"/>
                  <a:gd name="connsiteY56" fmla="*/ 2860 h 10232"/>
                  <a:gd name="connsiteX57" fmla="*/ 9968 w 10000"/>
                  <a:gd name="connsiteY57" fmla="*/ 3083 h 10232"/>
                  <a:gd name="connsiteX58" fmla="*/ 9779 w 10000"/>
                  <a:gd name="connsiteY58" fmla="*/ 3492 h 10232"/>
                  <a:gd name="connsiteX59" fmla="*/ 9676 w 10000"/>
                  <a:gd name="connsiteY59" fmla="*/ 3972 h 10232"/>
                  <a:gd name="connsiteX60" fmla="*/ 9488 w 10000"/>
                  <a:gd name="connsiteY60" fmla="*/ 4354 h 10232"/>
                  <a:gd name="connsiteX61" fmla="*/ 9234 w 10000"/>
                  <a:gd name="connsiteY61" fmla="*/ 4606 h 10232"/>
                  <a:gd name="connsiteX62" fmla="*/ 8935 w 10000"/>
                  <a:gd name="connsiteY62" fmla="*/ 5081 h 10232"/>
                  <a:gd name="connsiteX63" fmla="*/ 8659 w 10000"/>
                  <a:gd name="connsiteY63" fmla="*/ 5877 h 10232"/>
                  <a:gd name="connsiteX64" fmla="*/ 8619 w 10000"/>
                  <a:gd name="connsiteY64" fmla="*/ 6277 h 10232"/>
                  <a:gd name="connsiteX65" fmla="*/ 8134 w 10000"/>
                  <a:gd name="connsiteY65" fmla="*/ 6537 h 10232"/>
                  <a:gd name="connsiteX66" fmla="*/ 7281 w 10000"/>
                  <a:gd name="connsiteY66" fmla="*/ 6814 h 10232"/>
                  <a:gd name="connsiteX67" fmla="*/ 6724 w 10000"/>
                  <a:gd name="connsiteY67" fmla="*/ 6994 h 10232"/>
                  <a:gd name="connsiteX68" fmla="*/ 6018 w 10000"/>
                  <a:gd name="connsiteY68" fmla="*/ 7376 h 10232"/>
                  <a:gd name="connsiteX69" fmla="*/ 6166 w 10000"/>
                  <a:gd name="connsiteY69" fmla="*/ 7709 h 10232"/>
                  <a:gd name="connsiteX70" fmla="*/ 6654 w 10000"/>
                  <a:gd name="connsiteY70" fmla="*/ 7828 h 10232"/>
                  <a:gd name="connsiteX71" fmla="*/ 6915 w 10000"/>
                  <a:gd name="connsiteY71" fmla="*/ 8128 h 10232"/>
                  <a:gd name="connsiteX72" fmla="*/ 6927 w 10000"/>
                  <a:gd name="connsiteY72" fmla="*/ 8649 h 10232"/>
                  <a:gd name="connsiteX73" fmla="*/ 7170 w 10000"/>
                  <a:gd name="connsiteY73" fmla="*/ 8952 h 10232"/>
                  <a:gd name="connsiteX74" fmla="*/ 7381 w 10000"/>
                  <a:gd name="connsiteY74" fmla="*/ 8985 h 10232"/>
                  <a:gd name="connsiteX75" fmla="*/ 6917 w 10000"/>
                  <a:gd name="connsiteY75" fmla="*/ 9519 h 10232"/>
                  <a:gd name="connsiteX76" fmla="*/ 6320 w 10000"/>
                  <a:gd name="connsiteY76" fmla="*/ 9882 h 10232"/>
                  <a:gd name="connsiteX77" fmla="*/ 5760 w 10000"/>
                  <a:gd name="connsiteY77" fmla="*/ 10165 h 10232"/>
                  <a:gd name="connsiteX78" fmla="*/ 5338 w 10000"/>
                  <a:gd name="connsiteY78" fmla="*/ 10193 h 10232"/>
                  <a:gd name="connsiteX79" fmla="*/ 5081 w 10000"/>
                  <a:gd name="connsiteY79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4868 w 10000"/>
                  <a:gd name="connsiteY40" fmla="*/ 2860 h 10232"/>
                  <a:gd name="connsiteX41" fmla="*/ 4728 w 10000"/>
                  <a:gd name="connsiteY41" fmla="*/ 3252 h 10232"/>
                  <a:gd name="connsiteX42" fmla="*/ 4253 w 10000"/>
                  <a:gd name="connsiteY42" fmla="*/ 4144 h 10232"/>
                  <a:gd name="connsiteX43" fmla="*/ 4321 w 10000"/>
                  <a:gd name="connsiteY43" fmla="*/ 4399 h 10232"/>
                  <a:gd name="connsiteX44" fmla="*/ 4557 w 10000"/>
                  <a:gd name="connsiteY44" fmla="*/ 4556 h 10232"/>
                  <a:gd name="connsiteX45" fmla="*/ 4912 w 10000"/>
                  <a:gd name="connsiteY45" fmla="*/ 4604 h 10232"/>
                  <a:gd name="connsiteX46" fmla="*/ 5506 w 10000"/>
                  <a:gd name="connsiteY46" fmla="*/ 4538 h 10232"/>
                  <a:gd name="connsiteX47" fmla="*/ 6947 w 10000"/>
                  <a:gd name="connsiteY47" fmla="*/ 4242 h 10232"/>
                  <a:gd name="connsiteX48" fmla="*/ 7138 w 10000"/>
                  <a:gd name="connsiteY48" fmla="*/ 3467 h 10232"/>
                  <a:gd name="connsiteX49" fmla="*/ 7168 w 10000"/>
                  <a:gd name="connsiteY49" fmla="*/ 3133 h 10232"/>
                  <a:gd name="connsiteX50" fmla="*/ 7708 w 10000"/>
                  <a:gd name="connsiteY50" fmla="*/ 3212 h 10232"/>
                  <a:gd name="connsiteX51" fmla="*/ 8677 w 10000"/>
                  <a:gd name="connsiteY51" fmla="*/ 3030 h 10232"/>
                  <a:gd name="connsiteX52" fmla="*/ 9123 w 10000"/>
                  <a:gd name="connsiteY52" fmla="*/ 2623 h 10232"/>
                  <a:gd name="connsiteX53" fmla="*/ 9350 w 10000"/>
                  <a:gd name="connsiteY53" fmla="*/ 2421 h 10232"/>
                  <a:gd name="connsiteX54" fmla="*/ 9576 w 10000"/>
                  <a:gd name="connsiteY54" fmla="*/ 2641 h 10232"/>
                  <a:gd name="connsiteX55" fmla="*/ 9918 w 10000"/>
                  <a:gd name="connsiteY55" fmla="*/ 2860 h 10232"/>
                  <a:gd name="connsiteX56" fmla="*/ 9968 w 10000"/>
                  <a:gd name="connsiteY56" fmla="*/ 3083 h 10232"/>
                  <a:gd name="connsiteX57" fmla="*/ 9779 w 10000"/>
                  <a:gd name="connsiteY57" fmla="*/ 3492 h 10232"/>
                  <a:gd name="connsiteX58" fmla="*/ 9676 w 10000"/>
                  <a:gd name="connsiteY58" fmla="*/ 3972 h 10232"/>
                  <a:gd name="connsiteX59" fmla="*/ 9488 w 10000"/>
                  <a:gd name="connsiteY59" fmla="*/ 4354 h 10232"/>
                  <a:gd name="connsiteX60" fmla="*/ 9234 w 10000"/>
                  <a:gd name="connsiteY60" fmla="*/ 4606 h 10232"/>
                  <a:gd name="connsiteX61" fmla="*/ 8935 w 10000"/>
                  <a:gd name="connsiteY61" fmla="*/ 5081 h 10232"/>
                  <a:gd name="connsiteX62" fmla="*/ 8659 w 10000"/>
                  <a:gd name="connsiteY62" fmla="*/ 5877 h 10232"/>
                  <a:gd name="connsiteX63" fmla="*/ 8619 w 10000"/>
                  <a:gd name="connsiteY63" fmla="*/ 6277 h 10232"/>
                  <a:gd name="connsiteX64" fmla="*/ 8134 w 10000"/>
                  <a:gd name="connsiteY64" fmla="*/ 6537 h 10232"/>
                  <a:gd name="connsiteX65" fmla="*/ 7281 w 10000"/>
                  <a:gd name="connsiteY65" fmla="*/ 6814 h 10232"/>
                  <a:gd name="connsiteX66" fmla="*/ 6724 w 10000"/>
                  <a:gd name="connsiteY66" fmla="*/ 6994 h 10232"/>
                  <a:gd name="connsiteX67" fmla="*/ 6018 w 10000"/>
                  <a:gd name="connsiteY67" fmla="*/ 7376 h 10232"/>
                  <a:gd name="connsiteX68" fmla="*/ 6166 w 10000"/>
                  <a:gd name="connsiteY68" fmla="*/ 7709 h 10232"/>
                  <a:gd name="connsiteX69" fmla="*/ 6654 w 10000"/>
                  <a:gd name="connsiteY69" fmla="*/ 7828 h 10232"/>
                  <a:gd name="connsiteX70" fmla="*/ 6915 w 10000"/>
                  <a:gd name="connsiteY70" fmla="*/ 8128 h 10232"/>
                  <a:gd name="connsiteX71" fmla="*/ 6927 w 10000"/>
                  <a:gd name="connsiteY71" fmla="*/ 8649 h 10232"/>
                  <a:gd name="connsiteX72" fmla="*/ 7170 w 10000"/>
                  <a:gd name="connsiteY72" fmla="*/ 8952 h 10232"/>
                  <a:gd name="connsiteX73" fmla="*/ 7381 w 10000"/>
                  <a:gd name="connsiteY73" fmla="*/ 8985 h 10232"/>
                  <a:gd name="connsiteX74" fmla="*/ 6917 w 10000"/>
                  <a:gd name="connsiteY74" fmla="*/ 9519 h 10232"/>
                  <a:gd name="connsiteX75" fmla="*/ 6320 w 10000"/>
                  <a:gd name="connsiteY75" fmla="*/ 9882 h 10232"/>
                  <a:gd name="connsiteX76" fmla="*/ 5760 w 10000"/>
                  <a:gd name="connsiteY76" fmla="*/ 10165 h 10232"/>
                  <a:gd name="connsiteX77" fmla="*/ 5338 w 10000"/>
                  <a:gd name="connsiteY77" fmla="*/ 10193 h 10232"/>
                  <a:gd name="connsiteX78" fmla="*/ 5081 w 10000"/>
                  <a:gd name="connsiteY78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4868 w 10000"/>
                  <a:gd name="connsiteY40" fmla="*/ 2860 h 10232"/>
                  <a:gd name="connsiteX41" fmla="*/ 4253 w 10000"/>
                  <a:gd name="connsiteY41" fmla="*/ 4144 h 10232"/>
                  <a:gd name="connsiteX42" fmla="*/ 4321 w 10000"/>
                  <a:gd name="connsiteY42" fmla="*/ 4399 h 10232"/>
                  <a:gd name="connsiteX43" fmla="*/ 4557 w 10000"/>
                  <a:gd name="connsiteY43" fmla="*/ 4556 h 10232"/>
                  <a:gd name="connsiteX44" fmla="*/ 4912 w 10000"/>
                  <a:gd name="connsiteY44" fmla="*/ 4604 h 10232"/>
                  <a:gd name="connsiteX45" fmla="*/ 5506 w 10000"/>
                  <a:gd name="connsiteY45" fmla="*/ 4538 h 10232"/>
                  <a:gd name="connsiteX46" fmla="*/ 6947 w 10000"/>
                  <a:gd name="connsiteY46" fmla="*/ 4242 h 10232"/>
                  <a:gd name="connsiteX47" fmla="*/ 7138 w 10000"/>
                  <a:gd name="connsiteY47" fmla="*/ 3467 h 10232"/>
                  <a:gd name="connsiteX48" fmla="*/ 7168 w 10000"/>
                  <a:gd name="connsiteY48" fmla="*/ 3133 h 10232"/>
                  <a:gd name="connsiteX49" fmla="*/ 7708 w 10000"/>
                  <a:gd name="connsiteY49" fmla="*/ 3212 h 10232"/>
                  <a:gd name="connsiteX50" fmla="*/ 8677 w 10000"/>
                  <a:gd name="connsiteY50" fmla="*/ 3030 h 10232"/>
                  <a:gd name="connsiteX51" fmla="*/ 9123 w 10000"/>
                  <a:gd name="connsiteY51" fmla="*/ 2623 h 10232"/>
                  <a:gd name="connsiteX52" fmla="*/ 9350 w 10000"/>
                  <a:gd name="connsiteY52" fmla="*/ 2421 h 10232"/>
                  <a:gd name="connsiteX53" fmla="*/ 9576 w 10000"/>
                  <a:gd name="connsiteY53" fmla="*/ 2641 h 10232"/>
                  <a:gd name="connsiteX54" fmla="*/ 9918 w 10000"/>
                  <a:gd name="connsiteY54" fmla="*/ 2860 h 10232"/>
                  <a:gd name="connsiteX55" fmla="*/ 9968 w 10000"/>
                  <a:gd name="connsiteY55" fmla="*/ 3083 h 10232"/>
                  <a:gd name="connsiteX56" fmla="*/ 9779 w 10000"/>
                  <a:gd name="connsiteY56" fmla="*/ 3492 h 10232"/>
                  <a:gd name="connsiteX57" fmla="*/ 9676 w 10000"/>
                  <a:gd name="connsiteY57" fmla="*/ 3972 h 10232"/>
                  <a:gd name="connsiteX58" fmla="*/ 9488 w 10000"/>
                  <a:gd name="connsiteY58" fmla="*/ 4354 h 10232"/>
                  <a:gd name="connsiteX59" fmla="*/ 9234 w 10000"/>
                  <a:gd name="connsiteY59" fmla="*/ 4606 h 10232"/>
                  <a:gd name="connsiteX60" fmla="*/ 8935 w 10000"/>
                  <a:gd name="connsiteY60" fmla="*/ 5081 h 10232"/>
                  <a:gd name="connsiteX61" fmla="*/ 8659 w 10000"/>
                  <a:gd name="connsiteY61" fmla="*/ 5877 h 10232"/>
                  <a:gd name="connsiteX62" fmla="*/ 8619 w 10000"/>
                  <a:gd name="connsiteY62" fmla="*/ 6277 h 10232"/>
                  <a:gd name="connsiteX63" fmla="*/ 8134 w 10000"/>
                  <a:gd name="connsiteY63" fmla="*/ 6537 h 10232"/>
                  <a:gd name="connsiteX64" fmla="*/ 7281 w 10000"/>
                  <a:gd name="connsiteY64" fmla="*/ 6814 h 10232"/>
                  <a:gd name="connsiteX65" fmla="*/ 6724 w 10000"/>
                  <a:gd name="connsiteY65" fmla="*/ 6994 h 10232"/>
                  <a:gd name="connsiteX66" fmla="*/ 6018 w 10000"/>
                  <a:gd name="connsiteY66" fmla="*/ 7376 h 10232"/>
                  <a:gd name="connsiteX67" fmla="*/ 6166 w 10000"/>
                  <a:gd name="connsiteY67" fmla="*/ 7709 h 10232"/>
                  <a:gd name="connsiteX68" fmla="*/ 6654 w 10000"/>
                  <a:gd name="connsiteY68" fmla="*/ 7828 h 10232"/>
                  <a:gd name="connsiteX69" fmla="*/ 6915 w 10000"/>
                  <a:gd name="connsiteY69" fmla="*/ 8128 h 10232"/>
                  <a:gd name="connsiteX70" fmla="*/ 6927 w 10000"/>
                  <a:gd name="connsiteY70" fmla="*/ 8649 h 10232"/>
                  <a:gd name="connsiteX71" fmla="*/ 7170 w 10000"/>
                  <a:gd name="connsiteY71" fmla="*/ 8952 h 10232"/>
                  <a:gd name="connsiteX72" fmla="*/ 7381 w 10000"/>
                  <a:gd name="connsiteY72" fmla="*/ 8985 h 10232"/>
                  <a:gd name="connsiteX73" fmla="*/ 6917 w 10000"/>
                  <a:gd name="connsiteY73" fmla="*/ 9519 h 10232"/>
                  <a:gd name="connsiteX74" fmla="*/ 6320 w 10000"/>
                  <a:gd name="connsiteY74" fmla="*/ 9882 h 10232"/>
                  <a:gd name="connsiteX75" fmla="*/ 5760 w 10000"/>
                  <a:gd name="connsiteY75" fmla="*/ 10165 h 10232"/>
                  <a:gd name="connsiteX76" fmla="*/ 5338 w 10000"/>
                  <a:gd name="connsiteY76" fmla="*/ 10193 h 10232"/>
                  <a:gd name="connsiteX77" fmla="*/ 5081 w 10000"/>
                  <a:gd name="connsiteY77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4253 w 10000"/>
                  <a:gd name="connsiteY41" fmla="*/ 4144 h 10232"/>
                  <a:gd name="connsiteX42" fmla="*/ 4321 w 10000"/>
                  <a:gd name="connsiteY42" fmla="*/ 4399 h 10232"/>
                  <a:gd name="connsiteX43" fmla="*/ 4557 w 10000"/>
                  <a:gd name="connsiteY43" fmla="*/ 4556 h 10232"/>
                  <a:gd name="connsiteX44" fmla="*/ 4912 w 10000"/>
                  <a:gd name="connsiteY44" fmla="*/ 4604 h 10232"/>
                  <a:gd name="connsiteX45" fmla="*/ 5506 w 10000"/>
                  <a:gd name="connsiteY45" fmla="*/ 4538 h 10232"/>
                  <a:gd name="connsiteX46" fmla="*/ 6947 w 10000"/>
                  <a:gd name="connsiteY46" fmla="*/ 4242 h 10232"/>
                  <a:gd name="connsiteX47" fmla="*/ 7138 w 10000"/>
                  <a:gd name="connsiteY47" fmla="*/ 3467 h 10232"/>
                  <a:gd name="connsiteX48" fmla="*/ 7168 w 10000"/>
                  <a:gd name="connsiteY48" fmla="*/ 3133 h 10232"/>
                  <a:gd name="connsiteX49" fmla="*/ 7708 w 10000"/>
                  <a:gd name="connsiteY49" fmla="*/ 3212 h 10232"/>
                  <a:gd name="connsiteX50" fmla="*/ 8677 w 10000"/>
                  <a:gd name="connsiteY50" fmla="*/ 3030 h 10232"/>
                  <a:gd name="connsiteX51" fmla="*/ 9123 w 10000"/>
                  <a:gd name="connsiteY51" fmla="*/ 2623 h 10232"/>
                  <a:gd name="connsiteX52" fmla="*/ 9350 w 10000"/>
                  <a:gd name="connsiteY52" fmla="*/ 2421 h 10232"/>
                  <a:gd name="connsiteX53" fmla="*/ 9576 w 10000"/>
                  <a:gd name="connsiteY53" fmla="*/ 2641 h 10232"/>
                  <a:gd name="connsiteX54" fmla="*/ 9918 w 10000"/>
                  <a:gd name="connsiteY54" fmla="*/ 2860 h 10232"/>
                  <a:gd name="connsiteX55" fmla="*/ 9968 w 10000"/>
                  <a:gd name="connsiteY55" fmla="*/ 3083 h 10232"/>
                  <a:gd name="connsiteX56" fmla="*/ 9779 w 10000"/>
                  <a:gd name="connsiteY56" fmla="*/ 3492 h 10232"/>
                  <a:gd name="connsiteX57" fmla="*/ 9676 w 10000"/>
                  <a:gd name="connsiteY57" fmla="*/ 3972 h 10232"/>
                  <a:gd name="connsiteX58" fmla="*/ 9488 w 10000"/>
                  <a:gd name="connsiteY58" fmla="*/ 4354 h 10232"/>
                  <a:gd name="connsiteX59" fmla="*/ 9234 w 10000"/>
                  <a:gd name="connsiteY59" fmla="*/ 4606 h 10232"/>
                  <a:gd name="connsiteX60" fmla="*/ 8935 w 10000"/>
                  <a:gd name="connsiteY60" fmla="*/ 5081 h 10232"/>
                  <a:gd name="connsiteX61" fmla="*/ 8659 w 10000"/>
                  <a:gd name="connsiteY61" fmla="*/ 5877 h 10232"/>
                  <a:gd name="connsiteX62" fmla="*/ 8619 w 10000"/>
                  <a:gd name="connsiteY62" fmla="*/ 6277 h 10232"/>
                  <a:gd name="connsiteX63" fmla="*/ 8134 w 10000"/>
                  <a:gd name="connsiteY63" fmla="*/ 6537 h 10232"/>
                  <a:gd name="connsiteX64" fmla="*/ 7281 w 10000"/>
                  <a:gd name="connsiteY64" fmla="*/ 6814 h 10232"/>
                  <a:gd name="connsiteX65" fmla="*/ 6724 w 10000"/>
                  <a:gd name="connsiteY65" fmla="*/ 6994 h 10232"/>
                  <a:gd name="connsiteX66" fmla="*/ 6018 w 10000"/>
                  <a:gd name="connsiteY66" fmla="*/ 7376 h 10232"/>
                  <a:gd name="connsiteX67" fmla="*/ 6166 w 10000"/>
                  <a:gd name="connsiteY67" fmla="*/ 7709 h 10232"/>
                  <a:gd name="connsiteX68" fmla="*/ 6654 w 10000"/>
                  <a:gd name="connsiteY68" fmla="*/ 7828 h 10232"/>
                  <a:gd name="connsiteX69" fmla="*/ 6915 w 10000"/>
                  <a:gd name="connsiteY69" fmla="*/ 8128 h 10232"/>
                  <a:gd name="connsiteX70" fmla="*/ 6927 w 10000"/>
                  <a:gd name="connsiteY70" fmla="*/ 8649 h 10232"/>
                  <a:gd name="connsiteX71" fmla="*/ 7170 w 10000"/>
                  <a:gd name="connsiteY71" fmla="*/ 8952 h 10232"/>
                  <a:gd name="connsiteX72" fmla="*/ 7381 w 10000"/>
                  <a:gd name="connsiteY72" fmla="*/ 8985 h 10232"/>
                  <a:gd name="connsiteX73" fmla="*/ 6917 w 10000"/>
                  <a:gd name="connsiteY73" fmla="*/ 9519 h 10232"/>
                  <a:gd name="connsiteX74" fmla="*/ 6320 w 10000"/>
                  <a:gd name="connsiteY74" fmla="*/ 9882 h 10232"/>
                  <a:gd name="connsiteX75" fmla="*/ 5760 w 10000"/>
                  <a:gd name="connsiteY75" fmla="*/ 10165 h 10232"/>
                  <a:gd name="connsiteX76" fmla="*/ 5338 w 10000"/>
                  <a:gd name="connsiteY76" fmla="*/ 10193 h 10232"/>
                  <a:gd name="connsiteX77" fmla="*/ 5081 w 10000"/>
                  <a:gd name="connsiteY77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4321 w 10000"/>
                  <a:gd name="connsiteY41" fmla="*/ 4399 h 10232"/>
                  <a:gd name="connsiteX42" fmla="*/ 4557 w 10000"/>
                  <a:gd name="connsiteY42" fmla="*/ 4556 h 10232"/>
                  <a:gd name="connsiteX43" fmla="*/ 4912 w 10000"/>
                  <a:gd name="connsiteY43" fmla="*/ 4604 h 10232"/>
                  <a:gd name="connsiteX44" fmla="*/ 5506 w 10000"/>
                  <a:gd name="connsiteY44" fmla="*/ 4538 h 10232"/>
                  <a:gd name="connsiteX45" fmla="*/ 6947 w 10000"/>
                  <a:gd name="connsiteY45" fmla="*/ 4242 h 10232"/>
                  <a:gd name="connsiteX46" fmla="*/ 7138 w 10000"/>
                  <a:gd name="connsiteY46" fmla="*/ 3467 h 10232"/>
                  <a:gd name="connsiteX47" fmla="*/ 7168 w 10000"/>
                  <a:gd name="connsiteY47" fmla="*/ 3133 h 10232"/>
                  <a:gd name="connsiteX48" fmla="*/ 7708 w 10000"/>
                  <a:gd name="connsiteY48" fmla="*/ 3212 h 10232"/>
                  <a:gd name="connsiteX49" fmla="*/ 8677 w 10000"/>
                  <a:gd name="connsiteY49" fmla="*/ 3030 h 10232"/>
                  <a:gd name="connsiteX50" fmla="*/ 9123 w 10000"/>
                  <a:gd name="connsiteY50" fmla="*/ 2623 h 10232"/>
                  <a:gd name="connsiteX51" fmla="*/ 9350 w 10000"/>
                  <a:gd name="connsiteY51" fmla="*/ 2421 h 10232"/>
                  <a:gd name="connsiteX52" fmla="*/ 9576 w 10000"/>
                  <a:gd name="connsiteY52" fmla="*/ 2641 h 10232"/>
                  <a:gd name="connsiteX53" fmla="*/ 9918 w 10000"/>
                  <a:gd name="connsiteY53" fmla="*/ 2860 h 10232"/>
                  <a:gd name="connsiteX54" fmla="*/ 9968 w 10000"/>
                  <a:gd name="connsiteY54" fmla="*/ 3083 h 10232"/>
                  <a:gd name="connsiteX55" fmla="*/ 9779 w 10000"/>
                  <a:gd name="connsiteY55" fmla="*/ 3492 h 10232"/>
                  <a:gd name="connsiteX56" fmla="*/ 9676 w 10000"/>
                  <a:gd name="connsiteY56" fmla="*/ 3972 h 10232"/>
                  <a:gd name="connsiteX57" fmla="*/ 9488 w 10000"/>
                  <a:gd name="connsiteY57" fmla="*/ 4354 h 10232"/>
                  <a:gd name="connsiteX58" fmla="*/ 9234 w 10000"/>
                  <a:gd name="connsiteY58" fmla="*/ 4606 h 10232"/>
                  <a:gd name="connsiteX59" fmla="*/ 8935 w 10000"/>
                  <a:gd name="connsiteY59" fmla="*/ 5081 h 10232"/>
                  <a:gd name="connsiteX60" fmla="*/ 8659 w 10000"/>
                  <a:gd name="connsiteY60" fmla="*/ 5877 h 10232"/>
                  <a:gd name="connsiteX61" fmla="*/ 8619 w 10000"/>
                  <a:gd name="connsiteY61" fmla="*/ 6277 h 10232"/>
                  <a:gd name="connsiteX62" fmla="*/ 8134 w 10000"/>
                  <a:gd name="connsiteY62" fmla="*/ 6537 h 10232"/>
                  <a:gd name="connsiteX63" fmla="*/ 7281 w 10000"/>
                  <a:gd name="connsiteY63" fmla="*/ 6814 h 10232"/>
                  <a:gd name="connsiteX64" fmla="*/ 6724 w 10000"/>
                  <a:gd name="connsiteY64" fmla="*/ 6994 h 10232"/>
                  <a:gd name="connsiteX65" fmla="*/ 6018 w 10000"/>
                  <a:gd name="connsiteY65" fmla="*/ 7376 h 10232"/>
                  <a:gd name="connsiteX66" fmla="*/ 6166 w 10000"/>
                  <a:gd name="connsiteY66" fmla="*/ 7709 h 10232"/>
                  <a:gd name="connsiteX67" fmla="*/ 6654 w 10000"/>
                  <a:gd name="connsiteY67" fmla="*/ 7828 h 10232"/>
                  <a:gd name="connsiteX68" fmla="*/ 6915 w 10000"/>
                  <a:gd name="connsiteY68" fmla="*/ 8128 h 10232"/>
                  <a:gd name="connsiteX69" fmla="*/ 6927 w 10000"/>
                  <a:gd name="connsiteY69" fmla="*/ 8649 h 10232"/>
                  <a:gd name="connsiteX70" fmla="*/ 7170 w 10000"/>
                  <a:gd name="connsiteY70" fmla="*/ 8952 h 10232"/>
                  <a:gd name="connsiteX71" fmla="*/ 7381 w 10000"/>
                  <a:gd name="connsiteY71" fmla="*/ 8985 h 10232"/>
                  <a:gd name="connsiteX72" fmla="*/ 6917 w 10000"/>
                  <a:gd name="connsiteY72" fmla="*/ 9519 h 10232"/>
                  <a:gd name="connsiteX73" fmla="*/ 6320 w 10000"/>
                  <a:gd name="connsiteY73" fmla="*/ 9882 h 10232"/>
                  <a:gd name="connsiteX74" fmla="*/ 5760 w 10000"/>
                  <a:gd name="connsiteY74" fmla="*/ 10165 h 10232"/>
                  <a:gd name="connsiteX75" fmla="*/ 5338 w 10000"/>
                  <a:gd name="connsiteY75" fmla="*/ 10193 h 10232"/>
                  <a:gd name="connsiteX76" fmla="*/ 5081 w 10000"/>
                  <a:gd name="connsiteY76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5030 w 10000"/>
                  <a:gd name="connsiteY41" fmla="*/ 4116 h 10232"/>
                  <a:gd name="connsiteX42" fmla="*/ 4557 w 10000"/>
                  <a:gd name="connsiteY42" fmla="*/ 4556 h 10232"/>
                  <a:gd name="connsiteX43" fmla="*/ 4912 w 10000"/>
                  <a:gd name="connsiteY43" fmla="*/ 4604 h 10232"/>
                  <a:gd name="connsiteX44" fmla="*/ 5506 w 10000"/>
                  <a:gd name="connsiteY44" fmla="*/ 4538 h 10232"/>
                  <a:gd name="connsiteX45" fmla="*/ 6947 w 10000"/>
                  <a:gd name="connsiteY45" fmla="*/ 4242 h 10232"/>
                  <a:gd name="connsiteX46" fmla="*/ 7138 w 10000"/>
                  <a:gd name="connsiteY46" fmla="*/ 3467 h 10232"/>
                  <a:gd name="connsiteX47" fmla="*/ 7168 w 10000"/>
                  <a:gd name="connsiteY47" fmla="*/ 3133 h 10232"/>
                  <a:gd name="connsiteX48" fmla="*/ 7708 w 10000"/>
                  <a:gd name="connsiteY48" fmla="*/ 3212 h 10232"/>
                  <a:gd name="connsiteX49" fmla="*/ 8677 w 10000"/>
                  <a:gd name="connsiteY49" fmla="*/ 3030 h 10232"/>
                  <a:gd name="connsiteX50" fmla="*/ 9123 w 10000"/>
                  <a:gd name="connsiteY50" fmla="*/ 2623 h 10232"/>
                  <a:gd name="connsiteX51" fmla="*/ 9350 w 10000"/>
                  <a:gd name="connsiteY51" fmla="*/ 2421 h 10232"/>
                  <a:gd name="connsiteX52" fmla="*/ 9576 w 10000"/>
                  <a:gd name="connsiteY52" fmla="*/ 2641 h 10232"/>
                  <a:gd name="connsiteX53" fmla="*/ 9918 w 10000"/>
                  <a:gd name="connsiteY53" fmla="*/ 2860 h 10232"/>
                  <a:gd name="connsiteX54" fmla="*/ 9968 w 10000"/>
                  <a:gd name="connsiteY54" fmla="*/ 3083 h 10232"/>
                  <a:gd name="connsiteX55" fmla="*/ 9779 w 10000"/>
                  <a:gd name="connsiteY55" fmla="*/ 3492 h 10232"/>
                  <a:gd name="connsiteX56" fmla="*/ 9676 w 10000"/>
                  <a:gd name="connsiteY56" fmla="*/ 3972 h 10232"/>
                  <a:gd name="connsiteX57" fmla="*/ 9488 w 10000"/>
                  <a:gd name="connsiteY57" fmla="*/ 4354 h 10232"/>
                  <a:gd name="connsiteX58" fmla="*/ 9234 w 10000"/>
                  <a:gd name="connsiteY58" fmla="*/ 4606 h 10232"/>
                  <a:gd name="connsiteX59" fmla="*/ 8935 w 10000"/>
                  <a:gd name="connsiteY59" fmla="*/ 5081 h 10232"/>
                  <a:gd name="connsiteX60" fmla="*/ 8659 w 10000"/>
                  <a:gd name="connsiteY60" fmla="*/ 5877 h 10232"/>
                  <a:gd name="connsiteX61" fmla="*/ 8619 w 10000"/>
                  <a:gd name="connsiteY61" fmla="*/ 6277 h 10232"/>
                  <a:gd name="connsiteX62" fmla="*/ 8134 w 10000"/>
                  <a:gd name="connsiteY62" fmla="*/ 6537 h 10232"/>
                  <a:gd name="connsiteX63" fmla="*/ 7281 w 10000"/>
                  <a:gd name="connsiteY63" fmla="*/ 6814 h 10232"/>
                  <a:gd name="connsiteX64" fmla="*/ 6724 w 10000"/>
                  <a:gd name="connsiteY64" fmla="*/ 6994 h 10232"/>
                  <a:gd name="connsiteX65" fmla="*/ 6018 w 10000"/>
                  <a:gd name="connsiteY65" fmla="*/ 7376 h 10232"/>
                  <a:gd name="connsiteX66" fmla="*/ 6166 w 10000"/>
                  <a:gd name="connsiteY66" fmla="*/ 7709 h 10232"/>
                  <a:gd name="connsiteX67" fmla="*/ 6654 w 10000"/>
                  <a:gd name="connsiteY67" fmla="*/ 7828 h 10232"/>
                  <a:gd name="connsiteX68" fmla="*/ 6915 w 10000"/>
                  <a:gd name="connsiteY68" fmla="*/ 8128 h 10232"/>
                  <a:gd name="connsiteX69" fmla="*/ 6927 w 10000"/>
                  <a:gd name="connsiteY69" fmla="*/ 8649 h 10232"/>
                  <a:gd name="connsiteX70" fmla="*/ 7170 w 10000"/>
                  <a:gd name="connsiteY70" fmla="*/ 8952 h 10232"/>
                  <a:gd name="connsiteX71" fmla="*/ 7381 w 10000"/>
                  <a:gd name="connsiteY71" fmla="*/ 8985 h 10232"/>
                  <a:gd name="connsiteX72" fmla="*/ 6917 w 10000"/>
                  <a:gd name="connsiteY72" fmla="*/ 9519 h 10232"/>
                  <a:gd name="connsiteX73" fmla="*/ 6320 w 10000"/>
                  <a:gd name="connsiteY73" fmla="*/ 9882 h 10232"/>
                  <a:gd name="connsiteX74" fmla="*/ 5760 w 10000"/>
                  <a:gd name="connsiteY74" fmla="*/ 10165 h 10232"/>
                  <a:gd name="connsiteX75" fmla="*/ 5338 w 10000"/>
                  <a:gd name="connsiteY75" fmla="*/ 10193 h 10232"/>
                  <a:gd name="connsiteX76" fmla="*/ 5081 w 10000"/>
                  <a:gd name="connsiteY76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5030 w 10000"/>
                  <a:gd name="connsiteY41" fmla="*/ 4116 h 10232"/>
                  <a:gd name="connsiteX42" fmla="*/ 4912 w 10000"/>
                  <a:gd name="connsiteY42" fmla="*/ 4604 h 10232"/>
                  <a:gd name="connsiteX43" fmla="*/ 5506 w 10000"/>
                  <a:gd name="connsiteY43" fmla="*/ 4538 h 10232"/>
                  <a:gd name="connsiteX44" fmla="*/ 6947 w 10000"/>
                  <a:gd name="connsiteY44" fmla="*/ 4242 h 10232"/>
                  <a:gd name="connsiteX45" fmla="*/ 7138 w 10000"/>
                  <a:gd name="connsiteY45" fmla="*/ 3467 h 10232"/>
                  <a:gd name="connsiteX46" fmla="*/ 7168 w 10000"/>
                  <a:gd name="connsiteY46" fmla="*/ 3133 h 10232"/>
                  <a:gd name="connsiteX47" fmla="*/ 7708 w 10000"/>
                  <a:gd name="connsiteY47" fmla="*/ 3212 h 10232"/>
                  <a:gd name="connsiteX48" fmla="*/ 8677 w 10000"/>
                  <a:gd name="connsiteY48" fmla="*/ 3030 h 10232"/>
                  <a:gd name="connsiteX49" fmla="*/ 9123 w 10000"/>
                  <a:gd name="connsiteY49" fmla="*/ 2623 h 10232"/>
                  <a:gd name="connsiteX50" fmla="*/ 9350 w 10000"/>
                  <a:gd name="connsiteY50" fmla="*/ 2421 h 10232"/>
                  <a:gd name="connsiteX51" fmla="*/ 9576 w 10000"/>
                  <a:gd name="connsiteY51" fmla="*/ 2641 h 10232"/>
                  <a:gd name="connsiteX52" fmla="*/ 9918 w 10000"/>
                  <a:gd name="connsiteY52" fmla="*/ 2860 h 10232"/>
                  <a:gd name="connsiteX53" fmla="*/ 9968 w 10000"/>
                  <a:gd name="connsiteY53" fmla="*/ 3083 h 10232"/>
                  <a:gd name="connsiteX54" fmla="*/ 9779 w 10000"/>
                  <a:gd name="connsiteY54" fmla="*/ 3492 h 10232"/>
                  <a:gd name="connsiteX55" fmla="*/ 9676 w 10000"/>
                  <a:gd name="connsiteY55" fmla="*/ 3972 h 10232"/>
                  <a:gd name="connsiteX56" fmla="*/ 9488 w 10000"/>
                  <a:gd name="connsiteY56" fmla="*/ 4354 h 10232"/>
                  <a:gd name="connsiteX57" fmla="*/ 9234 w 10000"/>
                  <a:gd name="connsiteY57" fmla="*/ 4606 h 10232"/>
                  <a:gd name="connsiteX58" fmla="*/ 8935 w 10000"/>
                  <a:gd name="connsiteY58" fmla="*/ 5081 h 10232"/>
                  <a:gd name="connsiteX59" fmla="*/ 8659 w 10000"/>
                  <a:gd name="connsiteY59" fmla="*/ 5877 h 10232"/>
                  <a:gd name="connsiteX60" fmla="*/ 8619 w 10000"/>
                  <a:gd name="connsiteY60" fmla="*/ 6277 h 10232"/>
                  <a:gd name="connsiteX61" fmla="*/ 8134 w 10000"/>
                  <a:gd name="connsiteY61" fmla="*/ 6537 h 10232"/>
                  <a:gd name="connsiteX62" fmla="*/ 7281 w 10000"/>
                  <a:gd name="connsiteY62" fmla="*/ 6814 h 10232"/>
                  <a:gd name="connsiteX63" fmla="*/ 6724 w 10000"/>
                  <a:gd name="connsiteY63" fmla="*/ 6994 h 10232"/>
                  <a:gd name="connsiteX64" fmla="*/ 6018 w 10000"/>
                  <a:gd name="connsiteY64" fmla="*/ 7376 h 10232"/>
                  <a:gd name="connsiteX65" fmla="*/ 6166 w 10000"/>
                  <a:gd name="connsiteY65" fmla="*/ 7709 h 10232"/>
                  <a:gd name="connsiteX66" fmla="*/ 6654 w 10000"/>
                  <a:gd name="connsiteY66" fmla="*/ 7828 h 10232"/>
                  <a:gd name="connsiteX67" fmla="*/ 6915 w 10000"/>
                  <a:gd name="connsiteY67" fmla="*/ 8128 h 10232"/>
                  <a:gd name="connsiteX68" fmla="*/ 6927 w 10000"/>
                  <a:gd name="connsiteY68" fmla="*/ 8649 h 10232"/>
                  <a:gd name="connsiteX69" fmla="*/ 7170 w 10000"/>
                  <a:gd name="connsiteY69" fmla="*/ 8952 h 10232"/>
                  <a:gd name="connsiteX70" fmla="*/ 7381 w 10000"/>
                  <a:gd name="connsiteY70" fmla="*/ 8985 h 10232"/>
                  <a:gd name="connsiteX71" fmla="*/ 6917 w 10000"/>
                  <a:gd name="connsiteY71" fmla="*/ 9519 h 10232"/>
                  <a:gd name="connsiteX72" fmla="*/ 6320 w 10000"/>
                  <a:gd name="connsiteY72" fmla="*/ 9882 h 10232"/>
                  <a:gd name="connsiteX73" fmla="*/ 5760 w 10000"/>
                  <a:gd name="connsiteY73" fmla="*/ 10165 h 10232"/>
                  <a:gd name="connsiteX74" fmla="*/ 5338 w 10000"/>
                  <a:gd name="connsiteY74" fmla="*/ 10193 h 10232"/>
                  <a:gd name="connsiteX75" fmla="*/ 5081 w 10000"/>
                  <a:gd name="connsiteY75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5030 w 10000"/>
                  <a:gd name="connsiteY41" fmla="*/ 4116 h 10232"/>
                  <a:gd name="connsiteX42" fmla="*/ 5506 w 10000"/>
                  <a:gd name="connsiteY42" fmla="*/ 4538 h 10232"/>
                  <a:gd name="connsiteX43" fmla="*/ 6947 w 10000"/>
                  <a:gd name="connsiteY43" fmla="*/ 4242 h 10232"/>
                  <a:gd name="connsiteX44" fmla="*/ 7138 w 10000"/>
                  <a:gd name="connsiteY44" fmla="*/ 3467 h 10232"/>
                  <a:gd name="connsiteX45" fmla="*/ 7168 w 10000"/>
                  <a:gd name="connsiteY45" fmla="*/ 3133 h 10232"/>
                  <a:gd name="connsiteX46" fmla="*/ 7708 w 10000"/>
                  <a:gd name="connsiteY46" fmla="*/ 3212 h 10232"/>
                  <a:gd name="connsiteX47" fmla="*/ 8677 w 10000"/>
                  <a:gd name="connsiteY47" fmla="*/ 3030 h 10232"/>
                  <a:gd name="connsiteX48" fmla="*/ 9123 w 10000"/>
                  <a:gd name="connsiteY48" fmla="*/ 2623 h 10232"/>
                  <a:gd name="connsiteX49" fmla="*/ 9350 w 10000"/>
                  <a:gd name="connsiteY49" fmla="*/ 2421 h 10232"/>
                  <a:gd name="connsiteX50" fmla="*/ 9576 w 10000"/>
                  <a:gd name="connsiteY50" fmla="*/ 2641 h 10232"/>
                  <a:gd name="connsiteX51" fmla="*/ 9918 w 10000"/>
                  <a:gd name="connsiteY51" fmla="*/ 2860 h 10232"/>
                  <a:gd name="connsiteX52" fmla="*/ 9968 w 10000"/>
                  <a:gd name="connsiteY52" fmla="*/ 3083 h 10232"/>
                  <a:gd name="connsiteX53" fmla="*/ 9779 w 10000"/>
                  <a:gd name="connsiteY53" fmla="*/ 3492 h 10232"/>
                  <a:gd name="connsiteX54" fmla="*/ 9676 w 10000"/>
                  <a:gd name="connsiteY54" fmla="*/ 3972 h 10232"/>
                  <a:gd name="connsiteX55" fmla="*/ 9488 w 10000"/>
                  <a:gd name="connsiteY55" fmla="*/ 4354 h 10232"/>
                  <a:gd name="connsiteX56" fmla="*/ 9234 w 10000"/>
                  <a:gd name="connsiteY56" fmla="*/ 4606 h 10232"/>
                  <a:gd name="connsiteX57" fmla="*/ 8935 w 10000"/>
                  <a:gd name="connsiteY57" fmla="*/ 5081 h 10232"/>
                  <a:gd name="connsiteX58" fmla="*/ 8659 w 10000"/>
                  <a:gd name="connsiteY58" fmla="*/ 5877 h 10232"/>
                  <a:gd name="connsiteX59" fmla="*/ 8619 w 10000"/>
                  <a:gd name="connsiteY59" fmla="*/ 6277 h 10232"/>
                  <a:gd name="connsiteX60" fmla="*/ 8134 w 10000"/>
                  <a:gd name="connsiteY60" fmla="*/ 6537 h 10232"/>
                  <a:gd name="connsiteX61" fmla="*/ 7281 w 10000"/>
                  <a:gd name="connsiteY61" fmla="*/ 6814 h 10232"/>
                  <a:gd name="connsiteX62" fmla="*/ 6724 w 10000"/>
                  <a:gd name="connsiteY62" fmla="*/ 6994 h 10232"/>
                  <a:gd name="connsiteX63" fmla="*/ 6018 w 10000"/>
                  <a:gd name="connsiteY63" fmla="*/ 7376 h 10232"/>
                  <a:gd name="connsiteX64" fmla="*/ 6166 w 10000"/>
                  <a:gd name="connsiteY64" fmla="*/ 7709 h 10232"/>
                  <a:gd name="connsiteX65" fmla="*/ 6654 w 10000"/>
                  <a:gd name="connsiteY65" fmla="*/ 7828 h 10232"/>
                  <a:gd name="connsiteX66" fmla="*/ 6915 w 10000"/>
                  <a:gd name="connsiteY66" fmla="*/ 8128 h 10232"/>
                  <a:gd name="connsiteX67" fmla="*/ 6927 w 10000"/>
                  <a:gd name="connsiteY67" fmla="*/ 8649 h 10232"/>
                  <a:gd name="connsiteX68" fmla="*/ 7170 w 10000"/>
                  <a:gd name="connsiteY68" fmla="*/ 8952 h 10232"/>
                  <a:gd name="connsiteX69" fmla="*/ 7381 w 10000"/>
                  <a:gd name="connsiteY69" fmla="*/ 8985 h 10232"/>
                  <a:gd name="connsiteX70" fmla="*/ 6917 w 10000"/>
                  <a:gd name="connsiteY70" fmla="*/ 9519 h 10232"/>
                  <a:gd name="connsiteX71" fmla="*/ 6320 w 10000"/>
                  <a:gd name="connsiteY71" fmla="*/ 9882 h 10232"/>
                  <a:gd name="connsiteX72" fmla="*/ 5760 w 10000"/>
                  <a:gd name="connsiteY72" fmla="*/ 10165 h 10232"/>
                  <a:gd name="connsiteX73" fmla="*/ 5338 w 10000"/>
                  <a:gd name="connsiteY73" fmla="*/ 10193 h 10232"/>
                  <a:gd name="connsiteX74" fmla="*/ 5081 w 10000"/>
                  <a:gd name="connsiteY74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5030 w 10000"/>
                  <a:gd name="connsiteY41" fmla="*/ 4116 h 10232"/>
                  <a:gd name="connsiteX42" fmla="*/ 5742 w 10000"/>
                  <a:gd name="connsiteY42" fmla="*/ 4113 h 10232"/>
                  <a:gd name="connsiteX43" fmla="*/ 6947 w 10000"/>
                  <a:gd name="connsiteY43" fmla="*/ 4242 h 10232"/>
                  <a:gd name="connsiteX44" fmla="*/ 7138 w 10000"/>
                  <a:gd name="connsiteY44" fmla="*/ 3467 h 10232"/>
                  <a:gd name="connsiteX45" fmla="*/ 7168 w 10000"/>
                  <a:gd name="connsiteY45" fmla="*/ 3133 h 10232"/>
                  <a:gd name="connsiteX46" fmla="*/ 7708 w 10000"/>
                  <a:gd name="connsiteY46" fmla="*/ 3212 h 10232"/>
                  <a:gd name="connsiteX47" fmla="*/ 8677 w 10000"/>
                  <a:gd name="connsiteY47" fmla="*/ 3030 h 10232"/>
                  <a:gd name="connsiteX48" fmla="*/ 9123 w 10000"/>
                  <a:gd name="connsiteY48" fmla="*/ 2623 h 10232"/>
                  <a:gd name="connsiteX49" fmla="*/ 9350 w 10000"/>
                  <a:gd name="connsiteY49" fmla="*/ 2421 h 10232"/>
                  <a:gd name="connsiteX50" fmla="*/ 9576 w 10000"/>
                  <a:gd name="connsiteY50" fmla="*/ 2641 h 10232"/>
                  <a:gd name="connsiteX51" fmla="*/ 9918 w 10000"/>
                  <a:gd name="connsiteY51" fmla="*/ 2860 h 10232"/>
                  <a:gd name="connsiteX52" fmla="*/ 9968 w 10000"/>
                  <a:gd name="connsiteY52" fmla="*/ 3083 h 10232"/>
                  <a:gd name="connsiteX53" fmla="*/ 9779 w 10000"/>
                  <a:gd name="connsiteY53" fmla="*/ 3492 h 10232"/>
                  <a:gd name="connsiteX54" fmla="*/ 9676 w 10000"/>
                  <a:gd name="connsiteY54" fmla="*/ 3972 h 10232"/>
                  <a:gd name="connsiteX55" fmla="*/ 9488 w 10000"/>
                  <a:gd name="connsiteY55" fmla="*/ 4354 h 10232"/>
                  <a:gd name="connsiteX56" fmla="*/ 9234 w 10000"/>
                  <a:gd name="connsiteY56" fmla="*/ 4606 h 10232"/>
                  <a:gd name="connsiteX57" fmla="*/ 8935 w 10000"/>
                  <a:gd name="connsiteY57" fmla="*/ 5081 h 10232"/>
                  <a:gd name="connsiteX58" fmla="*/ 8659 w 10000"/>
                  <a:gd name="connsiteY58" fmla="*/ 5877 h 10232"/>
                  <a:gd name="connsiteX59" fmla="*/ 8619 w 10000"/>
                  <a:gd name="connsiteY59" fmla="*/ 6277 h 10232"/>
                  <a:gd name="connsiteX60" fmla="*/ 8134 w 10000"/>
                  <a:gd name="connsiteY60" fmla="*/ 6537 h 10232"/>
                  <a:gd name="connsiteX61" fmla="*/ 7281 w 10000"/>
                  <a:gd name="connsiteY61" fmla="*/ 6814 h 10232"/>
                  <a:gd name="connsiteX62" fmla="*/ 6724 w 10000"/>
                  <a:gd name="connsiteY62" fmla="*/ 6994 h 10232"/>
                  <a:gd name="connsiteX63" fmla="*/ 6018 w 10000"/>
                  <a:gd name="connsiteY63" fmla="*/ 7376 h 10232"/>
                  <a:gd name="connsiteX64" fmla="*/ 6166 w 10000"/>
                  <a:gd name="connsiteY64" fmla="*/ 7709 h 10232"/>
                  <a:gd name="connsiteX65" fmla="*/ 6654 w 10000"/>
                  <a:gd name="connsiteY65" fmla="*/ 7828 h 10232"/>
                  <a:gd name="connsiteX66" fmla="*/ 6915 w 10000"/>
                  <a:gd name="connsiteY66" fmla="*/ 8128 h 10232"/>
                  <a:gd name="connsiteX67" fmla="*/ 6927 w 10000"/>
                  <a:gd name="connsiteY67" fmla="*/ 8649 h 10232"/>
                  <a:gd name="connsiteX68" fmla="*/ 7170 w 10000"/>
                  <a:gd name="connsiteY68" fmla="*/ 8952 h 10232"/>
                  <a:gd name="connsiteX69" fmla="*/ 7381 w 10000"/>
                  <a:gd name="connsiteY69" fmla="*/ 8985 h 10232"/>
                  <a:gd name="connsiteX70" fmla="*/ 6917 w 10000"/>
                  <a:gd name="connsiteY70" fmla="*/ 9519 h 10232"/>
                  <a:gd name="connsiteX71" fmla="*/ 6320 w 10000"/>
                  <a:gd name="connsiteY71" fmla="*/ 9882 h 10232"/>
                  <a:gd name="connsiteX72" fmla="*/ 5760 w 10000"/>
                  <a:gd name="connsiteY72" fmla="*/ 10165 h 10232"/>
                  <a:gd name="connsiteX73" fmla="*/ 5338 w 10000"/>
                  <a:gd name="connsiteY73" fmla="*/ 10193 h 10232"/>
                  <a:gd name="connsiteX74" fmla="*/ 5081 w 10000"/>
                  <a:gd name="connsiteY74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5030 w 10000"/>
                  <a:gd name="connsiteY41" fmla="*/ 4116 h 10232"/>
                  <a:gd name="connsiteX42" fmla="*/ 5742 w 10000"/>
                  <a:gd name="connsiteY42" fmla="*/ 4113 h 10232"/>
                  <a:gd name="connsiteX43" fmla="*/ 6947 w 10000"/>
                  <a:gd name="connsiteY43" fmla="*/ 4242 h 10232"/>
                  <a:gd name="connsiteX44" fmla="*/ 6949 w 10000"/>
                  <a:gd name="connsiteY44" fmla="*/ 3467 h 10232"/>
                  <a:gd name="connsiteX45" fmla="*/ 7168 w 10000"/>
                  <a:gd name="connsiteY45" fmla="*/ 3133 h 10232"/>
                  <a:gd name="connsiteX46" fmla="*/ 7708 w 10000"/>
                  <a:gd name="connsiteY46" fmla="*/ 3212 h 10232"/>
                  <a:gd name="connsiteX47" fmla="*/ 8677 w 10000"/>
                  <a:gd name="connsiteY47" fmla="*/ 3030 h 10232"/>
                  <a:gd name="connsiteX48" fmla="*/ 9123 w 10000"/>
                  <a:gd name="connsiteY48" fmla="*/ 2623 h 10232"/>
                  <a:gd name="connsiteX49" fmla="*/ 9350 w 10000"/>
                  <a:gd name="connsiteY49" fmla="*/ 2421 h 10232"/>
                  <a:gd name="connsiteX50" fmla="*/ 9576 w 10000"/>
                  <a:gd name="connsiteY50" fmla="*/ 2641 h 10232"/>
                  <a:gd name="connsiteX51" fmla="*/ 9918 w 10000"/>
                  <a:gd name="connsiteY51" fmla="*/ 2860 h 10232"/>
                  <a:gd name="connsiteX52" fmla="*/ 9968 w 10000"/>
                  <a:gd name="connsiteY52" fmla="*/ 3083 h 10232"/>
                  <a:gd name="connsiteX53" fmla="*/ 9779 w 10000"/>
                  <a:gd name="connsiteY53" fmla="*/ 3492 h 10232"/>
                  <a:gd name="connsiteX54" fmla="*/ 9676 w 10000"/>
                  <a:gd name="connsiteY54" fmla="*/ 3972 h 10232"/>
                  <a:gd name="connsiteX55" fmla="*/ 9488 w 10000"/>
                  <a:gd name="connsiteY55" fmla="*/ 4354 h 10232"/>
                  <a:gd name="connsiteX56" fmla="*/ 9234 w 10000"/>
                  <a:gd name="connsiteY56" fmla="*/ 4606 h 10232"/>
                  <a:gd name="connsiteX57" fmla="*/ 8935 w 10000"/>
                  <a:gd name="connsiteY57" fmla="*/ 5081 h 10232"/>
                  <a:gd name="connsiteX58" fmla="*/ 8659 w 10000"/>
                  <a:gd name="connsiteY58" fmla="*/ 5877 h 10232"/>
                  <a:gd name="connsiteX59" fmla="*/ 8619 w 10000"/>
                  <a:gd name="connsiteY59" fmla="*/ 6277 h 10232"/>
                  <a:gd name="connsiteX60" fmla="*/ 8134 w 10000"/>
                  <a:gd name="connsiteY60" fmla="*/ 6537 h 10232"/>
                  <a:gd name="connsiteX61" fmla="*/ 7281 w 10000"/>
                  <a:gd name="connsiteY61" fmla="*/ 6814 h 10232"/>
                  <a:gd name="connsiteX62" fmla="*/ 6724 w 10000"/>
                  <a:gd name="connsiteY62" fmla="*/ 6994 h 10232"/>
                  <a:gd name="connsiteX63" fmla="*/ 6018 w 10000"/>
                  <a:gd name="connsiteY63" fmla="*/ 7376 h 10232"/>
                  <a:gd name="connsiteX64" fmla="*/ 6166 w 10000"/>
                  <a:gd name="connsiteY64" fmla="*/ 7709 h 10232"/>
                  <a:gd name="connsiteX65" fmla="*/ 6654 w 10000"/>
                  <a:gd name="connsiteY65" fmla="*/ 7828 h 10232"/>
                  <a:gd name="connsiteX66" fmla="*/ 6915 w 10000"/>
                  <a:gd name="connsiteY66" fmla="*/ 8128 h 10232"/>
                  <a:gd name="connsiteX67" fmla="*/ 6927 w 10000"/>
                  <a:gd name="connsiteY67" fmla="*/ 8649 h 10232"/>
                  <a:gd name="connsiteX68" fmla="*/ 7170 w 10000"/>
                  <a:gd name="connsiteY68" fmla="*/ 8952 h 10232"/>
                  <a:gd name="connsiteX69" fmla="*/ 7381 w 10000"/>
                  <a:gd name="connsiteY69" fmla="*/ 8985 h 10232"/>
                  <a:gd name="connsiteX70" fmla="*/ 6917 w 10000"/>
                  <a:gd name="connsiteY70" fmla="*/ 9519 h 10232"/>
                  <a:gd name="connsiteX71" fmla="*/ 6320 w 10000"/>
                  <a:gd name="connsiteY71" fmla="*/ 9882 h 10232"/>
                  <a:gd name="connsiteX72" fmla="*/ 5760 w 10000"/>
                  <a:gd name="connsiteY72" fmla="*/ 10165 h 10232"/>
                  <a:gd name="connsiteX73" fmla="*/ 5338 w 10000"/>
                  <a:gd name="connsiteY73" fmla="*/ 10193 h 10232"/>
                  <a:gd name="connsiteX74" fmla="*/ 5081 w 10000"/>
                  <a:gd name="connsiteY74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4055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5030 w 10000"/>
                  <a:gd name="connsiteY41" fmla="*/ 4116 h 10232"/>
                  <a:gd name="connsiteX42" fmla="*/ 5742 w 10000"/>
                  <a:gd name="connsiteY42" fmla="*/ 4113 h 10232"/>
                  <a:gd name="connsiteX43" fmla="*/ 6616 w 10000"/>
                  <a:gd name="connsiteY43" fmla="*/ 4006 h 10232"/>
                  <a:gd name="connsiteX44" fmla="*/ 6949 w 10000"/>
                  <a:gd name="connsiteY44" fmla="*/ 3467 h 10232"/>
                  <a:gd name="connsiteX45" fmla="*/ 7168 w 10000"/>
                  <a:gd name="connsiteY45" fmla="*/ 3133 h 10232"/>
                  <a:gd name="connsiteX46" fmla="*/ 7708 w 10000"/>
                  <a:gd name="connsiteY46" fmla="*/ 3212 h 10232"/>
                  <a:gd name="connsiteX47" fmla="*/ 8677 w 10000"/>
                  <a:gd name="connsiteY47" fmla="*/ 3030 h 10232"/>
                  <a:gd name="connsiteX48" fmla="*/ 9123 w 10000"/>
                  <a:gd name="connsiteY48" fmla="*/ 2623 h 10232"/>
                  <a:gd name="connsiteX49" fmla="*/ 9350 w 10000"/>
                  <a:gd name="connsiteY49" fmla="*/ 2421 h 10232"/>
                  <a:gd name="connsiteX50" fmla="*/ 9576 w 10000"/>
                  <a:gd name="connsiteY50" fmla="*/ 2641 h 10232"/>
                  <a:gd name="connsiteX51" fmla="*/ 9918 w 10000"/>
                  <a:gd name="connsiteY51" fmla="*/ 2860 h 10232"/>
                  <a:gd name="connsiteX52" fmla="*/ 9968 w 10000"/>
                  <a:gd name="connsiteY52" fmla="*/ 3083 h 10232"/>
                  <a:gd name="connsiteX53" fmla="*/ 9779 w 10000"/>
                  <a:gd name="connsiteY53" fmla="*/ 3492 h 10232"/>
                  <a:gd name="connsiteX54" fmla="*/ 9676 w 10000"/>
                  <a:gd name="connsiteY54" fmla="*/ 3972 h 10232"/>
                  <a:gd name="connsiteX55" fmla="*/ 9488 w 10000"/>
                  <a:gd name="connsiteY55" fmla="*/ 4354 h 10232"/>
                  <a:gd name="connsiteX56" fmla="*/ 9234 w 10000"/>
                  <a:gd name="connsiteY56" fmla="*/ 4606 h 10232"/>
                  <a:gd name="connsiteX57" fmla="*/ 8935 w 10000"/>
                  <a:gd name="connsiteY57" fmla="*/ 5081 h 10232"/>
                  <a:gd name="connsiteX58" fmla="*/ 8659 w 10000"/>
                  <a:gd name="connsiteY58" fmla="*/ 5877 h 10232"/>
                  <a:gd name="connsiteX59" fmla="*/ 8619 w 10000"/>
                  <a:gd name="connsiteY59" fmla="*/ 6277 h 10232"/>
                  <a:gd name="connsiteX60" fmla="*/ 8134 w 10000"/>
                  <a:gd name="connsiteY60" fmla="*/ 6537 h 10232"/>
                  <a:gd name="connsiteX61" fmla="*/ 7281 w 10000"/>
                  <a:gd name="connsiteY61" fmla="*/ 6814 h 10232"/>
                  <a:gd name="connsiteX62" fmla="*/ 6724 w 10000"/>
                  <a:gd name="connsiteY62" fmla="*/ 6994 h 10232"/>
                  <a:gd name="connsiteX63" fmla="*/ 6018 w 10000"/>
                  <a:gd name="connsiteY63" fmla="*/ 7376 h 10232"/>
                  <a:gd name="connsiteX64" fmla="*/ 6166 w 10000"/>
                  <a:gd name="connsiteY64" fmla="*/ 7709 h 10232"/>
                  <a:gd name="connsiteX65" fmla="*/ 6654 w 10000"/>
                  <a:gd name="connsiteY65" fmla="*/ 7828 h 10232"/>
                  <a:gd name="connsiteX66" fmla="*/ 6915 w 10000"/>
                  <a:gd name="connsiteY66" fmla="*/ 8128 h 10232"/>
                  <a:gd name="connsiteX67" fmla="*/ 6927 w 10000"/>
                  <a:gd name="connsiteY67" fmla="*/ 8649 h 10232"/>
                  <a:gd name="connsiteX68" fmla="*/ 7170 w 10000"/>
                  <a:gd name="connsiteY68" fmla="*/ 8952 h 10232"/>
                  <a:gd name="connsiteX69" fmla="*/ 7381 w 10000"/>
                  <a:gd name="connsiteY69" fmla="*/ 8985 h 10232"/>
                  <a:gd name="connsiteX70" fmla="*/ 6917 w 10000"/>
                  <a:gd name="connsiteY70" fmla="*/ 9519 h 10232"/>
                  <a:gd name="connsiteX71" fmla="*/ 6320 w 10000"/>
                  <a:gd name="connsiteY71" fmla="*/ 9882 h 10232"/>
                  <a:gd name="connsiteX72" fmla="*/ 5760 w 10000"/>
                  <a:gd name="connsiteY72" fmla="*/ 10165 h 10232"/>
                  <a:gd name="connsiteX73" fmla="*/ 5338 w 10000"/>
                  <a:gd name="connsiteY73" fmla="*/ 10193 h 10232"/>
                  <a:gd name="connsiteX74" fmla="*/ 5081 w 10000"/>
                  <a:gd name="connsiteY74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581 w 10000"/>
                  <a:gd name="connsiteY24" fmla="*/ 4066 h 10232"/>
                  <a:gd name="connsiteX25" fmla="*/ 3724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5030 w 10000"/>
                  <a:gd name="connsiteY41" fmla="*/ 4116 h 10232"/>
                  <a:gd name="connsiteX42" fmla="*/ 5742 w 10000"/>
                  <a:gd name="connsiteY42" fmla="*/ 4113 h 10232"/>
                  <a:gd name="connsiteX43" fmla="*/ 6616 w 10000"/>
                  <a:gd name="connsiteY43" fmla="*/ 4006 h 10232"/>
                  <a:gd name="connsiteX44" fmla="*/ 6949 w 10000"/>
                  <a:gd name="connsiteY44" fmla="*/ 3467 h 10232"/>
                  <a:gd name="connsiteX45" fmla="*/ 7168 w 10000"/>
                  <a:gd name="connsiteY45" fmla="*/ 3133 h 10232"/>
                  <a:gd name="connsiteX46" fmla="*/ 7708 w 10000"/>
                  <a:gd name="connsiteY46" fmla="*/ 3212 h 10232"/>
                  <a:gd name="connsiteX47" fmla="*/ 8677 w 10000"/>
                  <a:gd name="connsiteY47" fmla="*/ 3030 h 10232"/>
                  <a:gd name="connsiteX48" fmla="*/ 9123 w 10000"/>
                  <a:gd name="connsiteY48" fmla="*/ 2623 h 10232"/>
                  <a:gd name="connsiteX49" fmla="*/ 9350 w 10000"/>
                  <a:gd name="connsiteY49" fmla="*/ 2421 h 10232"/>
                  <a:gd name="connsiteX50" fmla="*/ 9576 w 10000"/>
                  <a:gd name="connsiteY50" fmla="*/ 2641 h 10232"/>
                  <a:gd name="connsiteX51" fmla="*/ 9918 w 10000"/>
                  <a:gd name="connsiteY51" fmla="*/ 2860 h 10232"/>
                  <a:gd name="connsiteX52" fmla="*/ 9968 w 10000"/>
                  <a:gd name="connsiteY52" fmla="*/ 3083 h 10232"/>
                  <a:gd name="connsiteX53" fmla="*/ 9779 w 10000"/>
                  <a:gd name="connsiteY53" fmla="*/ 3492 h 10232"/>
                  <a:gd name="connsiteX54" fmla="*/ 9676 w 10000"/>
                  <a:gd name="connsiteY54" fmla="*/ 3972 h 10232"/>
                  <a:gd name="connsiteX55" fmla="*/ 9488 w 10000"/>
                  <a:gd name="connsiteY55" fmla="*/ 4354 h 10232"/>
                  <a:gd name="connsiteX56" fmla="*/ 9234 w 10000"/>
                  <a:gd name="connsiteY56" fmla="*/ 4606 h 10232"/>
                  <a:gd name="connsiteX57" fmla="*/ 8935 w 10000"/>
                  <a:gd name="connsiteY57" fmla="*/ 5081 h 10232"/>
                  <a:gd name="connsiteX58" fmla="*/ 8659 w 10000"/>
                  <a:gd name="connsiteY58" fmla="*/ 5877 h 10232"/>
                  <a:gd name="connsiteX59" fmla="*/ 8619 w 10000"/>
                  <a:gd name="connsiteY59" fmla="*/ 6277 h 10232"/>
                  <a:gd name="connsiteX60" fmla="*/ 8134 w 10000"/>
                  <a:gd name="connsiteY60" fmla="*/ 6537 h 10232"/>
                  <a:gd name="connsiteX61" fmla="*/ 7281 w 10000"/>
                  <a:gd name="connsiteY61" fmla="*/ 6814 h 10232"/>
                  <a:gd name="connsiteX62" fmla="*/ 6724 w 10000"/>
                  <a:gd name="connsiteY62" fmla="*/ 6994 h 10232"/>
                  <a:gd name="connsiteX63" fmla="*/ 6018 w 10000"/>
                  <a:gd name="connsiteY63" fmla="*/ 7376 h 10232"/>
                  <a:gd name="connsiteX64" fmla="*/ 6166 w 10000"/>
                  <a:gd name="connsiteY64" fmla="*/ 7709 h 10232"/>
                  <a:gd name="connsiteX65" fmla="*/ 6654 w 10000"/>
                  <a:gd name="connsiteY65" fmla="*/ 7828 h 10232"/>
                  <a:gd name="connsiteX66" fmla="*/ 6915 w 10000"/>
                  <a:gd name="connsiteY66" fmla="*/ 8128 h 10232"/>
                  <a:gd name="connsiteX67" fmla="*/ 6927 w 10000"/>
                  <a:gd name="connsiteY67" fmla="*/ 8649 h 10232"/>
                  <a:gd name="connsiteX68" fmla="*/ 7170 w 10000"/>
                  <a:gd name="connsiteY68" fmla="*/ 8952 h 10232"/>
                  <a:gd name="connsiteX69" fmla="*/ 7381 w 10000"/>
                  <a:gd name="connsiteY69" fmla="*/ 8985 h 10232"/>
                  <a:gd name="connsiteX70" fmla="*/ 6917 w 10000"/>
                  <a:gd name="connsiteY70" fmla="*/ 9519 h 10232"/>
                  <a:gd name="connsiteX71" fmla="*/ 6320 w 10000"/>
                  <a:gd name="connsiteY71" fmla="*/ 9882 h 10232"/>
                  <a:gd name="connsiteX72" fmla="*/ 5760 w 10000"/>
                  <a:gd name="connsiteY72" fmla="*/ 10165 h 10232"/>
                  <a:gd name="connsiteX73" fmla="*/ 5338 w 10000"/>
                  <a:gd name="connsiteY73" fmla="*/ 10193 h 10232"/>
                  <a:gd name="connsiteX74" fmla="*/ 5081 w 10000"/>
                  <a:gd name="connsiteY74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3716 w 10000"/>
                  <a:gd name="connsiteY5" fmla="*/ 9041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298 w 10000"/>
                  <a:gd name="connsiteY24" fmla="*/ 3877 h 10232"/>
                  <a:gd name="connsiteX25" fmla="*/ 3724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5030 w 10000"/>
                  <a:gd name="connsiteY41" fmla="*/ 4116 h 10232"/>
                  <a:gd name="connsiteX42" fmla="*/ 5742 w 10000"/>
                  <a:gd name="connsiteY42" fmla="*/ 4113 h 10232"/>
                  <a:gd name="connsiteX43" fmla="*/ 6616 w 10000"/>
                  <a:gd name="connsiteY43" fmla="*/ 4006 h 10232"/>
                  <a:gd name="connsiteX44" fmla="*/ 6949 w 10000"/>
                  <a:gd name="connsiteY44" fmla="*/ 3467 h 10232"/>
                  <a:gd name="connsiteX45" fmla="*/ 7168 w 10000"/>
                  <a:gd name="connsiteY45" fmla="*/ 3133 h 10232"/>
                  <a:gd name="connsiteX46" fmla="*/ 7708 w 10000"/>
                  <a:gd name="connsiteY46" fmla="*/ 3212 h 10232"/>
                  <a:gd name="connsiteX47" fmla="*/ 8677 w 10000"/>
                  <a:gd name="connsiteY47" fmla="*/ 3030 h 10232"/>
                  <a:gd name="connsiteX48" fmla="*/ 9123 w 10000"/>
                  <a:gd name="connsiteY48" fmla="*/ 2623 h 10232"/>
                  <a:gd name="connsiteX49" fmla="*/ 9350 w 10000"/>
                  <a:gd name="connsiteY49" fmla="*/ 2421 h 10232"/>
                  <a:gd name="connsiteX50" fmla="*/ 9576 w 10000"/>
                  <a:gd name="connsiteY50" fmla="*/ 2641 h 10232"/>
                  <a:gd name="connsiteX51" fmla="*/ 9918 w 10000"/>
                  <a:gd name="connsiteY51" fmla="*/ 2860 h 10232"/>
                  <a:gd name="connsiteX52" fmla="*/ 9968 w 10000"/>
                  <a:gd name="connsiteY52" fmla="*/ 3083 h 10232"/>
                  <a:gd name="connsiteX53" fmla="*/ 9779 w 10000"/>
                  <a:gd name="connsiteY53" fmla="*/ 3492 h 10232"/>
                  <a:gd name="connsiteX54" fmla="*/ 9676 w 10000"/>
                  <a:gd name="connsiteY54" fmla="*/ 3972 h 10232"/>
                  <a:gd name="connsiteX55" fmla="*/ 9488 w 10000"/>
                  <a:gd name="connsiteY55" fmla="*/ 4354 h 10232"/>
                  <a:gd name="connsiteX56" fmla="*/ 9234 w 10000"/>
                  <a:gd name="connsiteY56" fmla="*/ 4606 h 10232"/>
                  <a:gd name="connsiteX57" fmla="*/ 8935 w 10000"/>
                  <a:gd name="connsiteY57" fmla="*/ 5081 h 10232"/>
                  <a:gd name="connsiteX58" fmla="*/ 8659 w 10000"/>
                  <a:gd name="connsiteY58" fmla="*/ 5877 h 10232"/>
                  <a:gd name="connsiteX59" fmla="*/ 8619 w 10000"/>
                  <a:gd name="connsiteY59" fmla="*/ 6277 h 10232"/>
                  <a:gd name="connsiteX60" fmla="*/ 8134 w 10000"/>
                  <a:gd name="connsiteY60" fmla="*/ 6537 h 10232"/>
                  <a:gd name="connsiteX61" fmla="*/ 7281 w 10000"/>
                  <a:gd name="connsiteY61" fmla="*/ 6814 h 10232"/>
                  <a:gd name="connsiteX62" fmla="*/ 6724 w 10000"/>
                  <a:gd name="connsiteY62" fmla="*/ 6994 h 10232"/>
                  <a:gd name="connsiteX63" fmla="*/ 6018 w 10000"/>
                  <a:gd name="connsiteY63" fmla="*/ 7376 h 10232"/>
                  <a:gd name="connsiteX64" fmla="*/ 6166 w 10000"/>
                  <a:gd name="connsiteY64" fmla="*/ 7709 h 10232"/>
                  <a:gd name="connsiteX65" fmla="*/ 6654 w 10000"/>
                  <a:gd name="connsiteY65" fmla="*/ 7828 h 10232"/>
                  <a:gd name="connsiteX66" fmla="*/ 6915 w 10000"/>
                  <a:gd name="connsiteY66" fmla="*/ 8128 h 10232"/>
                  <a:gd name="connsiteX67" fmla="*/ 6927 w 10000"/>
                  <a:gd name="connsiteY67" fmla="*/ 8649 h 10232"/>
                  <a:gd name="connsiteX68" fmla="*/ 7170 w 10000"/>
                  <a:gd name="connsiteY68" fmla="*/ 8952 h 10232"/>
                  <a:gd name="connsiteX69" fmla="*/ 7381 w 10000"/>
                  <a:gd name="connsiteY69" fmla="*/ 8985 h 10232"/>
                  <a:gd name="connsiteX70" fmla="*/ 6917 w 10000"/>
                  <a:gd name="connsiteY70" fmla="*/ 9519 h 10232"/>
                  <a:gd name="connsiteX71" fmla="*/ 6320 w 10000"/>
                  <a:gd name="connsiteY71" fmla="*/ 9882 h 10232"/>
                  <a:gd name="connsiteX72" fmla="*/ 5760 w 10000"/>
                  <a:gd name="connsiteY72" fmla="*/ 10165 h 10232"/>
                  <a:gd name="connsiteX73" fmla="*/ 5338 w 10000"/>
                  <a:gd name="connsiteY73" fmla="*/ 10193 h 10232"/>
                  <a:gd name="connsiteX74" fmla="*/ 5081 w 10000"/>
                  <a:gd name="connsiteY74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4130 w 10000"/>
                  <a:gd name="connsiteY5" fmla="*/ 9455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298 w 10000"/>
                  <a:gd name="connsiteY24" fmla="*/ 3877 h 10232"/>
                  <a:gd name="connsiteX25" fmla="*/ 3724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5030 w 10000"/>
                  <a:gd name="connsiteY41" fmla="*/ 4116 h 10232"/>
                  <a:gd name="connsiteX42" fmla="*/ 5742 w 10000"/>
                  <a:gd name="connsiteY42" fmla="*/ 4113 h 10232"/>
                  <a:gd name="connsiteX43" fmla="*/ 6616 w 10000"/>
                  <a:gd name="connsiteY43" fmla="*/ 4006 h 10232"/>
                  <a:gd name="connsiteX44" fmla="*/ 6949 w 10000"/>
                  <a:gd name="connsiteY44" fmla="*/ 3467 h 10232"/>
                  <a:gd name="connsiteX45" fmla="*/ 7168 w 10000"/>
                  <a:gd name="connsiteY45" fmla="*/ 3133 h 10232"/>
                  <a:gd name="connsiteX46" fmla="*/ 7708 w 10000"/>
                  <a:gd name="connsiteY46" fmla="*/ 3212 h 10232"/>
                  <a:gd name="connsiteX47" fmla="*/ 8677 w 10000"/>
                  <a:gd name="connsiteY47" fmla="*/ 3030 h 10232"/>
                  <a:gd name="connsiteX48" fmla="*/ 9123 w 10000"/>
                  <a:gd name="connsiteY48" fmla="*/ 2623 h 10232"/>
                  <a:gd name="connsiteX49" fmla="*/ 9350 w 10000"/>
                  <a:gd name="connsiteY49" fmla="*/ 2421 h 10232"/>
                  <a:gd name="connsiteX50" fmla="*/ 9576 w 10000"/>
                  <a:gd name="connsiteY50" fmla="*/ 2641 h 10232"/>
                  <a:gd name="connsiteX51" fmla="*/ 9918 w 10000"/>
                  <a:gd name="connsiteY51" fmla="*/ 2860 h 10232"/>
                  <a:gd name="connsiteX52" fmla="*/ 9968 w 10000"/>
                  <a:gd name="connsiteY52" fmla="*/ 3083 h 10232"/>
                  <a:gd name="connsiteX53" fmla="*/ 9779 w 10000"/>
                  <a:gd name="connsiteY53" fmla="*/ 3492 h 10232"/>
                  <a:gd name="connsiteX54" fmla="*/ 9676 w 10000"/>
                  <a:gd name="connsiteY54" fmla="*/ 3972 h 10232"/>
                  <a:gd name="connsiteX55" fmla="*/ 9488 w 10000"/>
                  <a:gd name="connsiteY55" fmla="*/ 4354 h 10232"/>
                  <a:gd name="connsiteX56" fmla="*/ 9234 w 10000"/>
                  <a:gd name="connsiteY56" fmla="*/ 4606 h 10232"/>
                  <a:gd name="connsiteX57" fmla="*/ 8935 w 10000"/>
                  <a:gd name="connsiteY57" fmla="*/ 5081 h 10232"/>
                  <a:gd name="connsiteX58" fmla="*/ 8659 w 10000"/>
                  <a:gd name="connsiteY58" fmla="*/ 5877 h 10232"/>
                  <a:gd name="connsiteX59" fmla="*/ 8619 w 10000"/>
                  <a:gd name="connsiteY59" fmla="*/ 6277 h 10232"/>
                  <a:gd name="connsiteX60" fmla="*/ 8134 w 10000"/>
                  <a:gd name="connsiteY60" fmla="*/ 6537 h 10232"/>
                  <a:gd name="connsiteX61" fmla="*/ 7281 w 10000"/>
                  <a:gd name="connsiteY61" fmla="*/ 6814 h 10232"/>
                  <a:gd name="connsiteX62" fmla="*/ 6724 w 10000"/>
                  <a:gd name="connsiteY62" fmla="*/ 6994 h 10232"/>
                  <a:gd name="connsiteX63" fmla="*/ 6018 w 10000"/>
                  <a:gd name="connsiteY63" fmla="*/ 7376 h 10232"/>
                  <a:gd name="connsiteX64" fmla="*/ 6166 w 10000"/>
                  <a:gd name="connsiteY64" fmla="*/ 7709 h 10232"/>
                  <a:gd name="connsiteX65" fmla="*/ 6654 w 10000"/>
                  <a:gd name="connsiteY65" fmla="*/ 7828 h 10232"/>
                  <a:gd name="connsiteX66" fmla="*/ 6915 w 10000"/>
                  <a:gd name="connsiteY66" fmla="*/ 8128 h 10232"/>
                  <a:gd name="connsiteX67" fmla="*/ 6927 w 10000"/>
                  <a:gd name="connsiteY67" fmla="*/ 8649 h 10232"/>
                  <a:gd name="connsiteX68" fmla="*/ 7170 w 10000"/>
                  <a:gd name="connsiteY68" fmla="*/ 8952 h 10232"/>
                  <a:gd name="connsiteX69" fmla="*/ 7381 w 10000"/>
                  <a:gd name="connsiteY69" fmla="*/ 8985 h 10232"/>
                  <a:gd name="connsiteX70" fmla="*/ 6917 w 10000"/>
                  <a:gd name="connsiteY70" fmla="*/ 9519 h 10232"/>
                  <a:gd name="connsiteX71" fmla="*/ 6320 w 10000"/>
                  <a:gd name="connsiteY71" fmla="*/ 9882 h 10232"/>
                  <a:gd name="connsiteX72" fmla="*/ 5760 w 10000"/>
                  <a:gd name="connsiteY72" fmla="*/ 10165 h 10232"/>
                  <a:gd name="connsiteX73" fmla="*/ 5338 w 10000"/>
                  <a:gd name="connsiteY73" fmla="*/ 10193 h 10232"/>
                  <a:gd name="connsiteX74" fmla="*/ 5081 w 10000"/>
                  <a:gd name="connsiteY74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4130 w 10000"/>
                  <a:gd name="connsiteY5" fmla="*/ 9455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298 w 10000"/>
                  <a:gd name="connsiteY24" fmla="*/ 3877 h 10232"/>
                  <a:gd name="connsiteX25" fmla="*/ 3724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5030 w 10000"/>
                  <a:gd name="connsiteY41" fmla="*/ 4116 h 10232"/>
                  <a:gd name="connsiteX42" fmla="*/ 5742 w 10000"/>
                  <a:gd name="connsiteY42" fmla="*/ 4113 h 10232"/>
                  <a:gd name="connsiteX43" fmla="*/ 6616 w 10000"/>
                  <a:gd name="connsiteY43" fmla="*/ 4006 h 10232"/>
                  <a:gd name="connsiteX44" fmla="*/ 6949 w 10000"/>
                  <a:gd name="connsiteY44" fmla="*/ 3467 h 10232"/>
                  <a:gd name="connsiteX45" fmla="*/ 7168 w 10000"/>
                  <a:gd name="connsiteY45" fmla="*/ 3133 h 10232"/>
                  <a:gd name="connsiteX46" fmla="*/ 7708 w 10000"/>
                  <a:gd name="connsiteY46" fmla="*/ 3212 h 10232"/>
                  <a:gd name="connsiteX47" fmla="*/ 8677 w 10000"/>
                  <a:gd name="connsiteY47" fmla="*/ 3030 h 10232"/>
                  <a:gd name="connsiteX48" fmla="*/ 9123 w 10000"/>
                  <a:gd name="connsiteY48" fmla="*/ 2623 h 10232"/>
                  <a:gd name="connsiteX49" fmla="*/ 9350 w 10000"/>
                  <a:gd name="connsiteY49" fmla="*/ 2421 h 10232"/>
                  <a:gd name="connsiteX50" fmla="*/ 9576 w 10000"/>
                  <a:gd name="connsiteY50" fmla="*/ 2641 h 10232"/>
                  <a:gd name="connsiteX51" fmla="*/ 9918 w 10000"/>
                  <a:gd name="connsiteY51" fmla="*/ 2860 h 10232"/>
                  <a:gd name="connsiteX52" fmla="*/ 9968 w 10000"/>
                  <a:gd name="connsiteY52" fmla="*/ 3083 h 10232"/>
                  <a:gd name="connsiteX53" fmla="*/ 9779 w 10000"/>
                  <a:gd name="connsiteY53" fmla="*/ 3492 h 10232"/>
                  <a:gd name="connsiteX54" fmla="*/ 9676 w 10000"/>
                  <a:gd name="connsiteY54" fmla="*/ 3972 h 10232"/>
                  <a:gd name="connsiteX55" fmla="*/ 9488 w 10000"/>
                  <a:gd name="connsiteY55" fmla="*/ 4354 h 10232"/>
                  <a:gd name="connsiteX56" fmla="*/ 9234 w 10000"/>
                  <a:gd name="connsiteY56" fmla="*/ 4606 h 10232"/>
                  <a:gd name="connsiteX57" fmla="*/ 8935 w 10000"/>
                  <a:gd name="connsiteY57" fmla="*/ 5081 h 10232"/>
                  <a:gd name="connsiteX58" fmla="*/ 8659 w 10000"/>
                  <a:gd name="connsiteY58" fmla="*/ 5877 h 10232"/>
                  <a:gd name="connsiteX59" fmla="*/ 8619 w 10000"/>
                  <a:gd name="connsiteY59" fmla="*/ 6277 h 10232"/>
                  <a:gd name="connsiteX60" fmla="*/ 8134 w 10000"/>
                  <a:gd name="connsiteY60" fmla="*/ 6537 h 10232"/>
                  <a:gd name="connsiteX61" fmla="*/ 7281 w 10000"/>
                  <a:gd name="connsiteY61" fmla="*/ 6814 h 10232"/>
                  <a:gd name="connsiteX62" fmla="*/ 6724 w 10000"/>
                  <a:gd name="connsiteY62" fmla="*/ 6994 h 10232"/>
                  <a:gd name="connsiteX63" fmla="*/ 6018 w 10000"/>
                  <a:gd name="connsiteY63" fmla="*/ 7376 h 10232"/>
                  <a:gd name="connsiteX64" fmla="*/ 6580 w 10000"/>
                  <a:gd name="connsiteY64" fmla="*/ 7502 h 10232"/>
                  <a:gd name="connsiteX65" fmla="*/ 6654 w 10000"/>
                  <a:gd name="connsiteY65" fmla="*/ 7828 h 10232"/>
                  <a:gd name="connsiteX66" fmla="*/ 6915 w 10000"/>
                  <a:gd name="connsiteY66" fmla="*/ 8128 h 10232"/>
                  <a:gd name="connsiteX67" fmla="*/ 6927 w 10000"/>
                  <a:gd name="connsiteY67" fmla="*/ 8649 h 10232"/>
                  <a:gd name="connsiteX68" fmla="*/ 7170 w 10000"/>
                  <a:gd name="connsiteY68" fmla="*/ 8952 h 10232"/>
                  <a:gd name="connsiteX69" fmla="*/ 7381 w 10000"/>
                  <a:gd name="connsiteY69" fmla="*/ 8985 h 10232"/>
                  <a:gd name="connsiteX70" fmla="*/ 6917 w 10000"/>
                  <a:gd name="connsiteY70" fmla="*/ 9519 h 10232"/>
                  <a:gd name="connsiteX71" fmla="*/ 6320 w 10000"/>
                  <a:gd name="connsiteY71" fmla="*/ 9882 h 10232"/>
                  <a:gd name="connsiteX72" fmla="*/ 5760 w 10000"/>
                  <a:gd name="connsiteY72" fmla="*/ 10165 h 10232"/>
                  <a:gd name="connsiteX73" fmla="*/ 5338 w 10000"/>
                  <a:gd name="connsiteY73" fmla="*/ 10193 h 10232"/>
                  <a:gd name="connsiteX74" fmla="*/ 5081 w 10000"/>
                  <a:gd name="connsiteY74" fmla="*/ 10138 h 10232"/>
                  <a:gd name="connsiteX0" fmla="*/ 5081 w 10000"/>
                  <a:gd name="connsiteY0" fmla="*/ 10138 h 10232"/>
                  <a:gd name="connsiteX1" fmla="*/ 5150 w 10000"/>
                  <a:gd name="connsiteY1" fmla="*/ 9649 h 10232"/>
                  <a:gd name="connsiteX2" fmla="*/ 5115 w 10000"/>
                  <a:gd name="connsiteY2" fmla="*/ 9079 h 10232"/>
                  <a:gd name="connsiteX3" fmla="*/ 5009 w 10000"/>
                  <a:gd name="connsiteY3" fmla="*/ 8867 h 10232"/>
                  <a:gd name="connsiteX4" fmla="*/ 4394 w 10000"/>
                  <a:gd name="connsiteY4" fmla="*/ 8884 h 10232"/>
                  <a:gd name="connsiteX5" fmla="*/ 4130 w 10000"/>
                  <a:gd name="connsiteY5" fmla="*/ 9455 h 10232"/>
                  <a:gd name="connsiteX6" fmla="*/ 3238 w 10000"/>
                  <a:gd name="connsiteY6" fmla="*/ 9405 h 10232"/>
                  <a:gd name="connsiteX7" fmla="*/ 2139 w 10000"/>
                  <a:gd name="connsiteY7" fmla="*/ 9324 h 10232"/>
                  <a:gd name="connsiteX8" fmla="*/ 1914 w 10000"/>
                  <a:gd name="connsiteY8" fmla="*/ 9207 h 10232"/>
                  <a:gd name="connsiteX9" fmla="*/ 1326 w 10000"/>
                  <a:gd name="connsiteY9" fmla="*/ 8604 h 10232"/>
                  <a:gd name="connsiteX10" fmla="*/ 1047 w 10000"/>
                  <a:gd name="connsiteY10" fmla="*/ 8305 h 10232"/>
                  <a:gd name="connsiteX11" fmla="*/ 691 w 10000"/>
                  <a:gd name="connsiteY11" fmla="*/ 7795 h 10232"/>
                  <a:gd name="connsiteX12" fmla="*/ 317 w 10000"/>
                  <a:gd name="connsiteY12" fmla="*/ 7221 h 10232"/>
                  <a:gd name="connsiteX13" fmla="*/ 264 w 10000"/>
                  <a:gd name="connsiteY13" fmla="*/ 7029 h 10232"/>
                  <a:gd name="connsiteX14" fmla="*/ 114 w 10000"/>
                  <a:gd name="connsiteY14" fmla="*/ 6602 h 10232"/>
                  <a:gd name="connsiteX15" fmla="*/ 78 w 10000"/>
                  <a:gd name="connsiteY15" fmla="*/ 6224 h 10232"/>
                  <a:gd name="connsiteX16" fmla="*/ 525 w 10000"/>
                  <a:gd name="connsiteY16" fmla="*/ 6034 h 10232"/>
                  <a:gd name="connsiteX17" fmla="*/ 930 w 10000"/>
                  <a:gd name="connsiteY17" fmla="*/ 5832 h 10232"/>
                  <a:gd name="connsiteX18" fmla="*/ 1710 w 10000"/>
                  <a:gd name="connsiteY18" fmla="*/ 5071 h 10232"/>
                  <a:gd name="connsiteX19" fmla="*/ 1985 w 10000"/>
                  <a:gd name="connsiteY19" fmla="*/ 4593 h 10232"/>
                  <a:gd name="connsiteX20" fmla="*/ 3092 w 10000"/>
                  <a:gd name="connsiteY20" fmla="*/ 4835 h 10232"/>
                  <a:gd name="connsiteX21" fmla="*/ 3359 w 10000"/>
                  <a:gd name="connsiteY21" fmla="*/ 4838 h 10232"/>
                  <a:gd name="connsiteX22" fmla="*/ 3525 w 10000"/>
                  <a:gd name="connsiteY22" fmla="*/ 4751 h 10232"/>
                  <a:gd name="connsiteX23" fmla="*/ 3490 w 10000"/>
                  <a:gd name="connsiteY23" fmla="*/ 4316 h 10232"/>
                  <a:gd name="connsiteX24" fmla="*/ 3298 w 10000"/>
                  <a:gd name="connsiteY24" fmla="*/ 3877 h 10232"/>
                  <a:gd name="connsiteX25" fmla="*/ 3724 w 10000"/>
                  <a:gd name="connsiteY25" fmla="*/ 3797 h 10232"/>
                  <a:gd name="connsiteX26" fmla="*/ 3909 w 10000"/>
                  <a:gd name="connsiteY26" fmla="*/ 3444 h 10232"/>
                  <a:gd name="connsiteX27" fmla="*/ 3797 w 10000"/>
                  <a:gd name="connsiteY27" fmla="*/ 3007 h 10232"/>
                  <a:gd name="connsiteX28" fmla="*/ 3631 w 10000"/>
                  <a:gd name="connsiteY28" fmla="*/ 2370 h 10232"/>
                  <a:gd name="connsiteX29" fmla="*/ 3383 w 10000"/>
                  <a:gd name="connsiteY29" fmla="*/ 2095 h 10232"/>
                  <a:gd name="connsiteX30" fmla="*/ 3070 w 10000"/>
                  <a:gd name="connsiteY30" fmla="*/ 1589 h 10232"/>
                  <a:gd name="connsiteX31" fmla="*/ 3523 w 10000"/>
                  <a:gd name="connsiteY31" fmla="*/ 643 h 10232"/>
                  <a:gd name="connsiteX32" fmla="*/ 4181 w 10000"/>
                  <a:gd name="connsiteY32" fmla="*/ 33 h 10232"/>
                  <a:gd name="connsiteX33" fmla="*/ 4800 w 10000"/>
                  <a:gd name="connsiteY33" fmla="*/ 141 h 10232"/>
                  <a:gd name="connsiteX34" fmla="*/ 4572 w 10000"/>
                  <a:gd name="connsiteY34" fmla="*/ 435 h 10232"/>
                  <a:gd name="connsiteX35" fmla="*/ 4836 w 10000"/>
                  <a:gd name="connsiteY35" fmla="*/ 794 h 10232"/>
                  <a:gd name="connsiteX36" fmla="*/ 5842 w 10000"/>
                  <a:gd name="connsiteY36" fmla="*/ 856 h 10232"/>
                  <a:gd name="connsiteX37" fmla="*/ 6348 w 10000"/>
                  <a:gd name="connsiteY37" fmla="*/ 1826 h 10232"/>
                  <a:gd name="connsiteX38" fmla="*/ 6079 w 10000"/>
                  <a:gd name="connsiteY38" fmla="*/ 2460 h 10232"/>
                  <a:gd name="connsiteX39" fmla="*/ 5836 w 10000"/>
                  <a:gd name="connsiteY39" fmla="*/ 2862 h 10232"/>
                  <a:gd name="connsiteX40" fmla="*/ 5246 w 10000"/>
                  <a:gd name="connsiteY40" fmla="*/ 3427 h 10232"/>
                  <a:gd name="connsiteX41" fmla="*/ 5030 w 10000"/>
                  <a:gd name="connsiteY41" fmla="*/ 4116 h 10232"/>
                  <a:gd name="connsiteX42" fmla="*/ 5742 w 10000"/>
                  <a:gd name="connsiteY42" fmla="*/ 4113 h 10232"/>
                  <a:gd name="connsiteX43" fmla="*/ 6616 w 10000"/>
                  <a:gd name="connsiteY43" fmla="*/ 4006 h 10232"/>
                  <a:gd name="connsiteX44" fmla="*/ 6949 w 10000"/>
                  <a:gd name="connsiteY44" fmla="*/ 3467 h 10232"/>
                  <a:gd name="connsiteX45" fmla="*/ 7168 w 10000"/>
                  <a:gd name="connsiteY45" fmla="*/ 3133 h 10232"/>
                  <a:gd name="connsiteX46" fmla="*/ 7708 w 10000"/>
                  <a:gd name="connsiteY46" fmla="*/ 3212 h 10232"/>
                  <a:gd name="connsiteX47" fmla="*/ 8677 w 10000"/>
                  <a:gd name="connsiteY47" fmla="*/ 3030 h 10232"/>
                  <a:gd name="connsiteX48" fmla="*/ 9123 w 10000"/>
                  <a:gd name="connsiteY48" fmla="*/ 2623 h 10232"/>
                  <a:gd name="connsiteX49" fmla="*/ 9350 w 10000"/>
                  <a:gd name="connsiteY49" fmla="*/ 2421 h 10232"/>
                  <a:gd name="connsiteX50" fmla="*/ 9576 w 10000"/>
                  <a:gd name="connsiteY50" fmla="*/ 2641 h 10232"/>
                  <a:gd name="connsiteX51" fmla="*/ 9918 w 10000"/>
                  <a:gd name="connsiteY51" fmla="*/ 2860 h 10232"/>
                  <a:gd name="connsiteX52" fmla="*/ 9968 w 10000"/>
                  <a:gd name="connsiteY52" fmla="*/ 3083 h 10232"/>
                  <a:gd name="connsiteX53" fmla="*/ 9779 w 10000"/>
                  <a:gd name="connsiteY53" fmla="*/ 3492 h 10232"/>
                  <a:gd name="connsiteX54" fmla="*/ 9676 w 10000"/>
                  <a:gd name="connsiteY54" fmla="*/ 3972 h 10232"/>
                  <a:gd name="connsiteX55" fmla="*/ 9488 w 10000"/>
                  <a:gd name="connsiteY55" fmla="*/ 4354 h 10232"/>
                  <a:gd name="connsiteX56" fmla="*/ 9234 w 10000"/>
                  <a:gd name="connsiteY56" fmla="*/ 4606 h 10232"/>
                  <a:gd name="connsiteX57" fmla="*/ 8935 w 10000"/>
                  <a:gd name="connsiteY57" fmla="*/ 5081 h 10232"/>
                  <a:gd name="connsiteX58" fmla="*/ 8659 w 10000"/>
                  <a:gd name="connsiteY58" fmla="*/ 5877 h 10232"/>
                  <a:gd name="connsiteX59" fmla="*/ 8619 w 10000"/>
                  <a:gd name="connsiteY59" fmla="*/ 6277 h 10232"/>
                  <a:gd name="connsiteX60" fmla="*/ 8134 w 10000"/>
                  <a:gd name="connsiteY60" fmla="*/ 6537 h 10232"/>
                  <a:gd name="connsiteX61" fmla="*/ 7281 w 10000"/>
                  <a:gd name="connsiteY61" fmla="*/ 6814 h 10232"/>
                  <a:gd name="connsiteX62" fmla="*/ 6724 w 10000"/>
                  <a:gd name="connsiteY62" fmla="*/ 6994 h 10232"/>
                  <a:gd name="connsiteX63" fmla="*/ 6580 w 10000"/>
                  <a:gd name="connsiteY63" fmla="*/ 7502 h 10232"/>
                  <a:gd name="connsiteX64" fmla="*/ 6654 w 10000"/>
                  <a:gd name="connsiteY64" fmla="*/ 7828 h 10232"/>
                  <a:gd name="connsiteX65" fmla="*/ 6915 w 10000"/>
                  <a:gd name="connsiteY65" fmla="*/ 8128 h 10232"/>
                  <a:gd name="connsiteX66" fmla="*/ 6927 w 10000"/>
                  <a:gd name="connsiteY66" fmla="*/ 8649 h 10232"/>
                  <a:gd name="connsiteX67" fmla="*/ 7170 w 10000"/>
                  <a:gd name="connsiteY67" fmla="*/ 8952 h 10232"/>
                  <a:gd name="connsiteX68" fmla="*/ 7381 w 10000"/>
                  <a:gd name="connsiteY68" fmla="*/ 8985 h 10232"/>
                  <a:gd name="connsiteX69" fmla="*/ 6917 w 10000"/>
                  <a:gd name="connsiteY69" fmla="*/ 9519 h 10232"/>
                  <a:gd name="connsiteX70" fmla="*/ 6320 w 10000"/>
                  <a:gd name="connsiteY70" fmla="*/ 9882 h 10232"/>
                  <a:gd name="connsiteX71" fmla="*/ 5760 w 10000"/>
                  <a:gd name="connsiteY71" fmla="*/ 10165 h 10232"/>
                  <a:gd name="connsiteX72" fmla="*/ 5338 w 10000"/>
                  <a:gd name="connsiteY72" fmla="*/ 10193 h 10232"/>
                  <a:gd name="connsiteX73" fmla="*/ 5081 w 10000"/>
                  <a:gd name="connsiteY73" fmla="*/ 10138 h 10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</a:cxnLst>
                <a:rect l="l" t="t" r="r" b="b"/>
                <a:pathLst>
                  <a:path w="10000" h="10232">
                    <a:moveTo>
                      <a:pt x="5081" y="10138"/>
                    </a:moveTo>
                    <a:cubicBezTo>
                      <a:pt x="5081" y="10069"/>
                      <a:pt x="5112" y="9849"/>
                      <a:pt x="5150" y="9649"/>
                    </a:cubicBezTo>
                    <a:cubicBezTo>
                      <a:pt x="5202" y="9367"/>
                      <a:pt x="5195" y="9242"/>
                      <a:pt x="5115" y="9079"/>
                    </a:cubicBezTo>
                    <a:cubicBezTo>
                      <a:pt x="5080" y="9008"/>
                      <a:pt x="5044" y="8938"/>
                      <a:pt x="5009" y="8867"/>
                    </a:cubicBezTo>
                    <a:lnTo>
                      <a:pt x="4394" y="8884"/>
                    </a:lnTo>
                    <a:cubicBezTo>
                      <a:pt x="3859" y="8899"/>
                      <a:pt x="4186" y="9334"/>
                      <a:pt x="4130" y="9455"/>
                    </a:cubicBezTo>
                    <a:cubicBezTo>
                      <a:pt x="4082" y="9566"/>
                      <a:pt x="3570" y="9427"/>
                      <a:pt x="3238" y="9405"/>
                    </a:cubicBezTo>
                    <a:cubicBezTo>
                      <a:pt x="2906" y="9383"/>
                      <a:pt x="2248" y="9430"/>
                      <a:pt x="2139" y="9324"/>
                    </a:cubicBezTo>
                    <a:cubicBezTo>
                      <a:pt x="2077" y="9259"/>
                      <a:pt x="1976" y="9207"/>
                      <a:pt x="1914" y="9207"/>
                    </a:cubicBezTo>
                    <a:cubicBezTo>
                      <a:pt x="1778" y="9207"/>
                      <a:pt x="1472" y="8889"/>
                      <a:pt x="1326" y="8604"/>
                    </a:cubicBezTo>
                    <a:cubicBezTo>
                      <a:pt x="1269" y="8487"/>
                      <a:pt x="1143" y="8351"/>
                      <a:pt x="1047" y="8305"/>
                    </a:cubicBezTo>
                    <a:cubicBezTo>
                      <a:pt x="875" y="8217"/>
                      <a:pt x="696" y="7965"/>
                      <a:pt x="691" y="7795"/>
                    </a:cubicBezTo>
                    <a:cubicBezTo>
                      <a:pt x="689" y="7696"/>
                      <a:pt x="405" y="7262"/>
                      <a:pt x="317" y="7221"/>
                    </a:cubicBezTo>
                    <a:cubicBezTo>
                      <a:pt x="290" y="7209"/>
                      <a:pt x="264" y="7123"/>
                      <a:pt x="264" y="7029"/>
                    </a:cubicBezTo>
                    <a:cubicBezTo>
                      <a:pt x="264" y="6939"/>
                      <a:pt x="196" y="6747"/>
                      <a:pt x="114" y="6602"/>
                    </a:cubicBezTo>
                    <a:cubicBezTo>
                      <a:pt x="-30" y="6360"/>
                      <a:pt x="-32" y="6337"/>
                      <a:pt x="78" y="6224"/>
                    </a:cubicBezTo>
                    <a:cubicBezTo>
                      <a:pt x="144" y="6158"/>
                      <a:pt x="345" y="6072"/>
                      <a:pt x="525" y="6034"/>
                    </a:cubicBezTo>
                    <a:cubicBezTo>
                      <a:pt x="704" y="5994"/>
                      <a:pt x="887" y="5905"/>
                      <a:pt x="930" y="5832"/>
                    </a:cubicBezTo>
                    <a:cubicBezTo>
                      <a:pt x="1105" y="5543"/>
                      <a:pt x="1534" y="5278"/>
                      <a:pt x="1710" y="5071"/>
                    </a:cubicBezTo>
                    <a:cubicBezTo>
                      <a:pt x="1886" y="4865"/>
                      <a:pt x="1755" y="4632"/>
                      <a:pt x="1985" y="4593"/>
                    </a:cubicBezTo>
                    <a:cubicBezTo>
                      <a:pt x="2215" y="4554"/>
                      <a:pt x="2678" y="4453"/>
                      <a:pt x="3092" y="4835"/>
                    </a:cubicBezTo>
                    <a:cubicBezTo>
                      <a:pt x="3321" y="4876"/>
                      <a:pt x="3287" y="4852"/>
                      <a:pt x="3359" y="4838"/>
                    </a:cubicBezTo>
                    <a:cubicBezTo>
                      <a:pt x="3413" y="4660"/>
                      <a:pt x="3485" y="4773"/>
                      <a:pt x="3525" y="4751"/>
                    </a:cubicBezTo>
                    <a:cubicBezTo>
                      <a:pt x="3628" y="4684"/>
                      <a:pt x="3528" y="4462"/>
                      <a:pt x="3490" y="4316"/>
                    </a:cubicBezTo>
                    <a:cubicBezTo>
                      <a:pt x="3452" y="4170"/>
                      <a:pt x="3142" y="3791"/>
                      <a:pt x="3298" y="3877"/>
                    </a:cubicBezTo>
                    <a:cubicBezTo>
                      <a:pt x="3460" y="3970"/>
                      <a:pt x="3669" y="4015"/>
                      <a:pt x="3724" y="3797"/>
                    </a:cubicBezTo>
                    <a:cubicBezTo>
                      <a:pt x="3761" y="3652"/>
                      <a:pt x="3897" y="3576"/>
                      <a:pt x="3909" y="3444"/>
                    </a:cubicBezTo>
                    <a:cubicBezTo>
                      <a:pt x="3921" y="3312"/>
                      <a:pt x="3721" y="3262"/>
                      <a:pt x="3797" y="3007"/>
                    </a:cubicBezTo>
                    <a:cubicBezTo>
                      <a:pt x="3904" y="2651"/>
                      <a:pt x="3912" y="2686"/>
                      <a:pt x="3631" y="2370"/>
                    </a:cubicBezTo>
                    <a:lnTo>
                      <a:pt x="3383" y="2095"/>
                    </a:lnTo>
                    <a:cubicBezTo>
                      <a:pt x="3420" y="1926"/>
                      <a:pt x="3033" y="1758"/>
                      <a:pt x="3070" y="1589"/>
                    </a:cubicBezTo>
                    <a:cubicBezTo>
                      <a:pt x="3188" y="1057"/>
                      <a:pt x="3338" y="902"/>
                      <a:pt x="3523" y="643"/>
                    </a:cubicBezTo>
                    <a:cubicBezTo>
                      <a:pt x="3708" y="384"/>
                      <a:pt x="4126" y="156"/>
                      <a:pt x="4181" y="33"/>
                    </a:cubicBezTo>
                    <a:cubicBezTo>
                      <a:pt x="4025" y="-65"/>
                      <a:pt x="4735" y="74"/>
                      <a:pt x="4800" y="141"/>
                    </a:cubicBezTo>
                    <a:cubicBezTo>
                      <a:pt x="4865" y="208"/>
                      <a:pt x="4566" y="326"/>
                      <a:pt x="4572" y="435"/>
                    </a:cubicBezTo>
                    <a:cubicBezTo>
                      <a:pt x="4578" y="544"/>
                      <a:pt x="4624" y="724"/>
                      <a:pt x="4836" y="794"/>
                    </a:cubicBezTo>
                    <a:cubicBezTo>
                      <a:pt x="5048" y="864"/>
                      <a:pt x="5590" y="684"/>
                      <a:pt x="5842" y="856"/>
                    </a:cubicBezTo>
                    <a:cubicBezTo>
                      <a:pt x="6094" y="1028"/>
                      <a:pt x="6309" y="1559"/>
                      <a:pt x="6348" y="1826"/>
                    </a:cubicBezTo>
                    <a:cubicBezTo>
                      <a:pt x="6387" y="2093"/>
                      <a:pt x="6164" y="2287"/>
                      <a:pt x="6079" y="2460"/>
                    </a:cubicBezTo>
                    <a:cubicBezTo>
                      <a:pt x="5994" y="2633"/>
                      <a:pt x="5975" y="2701"/>
                      <a:pt x="5836" y="2862"/>
                    </a:cubicBezTo>
                    <a:cubicBezTo>
                      <a:pt x="5697" y="3023"/>
                      <a:pt x="5380" y="3218"/>
                      <a:pt x="5246" y="3427"/>
                    </a:cubicBezTo>
                    <a:cubicBezTo>
                      <a:pt x="5112" y="3636"/>
                      <a:pt x="4947" y="4002"/>
                      <a:pt x="5030" y="4116"/>
                    </a:cubicBezTo>
                    <a:cubicBezTo>
                      <a:pt x="5113" y="4230"/>
                      <a:pt x="5478" y="4131"/>
                      <a:pt x="5742" y="4113"/>
                    </a:cubicBezTo>
                    <a:cubicBezTo>
                      <a:pt x="6006" y="4095"/>
                      <a:pt x="6415" y="4114"/>
                      <a:pt x="6616" y="4006"/>
                    </a:cubicBezTo>
                    <a:cubicBezTo>
                      <a:pt x="6817" y="3898"/>
                      <a:pt x="6857" y="3612"/>
                      <a:pt x="6949" y="3467"/>
                    </a:cubicBezTo>
                    <a:cubicBezTo>
                      <a:pt x="7041" y="3322"/>
                      <a:pt x="6957" y="3232"/>
                      <a:pt x="7168" y="3133"/>
                    </a:cubicBezTo>
                    <a:cubicBezTo>
                      <a:pt x="7311" y="3070"/>
                      <a:pt x="7412" y="3083"/>
                      <a:pt x="7708" y="3212"/>
                    </a:cubicBezTo>
                    <a:cubicBezTo>
                      <a:pt x="8127" y="3394"/>
                      <a:pt x="8320" y="3358"/>
                      <a:pt x="8677" y="3030"/>
                    </a:cubicBezTo>
                    <a:cubicBezTo>
                      <a:pt x="8800" y="2916"/>
                      <a:pt x="9001" y="2735"/>
                      <a:pt x="9123" y="2623"/>
                    </a:cubicBezTo>
                    <a:lnTo>
                      <a:pt x="9350" y="2421"/>
                    </a:lnTo>
                    <a:lnTo>
                      <a:pt x="9576" y="2641"/>
                    </a:lnTo>
                    <a:cubicBezTo>
                      <a:pt x="9698" y="2762"/>
                      <a:pt x="9852" y="2860"/>
                      <a:pt x="9918" y="2860"/>
                    </a:cubicBezTo>
                    <a:cubicBezTo>
                      <a:pt x="10013" y="2860"/>
                      <a:pt x="10020" y="2898"/>
                      <a:pt x="9968" y="3083"/>
                    </a:cubicBezTo>
                    <a:cubicBezTo>
                      <a:pt x="9935" y="3207"/>
                      <a:pt x="9849" y="3391"/>
                      <a:pt x="9779" y="3492"/>
                    </a:cubicBezTo>
                    <a:cubicBezTo>
                      <a:pt x="9696" y="3616"/>
                      <a:pt x="9661" y="3780"/>
                      <a:pt x="9676" y="3972"/>
                    </a:cubicBezTo>
                    <a:cubicBezTo>
                      <a:pt x="9696" y="4237"/>
                      <a:pt x="9678" y="4273"/>
                      <a:pt x="9488" y="4354"/>
                    </a:cubicBezTo>
                    <a:cubicBezTo>
                      <a:pt x="9368" y="4404"/>
                      <a:pt x="9257" y="4513"/>
                      <a:pt x="9234" y="4606"/>
                    </a:cubicBezTo>
                    <a:cubicBezTo>
                      <a:pt x="9212" y="4698"/>
                      <a:pt x="9076" y="4910"/>
                      <a:pt x="8935" y="5081"/>
                    </a:cubicBezTo>
                    <a:cubicBezTo>
                      <a:pt x="8559" y="5533"/>
                      <a:pt x="8516" y="5660"/>
                      <a:pt x="8659" y="5877"/>
                    </a:cubicBezTo>
                    <a:cubicBezTo>
                      <a:pt x="8773" y="6052"/>
                      <a:pt x="8770" y="6069"/>
                      <a:pt x="8619" y="6277"/>
                    </a:cubicBezTo>
                    <a:cubicBezTo>
                      <a:pt x="8496" y="6444"/>
                      <a:pt x="8389" y="6502"/>
                      <a:pt x="8134" y="6537"/>
                    </a:cubicBezTo>
                    <a:cubicBezTo>
                      <a:pt x="7690" y="6595"/>
                      <a:pt x="7376" y="6699"/>
                      <a:pt x="7281" y="6814"/>
                    </a:cubicBezTo>
                    <a:cubicBezTo>
                      <a:pt x="7236" y="6871"/>
                      <a:pt x="6841" y="6879"/>
                      <a:pt x="6724" y="6994"/>
                    </a:cubicBezTo>
                    <a:cubicBezTo>
                      <a:pt x="6607" y="7109"/>
                      <a:pt x="6592" y="7363"/>
                      <a:pt x="6580" y="7502"/>
                    </a:cubicBezTo>
                    <a:cubicBezTo>
                      <a:pt x="6568" y="7641"/>
                      <a:pt x="6598" y="7724"/>
                      <a:pt x="6654" y="7828"/>
                    </a:cubicBezTo>
                    <a:cubicBezTo>
                      <a:pt x="6710" y="7932"/>
                      <a:pt x="6980" y="7957"/>
                      <a:pt x="6915" y="8128"/>
                    </a:cubicBezTo>
                    <a:cubicBezTo>
                      <a:pt x="6870" y="8248"/>
                      <a:pt x="6875" y="8422"/>
                      <a:pt x="6927" y="8649"/>
                    </a:cubicBezTo>
                    <a:cubicBezTo>
                      <a:pt x="7000" y="8957"/>
                      <a:pt x="7025" y="8987"/>
                      <a:pt x="7170" y="8952"/>
                    </a:cubicBezTo>
                    <a:cubicBezTo>
                      <a:pt x="7261" y="8930"/>
                      <a:pt x="7354" y="8945"/>
                      <a:pt x="7381" y="8985"/>
                    </a:cubicBezTo>
                    <a:cubicBezTo>
                      <a:pt x="7457" y="9109"/>
                      <a:pt x="7138" y="9476"/>
                      <a:pt x="6917" y="9519"/>
                    </a:cubicBezTo>
                    <a:cubicBezTo>
                      <a:pt x="6806" y="9541"/>
                      <a:pt x="6538" y="9706"/>
                      <a:pt x="6320" y="9882"/>
                    </a:cubicBezTo>
                    <a:cubicBezTo>
                      <a:pt x="6018" y="10130"/>
                      <a:pt x="5886" y="10196"/>
                      <a:pt x="5760" y="10165"/>
                    </a:cubicBezTo>
                    <a:cubicBezTo>
                      <a:pt x="5669" y="10143"/>
                      <a:pt x="5478" y="10155"/>
                      <a:pt x="5338" y="10193"/>
                    </a:cubicBezTo>
                    <a:cubicBezTo>
                      <a:pt x="5115" y="10256"/>
                      <a:pt x="5081" y="10248"/>
                      <a:pt x="5081" y="10138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" name="df">
                <a:extLst>
                  <a:ext uri="{FF2B5EF4-FFF2-40B4-BE49-F238E27FC236}">
                    <a16:creationId xmlns:a16="http://schemas.microsoft.com/office/drawing/2014/main" id="{6DB4E799-2D12-4C38-A0F2-AC9F848D2475}"/>
                  </a:ext>
                </a:extLst>
              </p:cNvPr>
              <p:cNvSpPr/>
              <p:nvPr/>
            </p:nvSpPr>
            <p:spPr>
              <a:xfrm>
                <a:off x="6288090" y="5619752"/>
                <a:ext cx="163512" cy="204788"/>
              </a:xfrm>
              <a:custGeom>
                <a:avLst/>
                <a:gdLst>
                  <a:gd name="connsiteX0" fmla="*/ 0 w 182218"/>
                  <a:gd name="connsiteY0" fmla="*/ 0 h 198782"/>
                  <a:gd name="connsiteX1" fmla="*/ 182218 w 182218"/>
                  <a:gd name="connsiteY1" fmla="*/ 0 h 198782"/>
                  <a:gd name="connsiteX2" fmla="*/ 182218 w 182218"/>
                  <a:gd name="connsiteY2" fmla="*/ 198782 h 198782"/>
                  <a:gd name="connsiteX3" fmla="*/ 0 w 182218"/>
                  <a:gd name="connsiteY3" fmla="*/ 198782 h 198782"/>
                  <a:gd name="connsiteX4" fmla="*/ 0 w 182218"/>
                  <a:gd name="connsiteY4" fmla="*/ 0 h 198782"/>
                  <a:gd name="connsiteX0" fmla="*/ 0 w 182218"/>
                  <a:gd name="connsiteY0" fmla="*/ 0 h 198782"/>
                  <a:gd name="connsiteX1" fmla="*/ 182218 w 182218"/>
                  <a:gd name="connsiteY1" fmla="*/ 0 h 198782"/>
                  <a:gd name="connsiteX2" fmla="*/ 182218 w 182218"/>
                  <a:gd name="connsiteY2" fmla="*/ 198782 h 198782"/>
                  <a:gd name="connsiteX3" fmla="*/ 65171 w 182218"/>
                  <a:gd name="connsiteY3" fmla="*/ 198782 h 198782"/>
                  <a:gd name="connsiteX4" fmla="*/ 0 w 182218"/>
                  <a:gd name="connsiteY4" fmla="*/ 0 h 198782"/>
                  <a:gd name="connsiteX0" fmla="*/ 0 w 137100"/>
                  <a:gd name="connsiteY0" fmla="*/ 0 h 198782"/>
                  <a:gd name="connsiteX1" fmla="*/ 137100 w 137100"/>
                  <a:gd name="connsiteY1" fmla="*/ 0 h 198782"/>
                  <a:gd name="connsiteX2" fmla="*/ 137100 w 137100"/>
                  <a:gd name="connsiteY2" fmla="*/ 198782 h 198782"/>
                  <a:gd name="connsiteX3" fmla="*/ 20053 w 137100"/>
                  <a:gd name="connsiteY3" fmla="*/ 198782 h 198782"/>
                  <a:gd name="connsiteX4" fmla="*/ 0 w 137100"/>
                  <a:gd name="connsiteY4" fmla="*/ 0 h 198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7100" h="198782">
                    <a:moveTo>
                      <a:pt x="0" y="0"/>
                    </a:moveTo>
                    <a:lnTo>
                      <a:pt x="137100" y="0"/>
                    </a:lnTo>
                    <a:lnTo>
                      <a:pt x="137100" y="198782"/>
                    </a:lnTo>
                    <a:lnTo>
                      <a:pt x="20053" y="19878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F2F2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 sz="16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5" name="coahuila">
                <a:extLst>
                  <a:ext uri="{FF2B5EF4-FFF2-40B4-BE49-F238E27FC236}">
                    <a16:creationId xmlns:a16="http://schemas.microsoft.com/office/drawing/2014/main" id="{5AFC0E0F-4E12-4C10-930E-AFA4C115B2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94302" y="2830515"/>
                <a:ext cx="982663" cy="1470025"/>
              </a:xfrm>
              <a:custGeom>
                <a:avLst/>
                <a:gdLst>
                  <a:gd name="T0" fmla="*/ 2629 w 3681"/>
                  <a:gd name="T1" fmla="*/ 5408 h 5479"/>
                  <a:gd name="T2" fmla="*/ 2233 w 3681"/>
                  <a:gd name="T3" fmla="*/ 5148 h 5479"/>
                  <a:gd name="T4" fmla="*/ 2025 w 3681"/>
                  <a:gd name="T5" fmla="*/ 5040 h 5479"/>
                  <a:gd name="T6" fmla="*/ 1305 w 3681"/>
                  <a:gd name="T7" fmla="*/ 4797 h 5479"/>
                  <a:gd name="T8" fmla="*/ 889 w 3681"/>
                  <a:gd name="T9" fmla="*/ 5161 h 5479"/>
                  <a:gd name="T10" fmla="*/ 454 w 3681"/>
                  <a:gd name="T11" fmla="*/ 4871 h 5479"/>
                  <a:gd name="T12" fmla="*/ 388 w 3681"/>
                  <a:gd name="T13" fmla="*/ 4603 h 5479"/>
                  <a:gd name="T14" fmla="*/ 335 w 3681"/>
                  <a:gd name="T15" fmla="*/ 4433 h 5479"/>
                  <a:gd name="T16" fmla="*/ 492 w 3681"/>
                  <a:gd name="T17" fmla="*/ 3982 h 5479"/>
                  <a:gd name="T18" fmla="*/ 314 w 3681"/>
                  <a:gd name="T19" fmla="*/ 3291 h 5479"/>
                  <a:gd name="T20" fmla="*/ 0 w 3681"/>
                  <a:gd name="T21" fmla="*/ 2020 h 5479"/>
                  <a:gd name="T22" fmla="*/ 210 w 3681"/>
                  <a:gd name="T23" fmla="*/ 1729 h 5479"/>
                  <a:gd name="T24" fmla="*/ 469 w 3681"/>
                  <a:gd name="T25" fmla="*/ 1309 h 5479"/>
                  <a:gd name="T26" fmla="*/ 837 w 3681"/>
                  <a:gd name="T27" fmla="*/ 721 h 5479"/>
                  <a:gd name="T28" fmla="*/ 1231 w 3681"/>
                  <a:gd name="T29" fmla="*/ 116 h 5479"/>
                  <a:gd name="T30" fmla="*/ 1452 w 3681"/>
                  <a:gd name="T31" fmla="*/ 16 h 5479"/>
                  <a:gd name="T32" fmla="*/ 2406 w 3681"/>
                  <a:gd name="T33" fmla="*/ 233 h 5479"/>
                  <a:gd name="T34" fmla="*/ 2422 w 3681"/>
                  <a:gd name="T35" fmla="*/ 351 h 5479"/>
                  <a:gd name="T36" fmla="*/ 2437 w 3681"/>
                  <a:gd name="T37" fmla="*/ 423 h 5479"/>
                  <a:gd name="T38" fmla="*/ 2565 w 3681"/>
                  <a:gd name="T39" fmla="*/ 447 h 5479"/>
                  <a:gd name="T40" fmla="*/ 2928 w 3681"/>
                  <a:gd name="T41" fmla="*/ 742 h 5479"/>
                  <a:gd name="T42" fmla="*/ 3055 w 3681"/>
                  <a:gd name="T43" fmla="*/ 1012 h 5479"/>
                  <a:gd name="T44" fmla="*/ 3186 w 3681"/>
                  <a:gd name="T45" fmla="*/ 1323 h 5479"/>
                  <a:gd name="T46" fmla="*/ 3438 w 3681"/>
                  <a:gd name="T47" fmla="*/ 1721 h 5479"/>
                  <a:gd name="T48" fmla="*/ 3600 w 3681"/>
                  <a:gd name="T49" fmla="*/ 1899 h 5479"/>
                  <a:gd name="T50" fmla="*/ 3516 w 3681"/>
                  <a:gd name="T51" fmla="*/ 2290 h 5479"/>
                  <a:gd name="T52" fmla="*/ 3290 w 3681"/>
                  <a:gd name="T53" fmla="*/ 2181 h 5479"/>
                  <a:gd name="T54" fmla="*/ 2990 w 3681"/>
                  <a:gd name="T55" fmla="*/ 2558 h 5479"/>
                  <a:gd name="T56" fmla="*/ 2785 w 3681"/>
                  <a:gd name="T57" fmla="*/ 2910 h 5479"/>
                  <a:gd name="T58" fmla="*/ 2944 w 3681"/>
                  <a:gd name="T59" fmla="*/ 2897 h 5479"/>
                  <a:gd name="T60" fmla="*/ 2407 w 3681"/>
                  <a:gd name="T61" fmla="*/ 3610 h 5479"/>
                  <a:gd name="T62" fmla="*/ 2673 w 3681"/>
                  <a:gd name="T63" fmla="*/ 4049 h 5479"/>
                  <a:gd name="T64" fmla="*/ 2928 w 3681"/>
                  <a:gd name="T65" fmla="*/ 4501 h 5479"/>
                  <a:gd name="T66" fmla="*/ 3058 w 3681"/>
                  <a:gd name="T67" fmla="*/ 4641 h 5479"/>
                  <a:gd name="T68" fmla="*/ 3261 w 3681"/>
                  <a:gd name="T69" fmla="*/ 4730 h 5479"/>
                  <a:gd name="T70" fmla="*/ 2773 w 3681"/>
                  <a:gd name="T71" fmla="*/ 4820 h 5479"/>
                  <a:gd name="T72" fmla="*/ 2770 w 3681"/>
                  <a:gd name="T73" fmla="*/ 5129 h 5479"/>
                  <a:gd name="T74" fmla="*/ 2747 w 3681"/>
                  <a:gd name="T75" fmla="*/ 5382 h 5479"/>
                  <a:gd name="connsiteX0" fmla="*/ 7357 w 9929"/>
                  <a:gd name="connsiteY0" fmla="*/ 9916 h 9952"/>
                  <a:gd name="connsiteX1" fmla="*/ 7142 w 9929"/>
                  <a:gd name="connsiteY1" fmla="*/ 9855 h 9952"/>
                  <a:gd name="connsiteX2" fmla="*/ 6528 w 9929"/>
                  <a:gd name="connsiteY2" fmla="*/ 9509 h 9952"/>
                  <a:gd name="connsiteX3" fmla="*/ 6066 w 9929"/>
                  <a:gd name="connsiteY3" fmla="*/ 9381 h 9952"/>
                  <a:gd name="connsiteX4" fmla="*/ 5678 w 9929"/>
                  <a:gd name="connsiteY4" fmla="*/ 9297 h 9952"/>
                  <a:gd name="connsiteX5" fmla="*/ 5501 w 9929"/>
                  <a:gd name="connsiteY5" fmla="*/ 9184 h 9952"/>
                  <a:gd name="connsiteX6" fmla="*/ 5327 w 9929"/>
                  <a:gd name="connsiteY6" fmla="*/ 9107 h 9952"/>
                  <a:gd name="connsiteX7" fmla="*/ 3545 w 9929"/>
                  <a:gd name="connsiteY7" fmla="*/ 8740 h 9952"/>
                  <a:gd name="connsiteX8" fmla="*/ 3016 w 9929"/>
                  <a:gd name="connsiteY8" fmla="*/ 9317 h 9952"/>
                  <a:gd name="connsiteX9" fmla="*/ 2415 w 9929"/>
                  <a:gd name="connsiteY9" fmla="*/ 9405 h 9952"/>
                  <a:gd name="connsiteX10" fmla="*/ 1953 w 9929"/>
                  <a:gd name="connsiteY10" fmla="*/ 9315 h 9952"/>
                  <a:gd name="connsiteX11" fmla="*/ 1233 w 9929"/>
                  <a:gd name="connsiteY11" fmla="*/ 8875 h 9952"/>
                  <a:gd name="connsiteX12" fmla="*/ 864 w 9929"/>
                  <a:gd name="connsiteY12" fmla="*/ 8424 h 9952"/>
                  <a:gd name="connsiteX13" fmla="*/ 1054 w 9929"/>
                  <a:gd name="connsiteY13" fmla="*/ 8386 h 9952"/>
                  <a:gd name="connsiteX14" fmla="*/ 1079 w 9929"/>
                  <a:gd name="connsiteY14" fmla="*/ 8196 h 9952"/>
                  <a:gd name="connsiteX15" fmla="*/ 910 w 9929"/>
                  <a:gd name="connsiteY15" fmla="*/ 8076 h 9952"/>
                  <a:gd name="connsiteX16" fmla="*/ 1098 w 9929"/>
                  <a:gd name="connsiteY16" fmla="*/ 7857 h 9952"/>
                  <a:gd name="connsiteX17" fmla="*/ 1337 w 9929"/>
                  <a:gd name="connsiteY17" fmla="*/ 7253 h 9952"/>
                  <a:gd name="connsiteX18" fmla="*/ 1440 w 9929"/>
                  <a:gd name="connsiteY18" fmla="*/ 6702 h 9952"/>
                  <a:gd name="connsiteX19" fmla="*/ 853 w 9929"/>
                  <a:gd name="connsiteY19" fmla="*/ 5992 h 9952"/>
                  <a:gd name="connsiteX20" fmla="*/ 283 w 9929"/>
                  <a:gd name="connsiteY20" fmla="*/ 4729 h 9952"/>
                  <a:gd name="connsiteX21" fmla="*/ 0 w 9929"/>
                  <a:gd name="connsiteY21" fmla="*/ 3672 h 9952"/>
                  <a:gd name="connsiteX22" fmla="*/ 255 w 9929"/>
                  <a:gd name="connsiteY22" fmla="*/ 3414 h 9952"/>
                  <a:gd name="connsiteX23" fmla="*/ 570 w 9929"/>
                  <a:gd name="connsiteY23" fmla="*/ 3141 h 9952"/>
                  <a:gd name="connsiteX24" fmla="*/ 633 w 9929"/>
                  <a:gd name="connsiteY24" fmla="*/ 3079 h 9952"/>
                  <a:gd name="connsiteX25" fmla="*/ 1274 w 9929"/>
                  <a:gd name="connsiteY25" fmla="*/ 2374 h 9952"/>
                  <a:gd name="connsiteX26" fmla="*/ 1975 w 9929"/>
                  <a:gd name="connsiteY26" fmla="*/ 1587 h 9952"/>
                  <a:gd name="connsiteX27" fmla="*/ 2274 w 9929"/>
                  <a:gd name="connsiteY27" fmla="*/ 1301 h 9952"/>
                  <a:gd name="connsiteX28" fmla="*/ 2899 w 9929"/>
                  <a:gd name="connsiteY28" fmla="*/ 682 h 9952"/>
                  <a:gd name="connsiteX29" fmla="*/ 3344 w 9929"/>
                  <a:gd name="connsiteY29" fmla="*/ 197 h 9952"/>
                  <a:gd name="connsiteX30" fmla="*/ 3553 w 9929"/>
                  <a:gd name="connsiteY30" fmla="*/ 87 h 9952"/>
                  <a:gd name="connsiteX31" fmla="*/ 3945 w 9929"/>
                  <a:gd name="connsiteY31" fmla="*/ 14 h 9952"/>
                  <a:gd name="connsiteX32" fmla="*/ 5748 w 9929"/>
                  <a:gd name="connsiteY32" fmla="*/ 111 h 9952"/>
                  <a:gd name="connsiteX33" fmla="*/ 6536 w 9929"/>
                  <a:gd name="connsiteY33" fmla="*/ 410 h 9952"/>
                  <a:gd name="connsiteX34" fmla="*/ 6669 w 9929"/>
                  <a:gd name="connsiteY34" fmla="*/ 505 h 9952"/>
                  <a:gd name="connsiteX35" fmla="*/ 6580 w 9929"/>
                  <a:gd name="connsiteY35" fmla="*/ 626 h 9952"/>
                  <a:gd name="connsiteX36" fmla="*/ 6455 w 9929"/>
                  <a:gd name="connsiteY36" fmla="*/ 786 h 9952"/>
                  <a:gd name="connsiteX37" fmla="*/ 6620 w 9929"/>
                  <a:gd name="connsiteY37" fmla="*/ 757 h 9952"/>
                  <a:gd name="connsiteX38" fmla="*/ 6688 w 9929"/>
                  <a:gd name="connsiteY38" fmla="*/ 737 h 9952"/>
                  <a:gd name="connsiteX39" fmla="*/ 6968 w 9929"/>
                  <a:gd name="connsiteY39" fmla="*/ 801 h 9952"/>
                  <a:gd name="connsiteX40" fmla="*/ 7756 w 9929"/>
                  <a:gd name="connsiteY40" fmla="*/ 1142 h 9952"/>
                  <a:gd name="connsiteX41" fmla="*/ 7954 w 9929"/>
                  <a:gd name="connsiteY41" fmla="*/ 1339 h 9952"/>
                  <a:gd name="connsiteX42" fmla="*/ 8147 w 9929"/>
                  <a:gd name="connsiteY42" fmla="*/ 1578 h 9952"/>
                  <a:gd name="connsiteX43" fmla="*/ 8299 w 9929"/>
                  <a:gd name="connsiteY43" fmla="*/ 1832 h 9952"/>
                  <a:gd name="connsiteX44" fmla="*/ 8452 w 9929"/>
                  <a:gd name="connsiteY44" fmla="*/ 2111 h 9952"/>
                  <a:gd name="connsiteX45" fmla="*/ 8655 w 9929"/>
                  <a:gd name="connsiteY45" fmla="*/ 2400 h 9952"/>
                  <a:gd name="connsiteX46" fmla="*/ 8870 w 9929"/>
                  <a:gd name="connsiteY46" fmla="*/ 2662 h 9952"/>
                  <a:gd name="connsiteX47" fmla="*/ 9340 w 9929"/>
                  <a:gd name="connsiteY47" fmla="*/ 3126 h 9952"/>
                  <a:gd name="connsiteX48" fmla="*/ 9603 w 9929"/>
                  <a:gd name="connsiteY48" fmla="*/ 3279 h 9952"/>
                  <a:gd name="connsiteX49" fmla="*/ 9780 w 9929"/>
                  <a:gd name="connsiteY49" fmla="*/ 3451 h 9952"/>
                  <a:gd name="connsiteX50" fmla="*/ 9723 w 9929"/>
                  <a:gd name="connsiteY50" fmla="*/ 4057 h 9952"/>
                  <a:gd name="connsiteX51" fmla="*/ 9552 w 9929"/>
                  <a:gd name="connsiteY51" fmla="*/ 4165 h 9952"/>
                  <a:gd name="connsiteX52" fmla="*/ 9351 w 9929"/>
                  <a:gd name="connsiteY52" fmla="*/ 4030 h 9952"/>
                  <a:gd name="connsiteX53" fmla="*/ 8938 w 9929"/>
                  <a:gd name="connsiteY53" fmla="*/ 3966 h 9952"/>
                  <a:gd name="connsiteX54" fmla="*/ 8669 w 9929"/>
                  <a:gd name="connsiteY54" fmla="*/ 4258 h 9952"/>
                  <a:gd name="connsiteX55" fmla="*/ 8123 w 9929"/>
                  <a:gd name="connsiteY55" fmla="*/ 4654 h 9952"/>
                  <a:gd name="connsiteX56" fmla="*/ 7381 w 9929"/>
                  <a:gd name="connsiteY56" fmla="*/ 5154 h 9952"/>
                  <a:gd name="connsiteX57" fmla="*/ 7566 w 9929"/>
                  <a:gd name="connsiteY57" fmla="*/ 5296 h 9952"/>
                  <a:gd name="connsiteX58" fmla="*/ 7805 w 9929"/>
                  <a:gd name="connsiteY58" fmla="*/ 5240 h 9952"/>
                  <a:gd name="connsiteX59" fmla="*/ 7998 w 9929"/>
                  <a:gd name="connsiteY59" fmla="*/ 5272 h 9952"/>
                  <a:gd name="connsiteX60" fmla="*/ 7647 w 9929"/>
                  <a:gd name="connsiteY60" fmla="*/ 5992 h 9952"/>
                  <a:gd name="connsiteX61" fmla="*/ 6539 w 9929"/>
                  <a:gd name="connsiteY61" fmla="*/ 6574 h 9952"/>
                  <a:gd name="connsiteX62" fmla="*/ 6876 w 9929"/>
                  <a:gd name="connsiteY62" fmla="*/ 6877 h 9952"/>
                  <a:gd name="connsiteX63" fmla="*/ 7262 w 9929"/>
                  <a:gd name="connsiteY63" fmla="*/ 7375 h 9952"/>
                  <a:gd name="connsiteX64" fmla="*/ 7710 w 9929"/>
                  <a:gd name="connsiteY64" fmla="*/ 8001 h 9952"/>
                  <a:gd name="connsiteX65" fmla="*/ 7954 w 9929"/>
                  <a:gd name="connsiteY65" fmla="*/ 8200 h 9952"/>
                  <a:gd name="connsiteX66" fmla="*/ 8106 w 9929"/>
                  <a:gd name="connsiteY66" fmla="*/ 8355 h 9952"/>
                  <a:gd name="connsiteX67" fmla="*/ 8308 w 9929"/>
                  <a:gd name="connsiteY67" fmla="*/ 8456 h 9952"/>
                  <a:gd name="connsiteX68" fmla="*/ 8601 w 9929"/>
                  <a:gd name="connsiteY68" fmla="*/ 8532 h 9952"/>
                  <a:gd name="connsiteX69" fmla="*/ 8859 w 9929"/>
                  <a:gd name="connsiteY69" fmla="*/ 8618 h 9952"/>
                  <a:gd name="connsiteX70" fmla="*/ 8106 w 9929"/>
                  <a:gd name="connsiteY70" fmla="*/ 8642 h 9952"/>
                  <a:gd name="connsiteX71" fmla="*/ 7533 w 9929"/>
                  <a:gd name="connsiteY71" fmla="*/ 8782 h 9952"/>
                  <a:gd name="connsiteX72" fmla="*/ 7495 w 9929"/>
                  <a:gd name="connsiteY72" fmla="*/ 9211 h 9952"/>
                  <a:gd name="connsiteX73" fmla="*/ 7525 w 9929"/>
                  <a:gd name="connsiteY73" fmla="*/ 9346 h 9952"/>
                  <a:gd name="connsiteX74" fmla="*/ 7476 w 9929"/>
                  <a:gd name="connsiteY74" fmla="*/ 9510 h 9952"/>
                  <a:gd name="connsiteX75" fmla="*/ 7463 w 9929"/>
                  <a:gd name="connsiteY75" fmla="*/ 9808 h 9952"/>
                  <a:gd name="connsiteX76" fmla="*/ 7357 w 9929"/>
                  <a:gd name="connsiteY76" fmla="*/ 9916 h 9952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1087 w 10000"/>
                  <a:gd name="connsiteY14" fmla="*/ 8236 h 10000"/>
                  <a:gd name="connsiteX15" fmla="*/ 917 w 10000"/>
                  <a:gd name="connsiteY15" fmla="*/ 8115 h 10000"/>
                  <a:gd name="connsiteX16" fmla="*/ 1106 w 10000"/>
                  <a:gd name="connsiteY16" fmla="*/ 7895 h 10000"/>
                  <a:gd name="connsiteX17" fmla="*/ 1347 w 10000"/>
                  <a:gd name="connsiteY17" fmla="*/ 7288 h 10000"/>
                  <a:gd name="connsiteX18" fmla="*/ 1450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18 w 10000"/>
                  <a:gd name="connsiteY52" fmla="*/ 4049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434 w 10000"/>
                  <a:gd name="connsiteY56" fmla="*/ 5179 h 10000"/>
                  <a:gd name="connsiteX57" fmla="*/ 7620 w 10000"/>
                  <a:gd name="connsiteY57" fmla="*/ 5322 h 10000"/>
                  <a:gd name="connsiteX58" fmla="*/ 7861 w 10000"/>
                  <a:gd name="connsiteY58" fmla="*/ 5265 h 10000"/>
                  <a:gd name="connsiteX59" fmla="*/ 8055 w 10000"/>
                  <a:gd name="connsiteY59" fmla="*/ 5297 h 10000"/>
                  <a:gd name="connsiteX60" fmla="*/ 7702 w 10000"/>
                  <a:gd name="connsiteY60" fmla="*/ 6021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164 w 10000"/>
                  <a:gd name="connsiteY70" fmla="*/ 8684 h 10000"/>
                  <a:gd name="connsiteX71" fmla="*/ 7587 w 10000"/>
                  <a:gd name="connsiteY71" fmla="*/ 8824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1087 w 10000"/>
                  <a:gd name="connsiteY14" fmla="*/ 8236 h 10000"/>
                  <a:gd name="connsiteX15" fmla="*/ 917 w 10000"/>
                  <a:gd name="connsiteY15" fmla="*/ 8115 h 10000"/>
                  <a:gd name="connsiteX16" fmla="*/ 1106 w 10000"/>
                  <a:gd name="connsiteY16" fmla="*/ 7895 h 10000"/>
                  <a:gd name="connsiteX17" fmla="*/ 1347 w 10000"/>
                  <a:gd name="connsiteY17" fmla="*/ 7288 h 10000"/>
                  <a:gd name="connsiteX18" fmla="*/ 1450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434 w 10000"/>
                  <a:gd name="connsiteY56" fmla="*/ 5179 h 10000"/>
                  <a:gd name="connsiteX57" fmla="*/ 7620 w 10000"/>
                  <a:gd name="connsiteY57" fmla="*/ 5322 h 10000"/>
                  <a:gd name="connsiteX58" fmla="*/ 7861 w 10000"/>
                  <a:gd name="connsiteY58" fmla="*/ 5265 h 10000"/>
                  <a:gd name="connsiteX59" fmla="*/ 8055 w 10000"/>
                  <a:gd name="connsiteY59" fmla="*/ 5297 h 10000"/>
                  <a:gd name="connsiteX60" fmla="*/ 7702 w 10000"/>
                  <a:gd name="connsiteY60" fmla="*/ 6021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164 w 10000"/>
                  <a:gd name="connsiteY70" fmla="*/ 8684 h 10000"/>
                  <a:gd name="connsiteX71" fmla="*/ 7587 w 10000"/>
                  <a:gd name="connsiteY71" fmla="*/ 8824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475 w 10000"/>
                  <a:gd name="connsiteY14" fmla="*/ 8304 h 10000"/>
                  <a:gd name="connsiteX15" fmla="*/ 917 w 10000"/>
                  <a:gd name="connsiteY15" fmla="*/ 8115 h 10000"/>
                  <a:gd name="connsiteX16" fmla="*/ 1106 w 10000"/>
                  <a:gd name="connsiteY16" fmla="*/ 7895 h 10000"/>
                  <a:gd name="connsiteX17" fmla="*/ 1347 w 10000"/>
                  <a:gd name="connsiteY17" fmla="*/ 7288 h 10000"/>
                  <a:gd name="connsiteX18" fmla="*/ 1450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434 w 10000"/>
                  <a:gd name="connsiteY56" fmla="*/ 5179 h 10000"/>
                  <a:gd name="connsiteX57" fmla="*/ 7620 w 10000"/>
                  <a:gd name="connsiteY57" fmla="*/ 5322 h 10000"/>
                  <a:gd name="connsiteX58" fmla="*/ 7861 w 10000"/>
                  <a:gd name="connsiteY58" fmla="*/ 5265 h 10000"/>
                  <a:gd name="connsiteX59" fmla="*/ 8055 w 10000"/>
                  <a:gd name="connsiteY59" fmla="*/ 5297 h 10000"/>
                  <a:gd name="connsiteX60" fmla="*/ 7702 w 10000"/>
                  <a:gd name="connsiteY60" fmla="*/ 6021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164 w 10000"/>
                  <a:gd name="connsiteY70" fmla="*/ 8684 h 10000"/>
                  <a:gd name="connsiteX71" fmla="*/ 7587 w 10000"/>
                  <a:gd name="connsiteY71" fmla="*/ 8824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475 w 10000"/>
                  <a:gd name="connsiteY14" fmla="*/ 8304 h 10000"/>
                  <a:gd name="connsiteX15" fmla="*/ 560 w 10000"/>
                  <a:gd name="connsiteY15" fmla="*/ 7910 h 10000"/>
                  <a:gd name="connsiteX16" fmla="*/ 1106 w 10000"/>
                  <a:gd name="connsiteY16" fmla="*/ 7895 h 10000"/>
                  <a:gd name="connsiteX17" fmla="*/ 1347 w 10000"/>
                  <a:gd name="connsiteY17" fmla="*/ 7288 h 10000"/>
                  <a:gd name="connsiteX18" fmla="*/ 1450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434 w 10000"/>
                  <a:gd name="connsiteY56" fmla="*/ 5179 h 10000"/>
                  <a:gd name="connsiteX57" fmla="*/ 7620 w 10000"/>
                  <a:gd name="connsiteY57" fmla="*/ 5322 h 10000"/>
                  <a:gd name="connsiteX58" fmla="*/ 7861 w 10000"/>
                  <a:gd name="connsiteY58" fmla="*/ 5265 h 10000"/>
                  <a:gd name="connsiteX59" fmla="*/ 8055 w 10000"/>
                  <a:gd name="connsiteY59" fmla="*/ 5297 h 10000"/>
                  <a:gd name="connsiteX60" fmla="*/ 7702 w 10000"/>
                  <a:gd name="connsiteY60" fmla="*/ 6021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164 w 10000"/>
                  <a:gd name="connsiteY70" fmla="*/ 8684 h 10000"/>
                  <a:gd name="connsiteX71" fmla="*/ 7587 w 10000"/>
                  <a:gd name="connsiteY71" fmla="*/ 8824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475 w 10000"/>
                  <a:gd name="connsiteY14" fmla="*/ 8304 h 10000"/>
                  <a:gd name="connsiteX15" fmla="*/ 560 w 10000"/>
                  <a:gd name="connsiteY15" fmla="*/ 7910 h 10000"/>
                  <a:gd name="connsiteX16" fmla="*/ 1106 w 10000"/>
                  <a:gd name="connsiteY16" fmla="*/ 7895 h 10000"/>
                  <a:gd name="connsiteX17" fmla="*/ 1143 w 10000"/>
                  <a:gd name="connsiteY17" fmla="*/ 7322 h 10000"/>
                  <a:gd name="connsiteX18" fmla="*/ 1450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434 w 10000"/>
                  <a:gd name="connsiteY56" fmla="*/ 5179 h 10000"/>
                  <a:gd name="connsiteX57" fmla="*/ 7620 w 10000"/>
                  <a:gd name="connsiteY57" fmla="*/ 5322 h 10000"/>
                  <a:gd name="connsiteX58" fmla="*/ 7861 w 10000"/>
                  <a:gd name="connsiteY58" fmla="*/ 5265 h 10000"/>
                  <a:gd name="connsiteX59" fmla="*/ 8055 w 10000"/>
                  <a:gd name="connsiteY59" fmla="*/ 5297 h 10000"/>
                  <a:gd name="connsiteX60" fmla="*/ 7702 w 10000"/>
                  <a:gd name="connsiteY60" fmla="*/ 6021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164 w 10000"/>
                  <a:gd name="connsiteY70" fmla="*/ 8684 h 10000"/>
                  <a:gd name="connsiteX71" fmla="*/ 7587 w 10000"/>
                  <a:gd name="connsiteY71" fmla="*/ 8824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475 w 10000"/>
                  <a:gd name="connsiteY14" fmla="*/ 8304 h 10000"/>
                  <a:gd name="connsiteX15" fmla="*/ 560 w 10000"/>
                  <a:gd name="connsiteY15" fmla="*/ 7910 h 10000"/>
                  <a:gd name="connsiteX16" fmla="*/ 1106 w 10000"/>
                  <a:gd name="connsiteY16" fmla="*/ 7895 h 10000"/>
                  <a:gd name="connsiteX17" fmla="*/ 1143 w 10000"/>
                  <a:gd name="connsiteY17" fmla="*/ 7322 h 10000"/>
                  <a:gd name="connsiteX18" fmla="*/ 1195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434 w 10000"/>
                  <a:gd name="connsiteY56" fmla="*/ 5179 h 10000"/>
                  <a:gd name="connsiteX57" fmla="*/ 7620 w 10000"/>
                  <a:gd name="connsiteY57" fmla="*/ 5322 h 10000"/>
                  <a:gd name="connsiteX58" fmla="*/ 7861 w 10000"/>
                  <a:gd name="connsiteY58" fmla="*/ 5265 h 10000"/>
                  <a:gd name="connsiteX59" fmla="*/ 8055 w 10000"/>
                  <a:gd name="connsiteY59" fmla="*/ 5297 h 10000"/>
                  <a:gd name="connsiteX60" fmla="*/ 7702 w 10000"/>
                  <a:gd name="connsiteY60" fmla="*/ 6021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164 w 10000"/>
                  <a:gd name="connsiteY70" fmla="*/ 8684 h 10000"/>
                  <a:gd name="connsiteX71" fmla="*/ 7587 w 10000"/>
                  <a:gd name="connsiteY71" fmla="*/ 8824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475 w 10000"/>
                  <a:gd name="connsiteY14" fmla="*/ 8304 h 10000"/>
                  <a:gd name="connsiteX15" fmla="*/ 560 w 10000"/>
                  <a:gd name="connsiteY15" fmla="*/ 7910 h 10000"/>
                  <a:gd name="connsiteX16" fmla="*/ 1106 w 10000"/>
                  <a:gd name="connsiteY16" fmla="*/ 7895 h 10000"/>
                  <a:gd name="connsiteX17" fmla="*/ 1143 w 10000"/>
                  <a:gd name="connsiteY17" fmla="*/ 7322 h 10000"/>
                  <a:gd name="connsiteX18" fmla="*/ 1195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434 w 10000"/>
                  <a:gd name="connsiteY56" fmla="*/ 5179 h 10000"/>
                  <a:gd name="connsiteX57" fmla="*/ 7620 w 10000"/>
                  <a:gd name="connsiteY57" fmla="*/ 5322 h 10000"/>
                  <a:gd name="connsiteX58" fmla="*/ 7861 w 10000"/>
                  <a:gd name="connsiteY58" fmla="*/ 5265 h 10000"/>
                  <a:gd name="connsiteX59" fmla="*/ 8055 w 10000"/>
                  <a:gd name="connsiteY59" fmla="*/ 5297 h 10000"/>
                  <a:gd name="connsiteX60" fmla="*/ 7702 w 10000"/>
                  <a:gd name="connsiteY60" fmla="*/ 6021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470 w 10000"/>
                  <a:gd name="connsiteY70" fmla="*/ 8889 h 10000"/>
                  <a:gd name="connsiteX71" fmla="*/ 7587 w 10000"/>
                  <a:gd name="connsiteY71" fmla="*/ 8824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475 w 10000"/>
                  <a:gd name="connsiteY14" fmla="*/ 8304 h 10000"/>
                  <a:gd name="connsiteX15" fmla="*/ 560 w 10000"/>
                  <a:gd name="connsiteY15" fmla="*/ 7910 h 10000"/>
                  <a:gd name="connsiteX16" fmla="*/ 1106 w 10000"/>
                  <a:gd name="connsiteY16" fmla="*/ 7895 h 10000"/>
                  <a:gd name="connsiteX17" fmla="*/ 1143 w 10000"/>
                  <a:gd name="connsiteY17" fmla="*/ 7322 h 10000"/>
                  <a:gd name="connsiteX18" fmla="*/ 1195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434 w 10000"/>
                  <a:gd name="connsiteY56" fmla="*/ 5179 h 10000"/>
                  <a:gd name="connsiteX57" fmla="*/ 7620 w 10000"/>
                  <a:gd name="connsiteY57" fmla="*/ 5322 h 10000"/>
                  <a:gd name="connsiteX58" fmla="*/ 7861 w 10000"/>
                  <a:gd name="connsiteY58" fmla="*/ 5265 h 10000"/>
                  <a:gd name="connsiteX59" fmla="*/ 8055 w 10000"/>
                  <a:gd name="connsiteY59" fmla="*/ 5297 h 10000"/>
                  <a:gd name="connsiteX60" fmla="*/ 7702 w 10000"/>
                  <a:gd name="connsiteY60" fmla="*/ 6021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470 w 10000"/>
                  <a:gd name="connsiteY70" fmla="*/ 8889 h 10000"/>
                  <a:gd name="connsiteX71" fmla="*/ 7791 w 10000"/>
                  <a:gd name="connsiteY71" fmla="*/ 8960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475 w 10000"/>
                  <a:gd name="connsiteY14" fmla="*/ 8304 h 10000"/>
                  <a:gd name="connsiteX15" fmla="*/ 560 w 10000"/>
                  <a:gd name="connsiteY15" fmla="*/ 7910 h 10000"/>
                  <a:gd name="connsiteX16" fmla="*/ 1106 w 10000"/>
                  <a:gd name="connsiteY16" fmla="*/ 7895 h 10000"/>
                  <a:gd name="connsiteX17" fmla="*/ 1143 w 10000"/>
                  <a:gd name="connsiteY17" fmla="*/ 7322 h 10000"/>
                  <a:gd name="connsiteX18" fmla="*/ 1195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434 w 10000"/>
                  <a:gd name="connsiteY56" fmla="*/ 5179 h 10000"/>
                  <a:gd name="connsiteX57" fmla="*/ 7620 w 10000"/>
                  <a:gd name="connsiteY57" fmla="*/ 5322 h 10000"/>
                  <a:gd name="connsiteX58" fmla="*/ 8218 w 10000"/>
                  <a:gd name="connsiteY58" fmla="*/ 5094 h 10000"/>
                  <a:gd name="connsiteX59" fmla="*/ 8055 w 10000"/>
                  <a:gd name="connsiteY59" fmla="*/ 5297 h 10000"/>
                  <a:gd name="connsiteX60" fmla="*/ 7702 w 10000"/>
                  <a:gd name="connsiteY60" fmla="*/ 6021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470 w 10000"/>
                  <a:gd name="connsiteY70" fmla="*/ 8889 h 10000"/>
                  <a:gd name="connsiteX71" fmla="*/ 7791 w 10000"/>
                  <a:gd name="connsiteY71" fmla="*/ 8960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475 w 10000"/>
                  <a:gd name="connsiteY14" fmla="*/ 8304 h 10000"/>
                  <a:gd name="connsiteX15" fmla="*/ 560 w 10000"/>
                  <a:gd name="connsiteY15" fmla="*/ 7910 h 10000"/>
                  <a:gd name="connsiteX16" fmla="*/ 1106 w 10000"/>
                  <a:gd name="connsiteY16" fmla="*/ 7895 h 10000"/>
                  <a:gd name="connsiteX17" fmla="*/ 1143 w 10000"/>
                  <a:gd name="connsiteY17" fmla="*/ 7322 h 10000"/>
                  <a:gd name="connsiteX18" fmla="*/ 1195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434 w 10000"/>
                  <a:gd name="connsiteY56" fmla="*/ 5179 h 10000"/>
                  <a:gd name="connsiteX57" fmla="*/ 7620 w 10000"/>
                  <a:gd name="connsiteY57" fmla="*/ 5322 h 10000"/>
                  <a:gd name="connsiteX58" fmla="*/ 8218 w 10000"/>
                  <a:gd name="connsiteY58" fmla="*/ 5094 h 10000"/>
                  <a:gd name="connsiteX59" fmla="*/ 8565 w 10000"/>
                  <a:gd name="connsiteY59" fmla="*/ 5399 h 10000"/>
                  <a:gd name="connsiteX60" fmla="*/ 7702 w 10000"/>
                  <a:gd name="connsiteY60" fmla="*/ 6021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470 w 10000"/>
                  <a:gd name="connsiteY70" fmla="*/ 8889 h 10000"/>
                  <a:gd name="connsiteX71" fmla="*/ 7791 w 10000"/>
                  <a:gd name="connsiteY71" fmla="*/ 8960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475 w 10000"/>
                  <a:gd name="connsiteY14" fmla="*/ 8304 h 10000"/>
                  <a:gd name="connsiteX15" fmla="*/ 560 w 10000"/>
                  <a:gd name="connsiteY15" fmla="*/ 7910 h 10000"/>
                  <a:gd name="connsiteX16" fmla="*/ 1106 w 10000"/>
                  <a:gd name="connsiteY16" fmla="*/ 7895 h 10000"/>
                  <a:gd name="connsiteX17" fmla="*/ 1143 w 10000"/>
                  <a:gd name="connsiteY17" fmla="*/ 7322 h 10000"/>
                  <a:gd name="connsiteX18" fmla="*/ 1195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434 w 10000"/>
                  <a:gd name="connsiteY56" fmla="*/ 5179 h 10000"/>
                  <a:gd name="connsiteX57" fmla="*/ 7620 w 10000"/>
                  <a:gd name="connsiteY57" fmla="*/ 5322 h 10000"/>
                  <a:gd name="connsiteX58" fmla="*/ 8218 w 10000"/>
                  <a:gd name="connsiteY58" fmla="*/ 5094 h 10000"/>
                  <a:gd name="connsiteX59" fmla="*/ 8565 w 10000"/>
                  <a:gd name="connsiteY59" fmla="*/ 5399 h 10000"/>
                  <a:gd name="connsiteX60" fmla="*/ 8008 w 10000"/>
                  <a:gd name="connsiteY60" fmla="*/ 6362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470 w 10000"/>
                  <a:gd name="connsiteY70" fmla="*/ 8889 h 10000"/>
                  <a:gd name="connsiteX71" fmla="*/ 7791 w 10000"/>
                  <a:gd name="connsiteY71" fmla="*/ 8960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475 w 10000"/>
                  <a:gd name="connsiteY14" fmla="*/ 8304 h 10000"/>
                  <a:gd name="connsiteX15" fmla="*/ 560 w 10000"/>
                  <a:gd name="connsiteY15" fmla="*/ 7910 h 10000"/>
                  <a:gd name="connsiteX16" fmla="*/ 1106 w 10000"/>
                  <a:gd name="connsiteY16" fmla="*/ 7895 h 10000"/>
                  <a:gd name="connsiteX17" fmla="*/ 1143 w 10000"/>
                  <a:gd name="connsiteY17" fmla="*/ 7322 h 10000"/>
                  <a:gd name="connsiteX18" fmla="*/ 1195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893 w 10000"/>
                  <a:gd name="connsiteY56" fmla="*/ 5145 h 10000"/>
                  <a:gd name="connsiteX57" fmla="*/ 7620 w 10000"/>
                  <a:gd name="connsiteY57" fmla="*/ 5322 h 10000"/>
                  <a:gd name="connsiteX58" fmla="*/ 8218 w 10000"/>
                  <a:gd name="connsiteY58" fmla="*/ 5094 h 10000"/>
                  <a:gd name="connsiteX59" fmla="*/ 8565 w 10000"/>
                  <a:gd name="connsiteY59" fmla="*/ 5399 h 10000"/>
                  <a:gd name="connsiteX60" fmla="*/ 8008 w 10000"/>
                  <a:gd name="connsiteY60" fmla="*/ 6362 h 10000"/>
                  <a:gd name="connsiteX61" fmla="*/ 6586 w 10000"/>
                  <a:gd name="connsiteY61" fmla="*/ 6606 h 10000"/>
                  <a:gd name="connsiteX62" fmla="*/ 6925 w 10000"/>
                  <a:gd name="connsiteY62" fmla="*/ 6910 h 10000"/>
                  <a:gd name="connsiteX63" fmla="*/ 7314 w 10000"/>
                  <a:gd name="connsiteY63" fmla="*/ 7411 h 10000"/>
                  <a:gd name="connsiteX64" fmla="*/ 7765 w 10000"/>
                  <a:gd name="connsiteY64" fmla="*/ 8040 h 10000"/>
                  <a:gd name="connsiteX65" fmla="*/ 8011 w 10000"/>
                  <a:gd name="connsiteY65" fmla="*/ 8240 h 10000"/>
                  <a:gd name="connsiteX66" fmla="*/ 8164 w 10000"/>
                  <a:gd name="connsiteY66" fmla="*/ 8395 h 10000"/>
                  <a:gd name="connsiteX67" fmla="*/ 8367 w 10000"/>
                  <a:gd name="connsiteY67" fmla="*/ 8497 h 10000"/>
                  <a:gd name="connsiteX68" fmla="*/ 8663 w 10000"/>
                  <a:gd name="connsiteY68" fmla="*/ 8573 h 10000"/>
                  <a:gd name="connsiteX69" fmla="*/ 8922 w 10000"/>
                  <a:gd name="connsiteY69" fmla="*/ 8660 h 10000"/>
                  <a:gd name="connsiteX70" fmla="*/ 8470 w 10000"/>
                  <a:gd name="connsiteY70" fmla="*/ 8889 h 10000"/>
                  <a:gd name="connsiteX71" fmla="*/ 7791 w 10000"/>
                  <a:gd name="connsiteY71" fmla="*/ 8960 h 10000"/>
                  <a:gd name="connsiteX72" fmla="*/ 7549 w 10000"/>
                  <a:gd name="connsiteY72" fmla="*/ 9255 h 10000"/>
                  <a:gd name="connsiteX73" fmla="*/ 7579 w 10000"/>
                  <a:gd name="connsiteY73" fmla="*/ 9391 h 10000"/>
                  <a:gd name="connsiteX74" fmla="*/ 7529 w 10000"/>
                  <a:gd name="connsiteY74" fmla="*/ 9556 h 10000"/>
                  <a:gd name="connsiteX75" fmla="*/ 7516 w 10000"/>
                  <a:gd name="connsiteY75" fmla="*/ 9855 h 10000"/>
                  <a:gd name="connsiteX76" fmla="*/ 7410 w 10000"/>
                  <a:gd name="connsiteY76" fmla="*/ 9964 h 10000"/>
                  <a:gd name="connsiteX0" fmla="*/ 7410 w 10000"/>
                  <a:gd name="connsiteY0" fmla="*/ 9964 h 10000"/>
                  <a:gd name="connsiteX1" fmla="*/ 7193 w 10000"/>
                  <a:gd name="connsiteY1" fmla="*/ 9903 h 10000"/>
                  <a:gd name="connsiteX2" fmla="*/ 6575 w 10000"/>
                  <a:gd name="connsiteY2" fmla="*/ 9555 h 10000"/>
                  <a:gd name="connsiteX3" fmla="*/ 6109 w 10000"/>
                  <a:gd name="connsiteY3" fmla="*/ 9426 h 10000"/>
                  <a:gd name="connsiteX4" fmla="*/ 5719 w 10000"/>
                  <a:gd name="connsiteY4" fmla="*/ 9342 h 10000"/>
                  <a:gd name="connsiteX5" fmla="*/ 5540 w 10000"/>
                  <a:gd name="connsiteY5" fmla="*/ 9228 h 10000"/>
                  <a:gd name="connsiteX6" fmla="*/ 5365 w 10000"/>
                  <a:gd name="connsiteY6" fmla="*/ 9151 h 10000"/>
                  <a:gd name="connsiteX7" fmla="*/ 3570 w 10000"/>
                  <a:gd name="connsiteY7" fmla="*/ 8782 h 10000"/>
                  <a:gd name="connsiteX8" fmla="*/ 3038 w 10000"/>
                  <a:gd name="connsiteY8" fmla="*/ 9362 h 10000"/>
                  <a:gd name="connsiteX9" fmla="*/ 2432 w 10000"/>
                  <a:gd name="connsiteY9" fmla="*/ 9450 h 10000"/>
                  <a:gd name="connsiteX10" fmla="*/ 1967 w 10000"/>
                  <a:gd name="connsiteY10" fmla="*/ 9360 h 10000"/>
                  <a:gd name="connsiteX11" fmla="*/ 1242 w 10000"/>
                  <a:gd name="connsiteY11" fmla="*/ 8918 h 10000"/>
                  <a:gd name="connsiteX12" fmla="*/ 870 w 10000"/>
                  <a:gd name="connsiteY12" fmla="*/ 8465 h 10000"/>
                  <a:gd name="connsiteX13" fmla="*/ 1062 w 10000"/>
                  <a:gd name="connsiteY13" fmla="*/ 8426 h 10000"/>
                  <a:gd name="connsiteX14" fmla="*/ 475 w 10000"/>
                  <a:gd name="connsiteY14" fmla="*/ 8304 h 10000"/>
                  <a:gd name="connsiteX15" fmla="*/ 560 w 10000"/>
                  <a:gd name="connsiteY15" fmla="*/ 7910 h 10000"/>
                  <a:gd name="connsiteX16" fmla="*/ 1106 w 10000"/>
                  <a:gd name="connsiteY16" fmla="*/ 7895 h 10000"/>
                  <a:gd name="connsiteX17" fmla="*/ 1143 w 10000"/>
                  <a:gd name="connsiteY17" fmla="*/ 7322 h 10000"/>
                  <a:gd name="connsiteX18" fmla="*/ 1195 w 10000"/>
                  <a:gd name="connsiteY18" fmla="*/ 6734 h 10000"/>
                  <a:gd name="connsiteX19" fmla="*/ 859 w 10000"/>
                  <a:gd name="connsiteY19" fmla="*/ 6021 h 10000"/>
                  <a:gd name="connsiteX20" fmla="*/ 285 w 10000"/>
                  <a:gd name="connsiteY20" fmla="*/ 4752 h 10000"/>
                  <a:gd name="connsiteX21" fmla="*/ 0 w 10000"/>
                  <a:gd name="connsiteY21" fmla="*/ 3690 h 10000"/>
                  <a:gd name="connsiteX22" fmla="*/ 257 w 10000"/>
                  <a:gd name="connsiteY22" fmla="*/ 3430 h 10000"/>
                  <a:gd name="connsiteX23" fmla="*/ 574 w 10000"/>
                  <a:gd name="connsiteY23" fmla="*/ 3156 h 10000"/>
                  <a:gd name="connsiteX24" fmla="*/ 638 w 10000"/>
                  <a:gd name="connsiteY24" fmla="*/ 3094 h 10000"/>
                  <a:gd name="connsiteX25" fmla="*/ 1283 w 10000"/>
                  <a:gd name="connsiteY25" fmla="*/ 2385 h 10000"/>
                  <a:gd name="connsiteX26" fmla="*/ 1989 w 10000"/>
                  <a:gd name="connsiteY26" fmla="*/ 1595 h 10000"/>
                  <a:gd name="connsiteX27" fmla="*/ 2290 w 10000"/>
                  <a:gd name="connsiteY27" fmla="*/ 1307 h 10000"/>
                  <a:gd name="connsiteX28" fmla="*/ 2920 w 10000"/>
                  <a:gd name="connsiteY28" fmla="*/ 685 h 10000"/>
                  <a:gd name="connsiteX29" fmla="*/ 3368 w 10000"/>
                  <a:gd name="connsiteY29" fmla="*/ 198 h 10000"/>
                  <a:gd name="connsiteX30" fmla="*/ 3578 w 10000"/>
                  <a:gd name="connsiteY30" fmla="*/ 87 h 10000"/>
                  <a:gd name="connsiteX31" fmla="*/ 3973 w 10000"/>
                  <a:gd name="connsiteY31" fmla="*/ 14 h 10000"/>
                  <a:gd name="connsiteX32" fmla="*/ 5789 w 10000"/>
                  <a:gd name="connsiteY32" fmla="*/ 112 h 10000"/>
                  <a:gd name="connsiteX33" fmla="*/ 6583 w 10000"/>
                  <a:gd name="connsiteY33" fmla="*/ 412 h 10000"/>
                  <a:gd name="connsiteX34" fmla="*/ 6717 w 10000"/>
                  <a:gd name="connsiteY34" fmla="*/ 507 h 10000"/>
                  <a:gd name="connsiteX35" fmla="*/ 6627 w 10000"/>
                  <a:gd name="connsiteY35" fmla="*/ 629 h 10000"/>
                  <a:gd name="connsiteX36" fmla="*/ 6501 w 10000"/>
                  <a:gd name="connsiteY36" fmla="*/ 790 h 10000"/>
                  <a:gd name="connsiteX37" fmla="*/ 6667 w 10000"/>
                  <a:gd name="connsiteY37" fmla="*/ 761 h 10000"/>
                  <a:gd name="connsiteX38" fmla="*/ 6736 w 10000"/>
                  <a:gd name="connsiteY38" fmla="*/ 741 h 10000"/>
                  <a:gd name="connsiteX39" fmla="*/ 7018 w 10000"/>
                  <a:gd name="connsiteY39" fmla="*/ 805 h 10000"/>
                  <a:gd name="connsiteX40" fmla="*/ 7811 w 10000"/>
                  <a:gd name="connsiteY40" fmla="*/ 1148 h 10000"/>
                  <a:gd name="connsiteX41" fmla="*/ 8011 w 10000"/>
                  <a:gd name="connsiteY41" fmla="*/ 1345 h 10000"/>
                  <a:gd name="connsiteX42" fmla="*/ 8205 w 10000"/>
                  <a:gd name="connsiteY42" fmla="*/ 1586 h 10000"/>
                  <a:gd name="connsiteX43" fmla="*/ 8358 w 10000"/>
                  <a:gd name="connsiteY43" fmla="*/ 1841 h 10000"/>
                  <a:gd name="connsiteX44" fmla="*/ 8512 w 10000"/>
                  <a:gd name="connsiteY44" fmla="*/ 2121 h 10000"/>
                  <a:gd name="connsiteX45" fmla="*/ 8717 w 10000"/>
                  <a:gd name="connsiteY45" fmla="*/ 2412 h 10000"/>
                  <a:gd name="connsiteX46" fmla="*/ 8933 w 10000"/>
                  <a:gd name="connsiteY46" fmla="*/ 2675 h 10000"/>
                  <a:gd name="connsiteX47" fmla="*/ 9407 w 10000"/>
                  <a:gd name="connsiteY47" fmla="*/ 3141 h 10000"/>
                  <a:gd name="connsiteX48" fmla="*/ 9672 w 10000"/>
                  <a:gd name="connsiteY48" fmla="*/ 3295 h 10000"/>
                  <a:gd name="connsiteX49" fmla="*/ 9850 w 10000"/>
                  <a:gd name="connsiteY49" fmla="*/ 3468 h 10000"/>
                  <a:gd name="connsiteX50" fmla="*/ 9793 w 10000"/>
                  <a:gd name="connsiteY50" fmla="*/ 4077 h 10000"/>
                  <a:gd name="connsiteX51" fmla="*/ 9620 w 10000"/>
                  <a:gd name="connsiteY51" fmla="*/ 4185 h 10000"/>
                  <a:gd name="connsiteX52" fmla="*/ 9469 w 10000"/>
                  <a:gd name="connsiteY52" fmla="*/ 4322 h 10000"/>
                  <a:gd name="connsiteX53" fmla="*/ 9104 w 10000"/>
                  <a:gd name="connsiteY53" fmla="*/ 4292 h 10000"/>
                  <a:gd name="connsiteX54" fmla="*/ 8731 w 10000"/>
                  <a:gd name="connsiteY54" fmla="*/ 4279 h 10000"/>
                  <a:gd name="connsiteX55" fmla="*/ 8181 w 10000"/>
                  <a:gd name="connsiteY55" fmla="*/ 4676 h 10000"/>
                  <a:gd name="connsiteX56" fmla="*/ 7893 w 10000"/>
                  <a:gd name="connsiteY56" fmla="*/ 5145 h 10000"/>
                  <a:gd name="connsiteX57" fmla="*/ 8218 w 10000"/>
                  <a:gd name="connsiteY57" fmla="*/ 5094 h 10000"/>
                  <a:gd name="connsiteX58" fmla="*/ 8565 w 10000"/>
                  <a:gd name="connsiteY58" fmla="*/ 5399 h 10000"/>
                  <a:gd name="connsiteX59" fmla="*/ 8008 w 10000"/>
                  <a:gd name="connsiteY59" fmla="*/ 6362 h 10000"/>
                  <a:gd name="connsiteX60" fmla="*/ 6586 w 10000"/>
                  <a:gd name="connsiteY60" fmla="*/ 6606 h 10000"/>
                  <a:gd name="connsiteX61" fmla="*/ 6925 w 10000"/>
                  <a:gd name="connsiteY61" fmla="*/ 6910 h 10000"/>
                  <a:gd name="connsiteX62" fmla="*/ 7314 w 10000"/>
                  <a:gd name="connsiteY62" fmla="*/ 7411 h 10000"/>
                  <a:gd name="connsiteX63" fmla="*/ 7765 w 10000"/>
                  <a:gd name="connsiteY63" fmla="*/ 8040 h 10000"/>
                  <a:gd name="connsiteX64" fmla="*/ 8011 w 10000"/>
                  <a:gd name="connsiteY64" fmla="*/ 8240 h 10000"/>
                  <a:gd name="connsiteX65" fmla="*/ 8164 w 10000"/>
                  <a:gd name="connsiteY65" fmla="*/ 8395 h 10000"/>
                  <a:gd name="connsiteX66" fmla="*/ 8367 w 10000"/>
                  <a:gd name="connsiteY66" fmla="*/ 8497 h 10000"/>
                  <a:gd name="connsiteX67" fmla="*/ 8663 w 10000"/>
                  <a:gd name="connsiteY67" fmla="*/ 8573 h 10000"/>
                  <a:gd name="connsiteX68" fmla="*/ 8922 w 10000"/>
                  <a:gd name="connsiteY68" fmla="*/ 8660 h 10000"/>
                  <a:gd name="connsiteX69" fmla="*/ 8470 w 10000"/>
                  <a:gd name="connsiteY69" fmla="*/ 8889 h 10000"/>
                  <a:gd name="connsiteX70" fmla="*/ 7791 w 10000"/>
                  <a:gd name="connsiteY70" fmla="*/ 8960 h 10000"/>
                  <a:gd name="connsiteX71" fmla="*/ 7549 w 10000"/>
                  <a:gd name="connsiteY71" fmla="*/ 9255 h 10000"/>
                  <a:gd name="connsiteX72" fmla="*/ 7579 w 10000"/>
                  <a:gd name="connsiteY72" fmla="*/ 9391 h 10000"/>
                  <a:gd name="connsiteX73" fmla="*/ 7529 w 10000"/>
                  <a:gd name="connsiteY73" fmla="*/ 9556 h 10000"/>
                  <a:gd name="connsiteX74" fmla="*/ 7516 w 10000"/>
                  <a:gd name="connsiteY74" fmla="*/ 9855 h 10000"/>
                  <a:gd name="connsiteX75" fmla="*/ 7410 w 10000"/>
                  <a:gd name="connsiteY75" fmla="*/ 9964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</a:cxnLst>
                <a:rect l="l" t="t" r="r" b="b"/>
                <a:pathLst>
                  <a:path w="10000" h="10000">
                    <a:moveTo>
                      <a:pt x="7410" y="9964"/>
                    </a:moveTo>
                    <a:cubicBezTo>
                      <a:pt x="7371" y="9895"/>
                      <a:pt x="7311" y="9879"/>
                      <a:pt x="7193" y="9903"/>
                    </a:cubicBezTo>
                    <a:cubicBezTo>
                      <a:pt x="6999" y="9944"/>
                      <a:pt x="6720" y="9786"/>
                      <a:pt x="6575" y="9555"/>
                    </a:cubicBezTo>
                    <a:cubicBezTo>
                      <a:pt x="6482" y="9404"/>
                      <a:pt x="6465" y="9398"/>
                      <a:pt x="6109" y="9426"/>
                    </a:cubicBezTo>
                    <a:cubicBezTo>
                      <a:pt x="5776" y="9453"/>
                      <a:pt x="5741" y="9446"/>
                      <a:pt x="5719" y="9342"/>
                    </a:cubicBezTo>
                    <a:cubicBezTo>
                      <a:pt x="5702" y="9268"/>
                      <a:pt x="5639" y="9228"/>
                      <a:pt x="5540" y="9228"/>
                    </a:cubicBezTo>
                    <a:cubicBezTo>
                      <a:pt x="5456" y="9228"/>
                      <a:pt x="5376" y="9193"/>
                      <a:pt x="5365" y="9151"/>
                    </a:cubicBezTo>
                    <a:cubicBezTo>
                      <a:pt x="5333" y="9039"/>
                      <a:pt x="3958" y="8747"/>
                      <a:pt x="3570" y="8782"/>
                    </a:cubicBezTo>
                    <a:cubicBezTo>
                      <a:pt x="3183" y="8817"/>
                      <a:pt x="3353" y="8857"/>
                      <a:pt x="3038" y="9362"/>
                    </a:cubicBezTo>
                    <a:cubicBezTo>
                      <a:pt x="2923" y="9544"/>
                      <a:pt x="2525" y="9504"/>
                      <a:pt x="2432" y="9450"/>
                    </a:cubicBezTo>
                    <a:cubicBezTo>
                      <a:pt x="2370" y="9415"/>
                      <a:pt x="2161" y="9375"/>
                      <a:pt x="1967" y="9360"/>
                    </a:cubicBezTo>
                    <a:cubicBezTo>
                      <a:pt x="1623" y="9333"/>
                      <a:pt x="1608" y="9324"/>
                      <a:pt x="1242" y="8918"/>
                    </a:cubicBezTo>
                    <a:cubicBezTo>
                      <a:pt x="1037" y="8691"/>
                      <a:pt x="870" y="8487"/>
                      <a:pt x="870" y="8465"/>
                    </a:cubicBezTo>
                    <a:cubicBezTo>
                      <a:pt x="870" y="8444"/>
                      <a:pt x="1128" y="8453"/>
                      <a:pt x="1062" y="8426"/>
                    </a:cubicBezTo>
                    <a:cubicBezTo>
                      <a:pt x="996" y="8399"/>
                      <a:pt x="690" y="8458"/>
                      <a:pt x="475" y="8304"/>
                    </a:cubicBezTo>
                    <a:cubicBezTo>
                      <a:pt x="418" y="8264"/>
                      <a:pt x="617" y="7950"/>
                      <a:pt x="560" y="7910"/>
                    </a:cubicBezTo>
                    <a:lnTo>
                      <a:pt x="1106" y="7895"/>
                    </a:lnTo>
                    <a:cubicBezTo>
                      <a:pt x="1234" y="7744"/>
                      <a:pt x="1104" y="7587"/>
                      <a:pt x="1143" y="7322"/>
                    </a:cubicBezTo>
                    <a:cubicBezTo>
                      <a:pt x="1170" y="7109"/>
                      <a:pt x="1168" y="6826"/>
                      <a:pt x="1195" y="6734"/>
                    </a:cubicBezTo>
                    <a:cubicBezTo>
                      <a:pt x="1253" y="6548"/>
                      <a:pt x="1011" y="6351"/>
                      <a:pt x="859" y="6021"/>
                    </a:cubicBezTo>
                    <a:cubicBezTo>
                      <a:pt x="707" y="5691"/>
                      <a:pt x="566" y="5808"/>
                      <a:pt x="285" y="4752"/>
                    </a:cubicBezTo>
                    <a:lnTo>
                      <a:pt x="0" y="3690"/>
                    </a:lnTo>
                    <a:lnTo>
                      <a:pt x="257" y="3430"/>
                    </a:lnTo>
                    <a:cubicBezTo>
                      <a:pt x="400" y="3290"/>
                      <a:pt x="542" y="3165"/>
                      <a:pt x="574" y="3156"/>
                    </a:cubicBezTo>
                    <a:cubicBezTo>
                      <a:pt x="610" y="3147"/>
                      <a:pt x="638" y="3117"/>
                      <a:pt x="638" y="3094"/>
                    </a:cubicBezTo>
                    <a:cubicBezTo>
                      <a:pt x="638" y="3068"/>
                      <a:pt x="928" y="2749"/>
                      <a:pt x="1283" y="2385"/>
                    </a:cubicBezTo>
                    <a:cubicBezTo>
                      <a:pt x="1642" y="2021"/>
                      <a:pt x="1956" y="1665"/>
                      <a:pt x="1989" y="1595"/>
                    </a:cubicBezTo>
                    <a:cubicBezTo>
                      <a:pt x="2019" y="1523"/>
                      <a:pt x="2156" y="1394"/>
                      <a:pt x="2290" y="1307"/>
                    </a:cubicBezTo>
                    <a:cubicBezTo>
                      <a:pt x="2632" y="1087"/>
                      <a:pt x="2856" y="863"/>
                      <a:pt x="2920" y="685"/>
                    </a:cubicBezTo>
                    <a:cubicBezTo>
                      <a:pt x="2979" y="511"/>
                      <a:pt x="3267" y="198"/>
                      <a:pt x="3368" y="198"/>
                    </a:cubicBezTo>
                    <a:cubicBezTo>
                      <a:pt x="3406" y="198"/>
                      <a:pt x="3502" y="148"/>
                      <a:pt x="3578" y="87"/>
                    </a:cubicBezTo>
                    <a:cubicBezTo>
                      <a:pt x="3693" y="0"/>
                      <a:pt x="3771" y="-15"/>
                      <a:pt x="3973" y="14"/>
                    </a:cubicBezTo>
                    <a:cubicBezTo>
                      <a:pt x="4219" y="51"/>
                      <a:pt x="4794" y="82"/>
                      <a:pt x="5789" y="112"/>
                    </a:cubicBezTo>
                    <a:cubicBezTo>
                      <a:pt x="6304" y="128"/>
                      <a:pt x="6583" y="234"/>
                      <a:pt x="6583" y="412"/>
                    </a:cubicBezTo>
                    <a:cubicBezTo>
                      <a:pt x="6583" y="469"/>
                      <a:pt x="6638" y="507"/>
                      <a:pt x="6717" y="507"/>
                    </a:cubicBezTo>
                    <a:cubicBezTo>
                      <a:pt x="6821" y="507"/>
                      <a:pt x="6799" y="537"/>
                      <a:pt x="6627" y="629"/>
                    </a:cubicBezTo>
                    <a:cubicBezTo>
                      <a:pt x="6463" y="716"/>
                      <a:pt x="6430" y="761"/>
                      <a:pt x="6501" y="790"/>
                    </a:cubicBezTo>
                    <a:cubicBezTo>
                      <a:pt x="6559" y="814"/>
                      <a:pt x="6627" y="801"/>
                      <a:pt x="6667" y="761"/>
                    </a:cubicBezTo>
                    <a:cubicBezTo>
                      <a:pt x="6704" y="720"/>
                      <a:pt x="6736" y="711"/>
                      <a:pt x="6736" y="741"/>
                    </a:cubicBezTo>
                    <a:cubicBezTo>
                      <a:pt x="6736" y="768"/>
                      <a:pt x="6862" y="798"/>
                      <a:pt x="7018" y="805"/>
                    </a:cubicBezTo>
                    <a:cubicBezTo>
                      <a:pt x="7281" y="818"/>
                      <a:pt x="7797" y="1041"/>
                      <a:pt x="7811" y="1148"/>
                    </a:cubicBezTo>
                    <a:cubicBezTo>
                      <a:pt x="7814" y="1172"/>
                      <a:pt x="7904" y="1259"/>
                      <a:pt x="8011" y="1345"/>
                    </a:cubicBezTo>
                    <a:cubicBezTo>
                      <a:pt x="8118" y="1430"/>
                      <a:pt x="8205" y="1538"/>
                      <a:pt x="8205" y="1586"/>
                    </a:cubicBezTo>
                    <a:cubicBezTo>
                      <a:pt x="8205" y="1634"/>
                      <a:pt x="8274" y="1747"/>
                      <a:pt x="8358" y="1841"/>
                    </a:cubicBezTo>
                    <a:cubicBezTo>
                      <a:pt x="8444" y="1934"/>
                      <a:pt x="8512" y="2061"/>
                      <a:pt x="8512" y="2121"/>
                    </a:cubicBezTo>
                    <a:cubicBezTo>
                      <a:pt x="8512" y="2182"/>
                      <a:pt x="8605" y="2312"/>
                      <a:pt x="8717" y="2412"/>
                    </a:cubicBezTo>
                    <a:cubicBezTo>
                      <a:pt x="8830" y="2510"/>
                      <a:pt x="8927" y="2628"/>
                      <a:pt x="8933" y="2675"/>
                    </a:cubicBezTo>
                    <a:cubicBezTo>
                      <a:pt x="8958" y="2839"/>
                      <a:pt x="9141" y="3020"/>
                      <a:pt x="9407" y="3141"/>
                    </a:cubicBezTo>
                    <a:cubicBezTo>
                      <a:pt x="9552" y="3209"/>
                      <a:pt x="9672" y="3279"/>
                      <a:pt x="9672" y="3295"/>
                    </a:cubicBezTo>
                    <a:cubicBezTo>
                      <a:pt x="9672" y="3314"/>
                      <a:pt x="9751" y="3390"/>
                      <a:pt x="9850" y="3468"/>
                    </a:cubicBezTo>
                    <a:cubicBezTo>
                      <a:pt x="10072" y="3640"/>
                      <a:pt x="10044" y="3917"/>
                      <a:pt x="9793" y="4077"/>
                    </a:cubicBezTo>
                    <a:lnTo>
                      <a:pt x="9620" y="4185"/>
                    </a:lnTo>
                    <a:cubicBezTo>
                      <a:pt x="9570" y="4231"/>
                      <a:pt x="9519" y="4276"/>
                      <a:pt x="9469" y="4322"/>
                    </a:cubicBezTo>
                    <a:cubicBezTo>
                      <a:pt x="9283" y="4199"/>
                      <a:pt x="9227" y="4299"/>
                      <a:pt x="9104" y="4292"/>
                    </a:cubicBezTo>
                    <a:cubicBezTo>
                      <a:pt x="8981" y="4285"/>
                      <a:pt x="8774" y="4102"/>
                      <a:pt x="8731" y="4279"/>
                    </a:cubicBezTo>
                    <a:cubicBezTo>
                      <a:pt x="8654" y="4572"/>
                      <a:pt x="8321" y="4532"/>
                      <a:pt x="8181" y="4676"/>
                    </a:cubicBezTo>
                    <a:cubicBezTo>
                      <a:pt x="8041" y="4820"/>
                      <a:pt x="7899" y="4925"/>
                      <a:pt x="7893" y="5145"/>
                    </a:cubicBezTo>
                    <a:cubicBezTo>
                      <a:pt x="7899" y="5215"/>
                      <a:pt x="8106" y="5052"/>
                      <a:pt x="8218" y="5094"/>
                    </a:cubicBezTo>
                    <a:cubicBezTo>
                      <a:pt x="8330" y="5136"/>
                      <a:pt x="8600" y="5188"/>
                      <a:pt x="8565" y="5399"/>
                    </a:cubicBezTo>
                    <a:cubicBezTo>
                      <a:pt x="8530" y="5610"/>
                      <a:pt x="8338" y="6161"/>
                      <a:pt x="8008" y="6362"/>
                    </a:cubicBezTo>
                    <a:cubicBezTo>
                      <a:pt x="7678" y="6563"/>
                      <a:pt x="6594" y="6492"/>
                      <a:pt x="6586" y="6606"/>
                    </a:cubicBezTo>
                    <a:cubicBezTo>
                      <a:pt x="6586" y="6642"/>
                      <a:pt x="6736" y="6780"/>
                      <a:pt x="6925" y="6910"/>
                    </a:cubicBezTo>
                    <a:cubicBezTo>
                      <a:pt x="7209" y="7106"/>
                      <a:pt x="7273" y="7189"/>
                      <a:pt x="7314" y="7411"/>
                    </a:cubicBezTo>
                    <a:cubicBezTo>
                      <a:pt x="7384" y="7783"/>
                      <a:pt x="7480" y="7919"/>
                      <a:pt x="7765" y="8040"/>
                    </a:cubicBezTo>
                    <a:cubicBezTo>
                      <a:pt x="7899" y="8097"/>
                      <a:pt x="8011" y="8186"/>
                      <a:pt x="8011" y="8240"/>
                    </a:cubicBezTo>
                    <a:cubicBezTo>
                      <a:pt x="8011" y="8293"/>
                      <a:pt x="8079" y="8362"/>
                      <a:pt x="8164" y="8395"/>
                    </a:cubicBezTo>
                    <a:cubicBezTo>
                      <a:pt x="8250" y="8426"/>
                      <a:pt x="8342" y="8473"/>
                      <a:pt x="8367" y="8497"/>
                    </a:cubicBezTo>
                    <a:cubicBezTo>
                      <a:pt x="8395" y="8520"/>
                      <a:pt x="8526" y="8555"/>
                      <a:pt x="8663" y="8573"/>
                    </a:cubicBezTo>
                    <a:cubicBezTo>
                      <a:pt x="8796" y="8591"/>
                      <a:pt x="8914" y="8630"/>
                      <a:pt x="8922" y="8660"/>
                    </a:cubicBezTo>
                    <a:cubicBezTo>
                      <a:pt x="8945" y="8733"/>
                      <a:pt x="8596" y="8960"/>
                      <a:pt x="8470" y="8889"/>
                    </a:cubicBezTo>
                    <a:cubicBezTo>
                      <a:pt x="8326" y="8809"/>
                      <a:pt x="7982" y="8800"/>
                      <a:pt x="7791" y="8960"/>
                    </a:cubicBezTo>
                    <a:cubicBezTo>
                      <a:pt x="7608" y="9118"/>
                      <a:pt x="7584" y="9183"/>
                      <a:pt x="7549" y="9255"/>
                    </a:cubicBezTo>
                    <a:cubicBezTo>
                      <a:pt x="7514" y="9327"/>
                      <a:pt x="7644" y="9336"/>
                      <a:pt x="7579" y="9391"/>
                    </a:cubicBezTo>
                    <a:cubicBezTo>
                      <a:pt x="7529" y="9430"/>
                      <a:pt x="7507" y="9505"/>
                      <a:pt x="7529" y="9556"/>
                    </a:cubicBezTo>
                    <a:cubicBezTo>
                      <a:pt x="7549" y="9609"/>
                      <a:pt x="7544" y="9744"/>
                      <a:pt x="7516" y="9855"/>
                    </a:cubicBezTo>
                    <a:cubicBezTo>
                      <a:pt x="7478" y="10007"/>
                      <a:pt x="7453" y="10033"/>
                      <a:pt x="7410" y="9964"/>
                    </a:cubicBezTo>
                    <a:close/>
                  </a:path>
                </a:pathLst>
              </a:custGeom>
              <a:solidFill>
                <a:srgbClr val="7ABC32">
                  <a:alpha val="60000"/>
                </a:srgbClr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6" name="Freeform 5">
                <a:extLst>
                  <a:ext uri="{FF2B5EF4-FFF2-40B4-BE49-F238E27FC236}">
                    <a16:creationId xmlns:a16="http://schemas.microsoft.com/office/drawing/2014/main" id="{836BB4F3-BECB-4538-9BCA-6E2A096034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3564" y="2990852"/>
                <a:ext cx="47626" cy="28575"/>
              </a:xfrm>
              <a:custGeom>
                <a:avLst/>
                <a:gdLst>
                  <a:gd name="T0" fmla="*/ 45 w 165"/>
                  <a:gd name="T1" fmla="*/ 55 h 97"/>
                  <a:gd name="T2" fmla="*/ 118 w 165"/>
                  <a:gd name="T3" fmla="*/ 54 h 97"/>
                  <a:gd name="T4" fmla="*/ 126 w 165"/>
                  <a:gd name="T5" fmla="*/ 96 h 97"/>
                  <a:gd name="T6" fmla="*/ 45 w 165"/>
                  <a:gd name="T7" fmla="*/ 55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5" h="97">
                    <a:moveTo>
                      <a:pt x="45" y="55"/>
                    </a:moveTo>
                    <a:cubicBezTo>
                      <a:pt x="0" y="1"/>
                      <a:pt x="46" y="0"/>
                      <a:pt x="118" y="54"/>
                    </a:cubicBezTo>
                    <a:cubicBezTo>
                      <a:pt x="164" y="89"/>
                      <a:pt x="165" y="96"/>
                      <a:pt x="126" y="96"/>
                    </a:cubicBezTo>
                    <a:cubicBezTo>
                      <a:pt x="101" y="97"/>
                      <a:pt x="65" y="78"/>
                      <a:pt x="45" y="55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" name="B_california">
                <a:extLst>
                  <a:ext uri="{FF2B5EF4-FFF2-40B4-BE49-F238E27FC236}">
                    <a16:creationId xmlns:a16="http://schemas.microsoft.com/office/drawing/2014/main" id="{356E0E5E-B28A-4A52-A562-ACCA2DE52F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5364" y="1800226"/>
                <a:ext cx="866775" cy="1373189"/>
              </a:xfrm>
              <a:custGeom>
                <a:avLst/>
                <a:gdLst>
                  <a:gd name="T0" fmla="*/ 2074 w 3246"/>
                  <a:gd name="T1" fmla="*/ 4944 h 5063"/>
                  <a:gd name="T2" fmla="*/ 2103 w 3246"/>
                  <a:gd name="T3" fmla="*/ 4742 h 5063"/>
                  <a:gd name="T4" fmla="*/ 2131 w 3246"/>
                  <a:gd name="T5" fmla="*/ 4524 h 5063"/>
                  <a:gd name="T6" fmla="*/ 1920 w 3246"/>
                  <a:gd name="T7" fmla="*/ 4127 h 5063"/>
                  <a:gd name="T8" fmla="*/ 1723 w 3246"/>
                  <a:gd name="T9" fmla="*/ 3883 h 5063"/>
                  <a:gd name="T10" fmla="*/ 1207 w 3246"/>
                  <a:gd name="T11" fmla="*/ 3320 h 5063"/>
                  <a:gd name="T12" fmla="*/ 875 w 3246"/>
                  <a:gd name="T13" fmla="*/ 2914 h 5063"/>
                  <a:gd name="T14" fmla="*/ 802 w 3246"/>
                  <a:gd name="T15" fmla="*/ 2714 h 5063"/>
                  <a:gd name="T16" fmla="*/ 747 w 3246"/>
                  <a:gd name="T17" fmla="*/ 2270 h 5063"/>
                  <a:gd name="T18" fmla="*/ 706 w 3246"/>
                  <a:gd name="T19" fmla="*/ 2269 h 5063"/>
                  <a:gd name="T20" fmla="*/ 649 w 3246"/>
                  <a:gd name="T21" fmla="*/ 2099 h 5063"/>
                  <a:gd name="T22" fmla="*/ 508 w 3246"/>
                  <a:gd name="T23" fmla="*/ 1563 h 5063"/>
                  <a:gd name="T24" fmla="*/ 308 w 3246"/>
                  <a:gd name="T25" fmla="*/ 1096 h 5063"/>
                  <a:gd name="T26" fmla="*/ 249 w 3246"/>
                  <a:gd name="T27" fmla="*/ 864 h 5063"/>
                  <a:gd name="T28" fmla="*/ 289 w 3246"/>
                  <a:gd name="T29" fmla="*/ 824 h 5063"/>
                  <a:gd name="T30" fmla="*/ 325 w 3246"/>
                  <a:gd name="T31" fmla="*/ 745 h 5063"/>
                  <a:gd name="T32" fmla="*/ 228 w 3246"/>
                  <a:gd name="T33" fmla="*/ 627 h 5063"/>
                  <a:gd name="T34" fmla="*/ 68 w 3246"/>
                  <a:gd name="T35" fmla="*/ 202 h 5063"/>
                  <a:gd name="T36" fmla="*/ 1087 w 3246"/>
                  <a:gd name="T37" fmla="*/ 54 h 5063"/>
                  <a:gd name="T38" fmla="*/ 1947 w 3246"/>
                  <a:gd name="T39" fmla="*/ 317 h 5063"/>
                  <a:gd name="T40" fmla="*/ 1783 w 3246"/>
                  <a:gd name="T41" fmla="*/ 893 h 5063"/>
                  <a:gd name="T42" fmla="*/ 1870 w 3246"/>
                  <a:gd name="T43" fmla="*/ 1033 h 5063"/>
                  <a:gd name="T44" fmla="*/ 1803 w 3246"/>
                  <a:gd name="T45" fmla="*/ 1605 h 5063"/>
                  <a:gd name="T46" fmla="*/ 1875 w 3246"/>
                  <a:gd name="T47" fmla="*/ 2342 h 5063"/>
                  <a:gd name="T48" fmla="*/ 1948 w 3246"/>
                  <a:gd name="T49" fmla="*/ 2877 h 5063"/>
                  <a:gd name="T50" fmla="*/ 2022 w 3246"/>
                  <a:gd name="T51" fmla="*/ 3045 h 5063"/>
                  <a:gd name="T52" fmla="*/ 2183 w 3246"/>
                  <a:gd name="T53" fmla="*/ 3190 h 5063"/>
                  <a:gd name="T54" fmla="*/ 2402 w 3246"/>
                  <a:gd name="T55" fmla="*/ 3459 h 5063"/>
                  <a:gd name="T56" fmla="*/ 2650 w 3246"/>
                  <a:gd name="T57" fmla="*/ 3761 h 5063"/>
                  <a:gd name="T58" fmla="*/ 2656 w 3246"/>
                  <a:gd name="T59" fmla="*/ 3989 h 5063"/>
                  <a:gd name="T60" fmla="*/ 2722 w 3246"/>
                  <a:gd name="T61" fmla="*/ 4114 h 5063"/>
                  <a:gd name="T62" fmla="*/ 2865 w 3246"/>
                  <a:gd name="T63" fmla="*/ 4230 h 5063"/>
                  <a:gd name="T64" fmla="*/ 3078 w 3246"/>
                  <a:gd name="T65" fmla="*/ 4569 h 5063"/>
                  <a:gd name="T66" fmla="*/ 3221 w 3246"/>
                  <a:gd name="T67" fmla="*/ 4825 h 5063"/>
                  <a:gd name="T68" fmla="*/ 3140 w 3246"/>
                  <a:gd name="T69" fmla="*/ 5059 h 50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3246" h="5063">
                    <a:moveTo>
                      <a:pt x="2561" y="5007"/>
                    </a:moveTo>
                    <a:cubicBezTo>
                      <a:pt x="2300" y="4980"/>
                      <a:pt x="2081" y="4952"/>
                      <a:pt x="2074" y="4944"/>
                    </a:cubicBezTo>
                    <a:cubicBezTo>
                      <a:pt x="2066" y="4936"/>
                      <a:pt x="2079" y="4884"/>
                      <a:pt x="2102" y="4828"/>
                    </a:cubicBezTo>
                    <a:cubicBezTo>
                      <a:pt x="2140" y="4737"/>
                      <a:pt x="2140" y="4728"/>
                      <a:pt x="2103" y="4742"/>
                    </a:cubicBezTo>
                    <a:cubicBezTo>
                      <a:pt x="2056" y="4760"/>
                      <a:pt x="2044" y="4696"/>
                      <a:pt x="2087" y="4652"/>
                    </a:cubicBezTo>
                    <a:cubicBezTo>
                      <a:pt x="2101" y="4637"/>
                      <a:pt x="2121" y="4580"/>
                      <a:pt x="2131" y="4524"/>
                    </a:cubicBezTo>
                    <a:cubicBezTo>
                      <a:pt x="2147" y="4436"/>
                      <a:pt x="2139" y="4412"/>
                      <a:pt x="2064" y="4341"/>
                    </a:cubicBezTo>
                    <a:cubicBezTo>
                      <a:pt x="2016" y="4297"/>
                      <a:pt x="1952" y="4200"/>
                      <a:pt x="1920" y="4127"/>
                    </a:cubicBezTo>
                    <a:cubicBezTo>
                      <a:pt x="1889" y="4054"/>
                      <a:pt x="1839" y="3986"/>
                      <a:pt x="1809" y="3977"/>
                    </a:cubicBezTo>
                    <a:cubicBezTo>
                      <a:pt x="1779" y="3967"/>
                      <a:pt x="1741" y="3925"/>
                      <a:pt x="1723" y="3883"/>
                    </a:cubicBezTo>
                    <a:cubicBezTo>
                      <a:pt x="1638" y="3675"/>
                      <a:pt x="1437" y="3426"/>
                      <a:pt x="1354" y="3426"/>
                    </a:cubicBezTo>
                    <a:cubicBezTo>
                      <a:pt x="1329" y="3426"/>
                      <a:pt x="1263" y="3378"/>
                      <a:pt x="1207" y="3320"/>
                    </a:cubicBezTo>
                    <a:cubicBezTo>
                      <a:pt x="1152" y="3262"/>
                      <a:pt x="1055" y="3170"/>
                      <a:pt x="991" y="3116"/>
                    </a:cubicBezTo>
                    <a:cubicBezTo>
                      <a:pt x="894" y="3034"/>
                      <a:pt x="875" y="3000"/>
                      <a:pt x="875" y="2914"/>
                    </a:cubicBezTo>
                    <a:cubicBezTo>
                      <a:pt x="875" y="2848"/>
                      <a:pt x="860" y="2805"/>
                      <a:pt x="832" y="2794"/>
                    </a:cubicBezTo>
                    <a:cubicBezTo>
                      <a:pt x="805" y="2784"/>
                      <a:pt x="794" y="2754"/>
                      <a:pt x="802" y="2714"/>
                    </a:cubicBezTo>
                    <a:cubicBezTo>
                      <a:pt x="848" y="2488"/>
                      <a:pt x="845" y="2419"/>
                      <a:pt x="789" y="2358"/>
                    </a:cubicBezTo>
                    <a:cubicBezTo>
                      <a:pt x="757" y="2324"/>
                      <a:pt x="738" y="2285"/>
                      <a:pt x="747" y="2270"/>
                    </a:cubicBezTo>
                    <a:cubicBezTo>
                      <a:pt x="756" y="2256"/>
                      <a:pt x="750" y="2236"/>
                      <a:pt x="735" y="2227"/>
                    </a:cubicBezTo>
                    <a:cubicBezTo>
                      <a:pt x="719" y="2217"/>
                      <a:pt x="706" y="2235"/>
                      <a:pt x="706" y="2269"/>
                    </a:cubicBezTo>
                    <a:cubicBezTo>
                      <a:pt x="706" y="2302"/>
                      <a:pt x="693" y="2321"/>
                      <a:pt x="678" y="2311"/>
                    </a:cubicBezTo>
                    <a:cubicBezTo>
                      <a:pt x="662" y="2301"/>
                      <a:pt x="649" y="2206"/>
                      <a:pt x="649" y="2099"/>
                    </a:cubicBezTo>
                    <a:cubicBezTo>
                      <a:pt x="649" y="1912"/>
                      <a:pt x="587" y="1704"/>
                      <a:pt x="531" y="1704"/>
                    </a:cubicBezTo>
                    <a:cubicBezTo>
                      <a:pt x="519" y="1704"/>
                      <a:pt x="508" y="1641"/>
                      <a:pt x="508" y="1563"/>
                    </a:cubicBezTo>
                    <a:cubicBezTo>
                      <a:pt x="508" y="1457"/>
                      <a:pt x="486" y="1382"/>
                      <a:pt x="421" y="1266"/>
                    </a:cubicBezTo>
                    <a:cubicBezTo>
                      <a:pt x="373" y="1181"/>
                      <a:pt x="322" y="1105"/>
                      <a:pt x="308" y="1096"/>
                    </a:cubicBezTo>
                    <a:cubicBezTo>
                      <a:pt x="294" y="1087"/>
                      <a:pt x="282" y="1039"/>
                      <a:pt x="282" y="989"/>
                    </a:cubicBezTo>
                    <a:cubicBezTo>
                      <a:pt x="282" y="938"/>
                      <a:pt x="267" y="882"/>
                      <a:pt x="249" y="864"/>
                    </a:cubicBezTo>
                    <a:cubicBezTo>
                      <a:pt x="231" y="845"/>
                      <a:pt x="225" y="821"/>
                      <a:pt x="235" y="811"/>
                    </a:cubicBezTo>
                    <a:cubicBezTo>
                      <a:pt x="246" y="800"/>
                      <a:pt x="270" y="806"/>
                      <a:pt x="289" y="824"/>
                    </a:cubicBezTo>
                    <a:cubicBezTo>
                      <a:pt x="338" y="874"/>
                      <a:pt x="367" y="865"/>
                      <a:pt x="367" y="801"/>
                    </a:cubicBezTo>
                    <a:cubicBezTo>
                      <a:pt x="367" y="770"/>
                      <a:pt x="348" y="745"/>
                      <a:pt x="325" y="745"/>
                    </a:cubicBezTo>
                    <a:cubicBezTo>
                      <a:pt x="302" y="745"/>
                      <a:pt x="282" y="731"/>
                      <a:pt x="282" y="715"/>
                    </a:cubicBezTo>
                    <a:cubicBezTo>
                      <a:pt x="282" y="699"/>
                      <a:pt x="258" y="660"/>
                      <a:pt x="228" y="627"/>
                    </a:cubicBezTo>
                    <a:cubicBezTo>
                      <a:pt x="198" y="595"/>
                      <a:pt x="165" y="516"/>
                      <a:pt x="155" y="452"/>
                    </a:cubicBezTo>
                    <a:cubicBezTo>
                      <a:pt x="145" y="388"/>
                      <a:pt x="106" y="275"/>
                      <a:pt x="68" y="202"/>
                    </a:cubicBezTo>
                    <a:cubicBezTo>
                      <a:pt x="31" y="129"/>
                      <a:pt x="0" y="55"/>
                      <a:pt x="0" y="40"/>
                    </a:cubicBezTo>
                    <a:cubicBezTo>
                      <a:pt x="0" y="0"/>
                      <a:pt x="257" y="3"/>
                      <a:pt x="1087" y="54"/>
                    </a:cubicBezTo>
                    <a:cubicBezTo>
                      <a:pt x="1914" y="104"/>
                      <a:pt x="2089" y="120"/>
                      <a:pt x="2089" y="149"/>
                    </a:cubicBezTo>
                    <a:cubicBezTo>
                      <a:pt x="2089" y="160"/>
                      <a:pt x="2025" y="236"/>
                      <a:pt x="1947" y="317"/>
                    </a:cubicBezTo>
                    <a:cubicBezTo>
                      <a:pt x="1837" y="431"/>
                      <a:pt x="1811" y="475"/>
                      <a:pt x="1830" y="512"/>
                    </a:cubicBezTo>
                    <a:cubicBezTo>
                      <a:pt x="1909" y="668"/>
                      <a:pt x="1877" y="928"/>
                      <a:pt x="1783" y="893"/>
                    </a:cubicBezTo>
                    <a:cubicBezTo>
                      <a:pt x="1741" y="877"/>
                      <a:pt x="1740" y="880"/>
                      <a:pt x="1778" y="929"/>
                    </a:cubicBezTo>
                    <a:cubicBezTo>
                      <a:pt x="1802" y="958"/>
                      <a:pt x="1843" y="1005"/>
                      <a:pt x="1870" y="1033"/>
                    </a:cubicBezTo>
                    <a:cubicBezTo>
                      <a:pt x="1923" y="1087"/>
                      <a:pt x="1934" y="1168"/>
                      <a:pt x="1896" y="1212"/>
                    </a:cubicBezTo>
                    <a:cubicBezTo>
                      <a:pt x="1852" y="1263"/>
                      <a:pt x="1804" y="1465"/>
                      <a:pt x="1803" y="1605"/>
                    </a:cubicBezTo>
                    <a:cubicBezTo>
                      <a:pt x="1801" y="1818"/>
                      <a:pt x="1806" y="1847"/>
                      <a:pt x="1849" y="1863"/>
                    </a:cubicBezTo>
                    <a:cubicBezTo>
                      <a:pt x="1881" y="1876"/>
                      <a:pt x="1885" y="1965"/>
                      <a:pt x="1875" y="2342"/>
                    </a:cubicBezTo>
                    <a:cubicBezTo>
                      <a:pt x="1864" y="2739"/>
                      <a:pt x="1868" y="2809"/>
                      <a:pt x="1905" y="2823"/>
                    </a:cubicBezTo>
                    <a:cubicBezTo>
                      <a:pt x="1928" y="2832"/>
                      <a:pt x="1948" y="2856"/>
                      <a:pt x="1948" y="2877"/>
                    </a:cubicBezTo>
                    <a:cubicBezTo>
                      <a:pt x="1948" y="2897"/>
                      <a:pt x="1968" y="2934"/>
                      <a:pt x="1993" y="2959"/>
                    </a:cubicBezTo>
                    <a:cubicBezTo>
                      <a:pt x="2017" y="2984"/>
                      <a:pt x="2031" y="3022"/>
                      <a:pt x="2022" y="3045"/>
                    </a:cubicBezTo>
                    <a:cubicBezTo>
                      <a:pt x="2006" y="3087"/>
                      <a:pt x="2044" y="3123"/>
                      <a:pt x="2115" y="3134"/>
                    </a:cubicBezTo>
                    <a:cubicBezTo>
                      <a:pt x="2137" y="3137"/>
                      <a:pt x="2168" y="3163"/>
                      <a:pt x="2183" y="3190"/>
                    </a:cubicBezTo>
                    <a:cubicBezTo>
                      <a:pt x="2199" y="3218"/>
                      <a:pt x="2239" y="3268"/>
                      <a:pt x="2273" y="3303"/>
                    </a:cubicBezTo>
                    <a:cubicBezTo>
                      <a:pt x="2308" y="3337"/>
                      <a:pt x="2366" y="3407"/>
                      <a:pt x="2402" y="3459"/>
                    </a:cubicBezTo>
                    <a:cubicBezTo>
                      <a:pt x="2439" y="3510"/>
                      <a:pt x="2511" y="3589"/>
                      <a:pt x="2562" y="3634"/>
                    </a:cubicBezTo>
                    <a:cubicBezTo>
                      <a:pt x="2613" y="3679"/>
                      <a:pt x="2653" y="3736"/>
                      <a:pt x="2650" y="3761"/>
                    </a:cubicBezTo>
                    <a:cubicBezTo>
                      <a:pt x="2647" y="3786"/>
                      <a:pt x="2654" y="3843"/>
                      <a:pt x="2667" y="3887"/>
                    </a:cubicBezTo>
                    <a:cubicBezTo>
                      <a:pt x="2681" y="3941"/>
                      <a:pt x="2678" y="3975"/>
                      <a:pt x="2656" y="3989"/>
                    </a:cubicBezTo>
                    <a:cubicBezTo>
                      <a:pt x="2631" y="4004"/>
                      <a:pt x="2631" y="4030"/>
                      <a:pt x="2653" y="4089"/>
                    </a:cubicBezTo>
                    <a:cubicBezTo>
                      <a:pt x="2682" y="4164"/>
                      <a:pt x="2685" y="4166"/>
                      <a:pt x="2722" y="4114"/>
                    </a:cubicBezTo>
                    <a:cubicBezTo>
                      <a:pt x="2767" y="4053"/>
                      <a:pt x="2808" y="4080"/>
                      <a:pt x="2808" y="4169"/>
                    </a:cubicBezTo>
                    <a:cubicBezTo>
                      <a:pt x="2808" y="4211"/>
                      <a:pt x="2826" y="4230"/>
                      <a:pt x="2865" y="4230"/>
                    </a:cubicBezTo>
                    <a:cubicBezTo>
                      <a:pt x="2912" y="4230"/>
                      <a:pt x="2922" y="4250"/>
                      <a:pt x="2925" y="4351"/>
                    </a:cubicBezTo>
                    <a:cubicBezTo>
                      <a:pt x="2930" y="4493"/>
                      <a:pt x="2966" y="4545"/>
                      <a:pt x="3078" y="4569"/>
                    </a:cubicBezTo>
                    <a:cubicBezTo>
                      <a:pt x="3148" y="4585"/>
                      <a:pt x="3164" y="4605"/>
                      <a:pt x="3179" y="4699"/>
                    </a:cubicBezTo>
                    <a:cubicBezTo>
                      <a:pt x="3189" y="4760"/>
                      <a:pt x="3208" y="4817"/>
                      <a:pt x="3221" y="4825"/>
                    </a:cubicBezTo>
                    <a:cubicBezTo>
                      <a:pt x="3235" y="4833"/>
                      <a:pt x="3246" y="4890"/>
                      <a:pt x="3246" y="4951"/>
                    </a:cubicBezTo>
                    <a:cubicBezTo>
                      <a:pt x="3246" y="5062"/>
                      <a:pt x="3245" y="5063"/>
                      <a:pt x="3140" y="5059"/>
                    </a:cubicBezTo>
                    <a:cubicBezTo>
                      <a:pt x="3082" y="5057"/>
                      <a:pt x="2821" y="5033"/>
                      <a:pt x="2561" y="5007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8" name="b_california2">
                <a:extLst>
                  <a:ext uri="{FF2B5EF4-FFF2-40B4-BE49-F238E27FC236}">
                    <a16:creationId xmlns:a16="http://schemas.microsoft.com/office/drawing/2014/main" id="{42298040-9498-4A24-9AA2-BE2A2383E9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3489" y="2990852"/>
                <a:ext cx="66675" cy="123825"/>
              </a:xfrm>
              <a:custGeom>
                <a:avLst/>
                <a:gdLst>
                  <a:gd name="T0" fmla="*/ 104 w 262"/>
                  <a:gd name="T1" fmla="*/ 388 h 438"/>
                  <a:gd name="T2" fmla="*/ 79 w 262"/>
                  <a:gd name="T3" fmla="*/ 289 h 438"/>
                  <a:gd name="T4" fmla="*/ 154 w 262"/>
                  <a:gd name="T5" fmla="*/ 183 h 438"/>
                  <a:gd name="T6" fmla="*/ 220 w 262"/>
                  <a:gd name="T7" fmla="*/ 63 h 438"/>
                  <a:gd name="T8" fmla="*/ 232 w 262"/>
                  <a:gd name="T9" fmla="*/ 337 h 438"/>
                  <a:gd name="T10" fmla="*/ 104 w 262"/>
                  <a:gd name="T11" fmla="*/ 388 h 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2" h="438">
                    <a:moveTo>
                      <a:pt x="104" y="388"/>
                    </a:moveTo>
                    <a:cubicBezTo>
                      <a:pt x="3" y="332"/>
                      <a:pt x="0" y="320"/>
                      <a:pt x="79" y="289"/>
                    </a:cubicBezTo>
                    <a:cubicBezTo>
                      <a:pt x="135" y="268"/>
                      <a:pt x="154" y="241"/>
                      <a:pt x="154" y="183"/>
                    </a:cubicBezTo>
                    <a:cubicBezTo>
                      <a:pt x="154" y="83"/>
                      <a:pt x="200" y="0"/>
                      <a:pt x="220" y="63"/>
                    </a:cubicBezTo>
                    <a:cubicBezTo>
                      <a:pt x="259" y="185"/>
                      <a:pt x="262" y="254"/>
                      <a:pt x="232" y="337"/>
                    </a:cubicBezTo>
                    <a:cubicBezTo>
                      <a:pt x="195" y="438"/>
                      <a:pt x="195" y="438"/>
                      <a:pt x="104" y="388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9" name="b_california3">
                <a:extLst>
                  <a:ext uri="{FF2B5EF4-FFF2-40B4-BE49-F238E27FC236}">
                    <a16:creationId xmlns:a16="http://schemas.microsoft.com/office/drawing/2014/main" id="{C8AD2DC2-EE23-451C-BD54-7C704ED1BB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0564" y="2828926"/>
                <a:ext cx="47626" cy="133349"/>
              </a:xfrm>
              <a:custGeom>
                <a:avLst/>
                <a:gdLst>
                  <a:gd name="T0" fmla="*/ 95 w 187"/>
                  <a:gd name="T1" fmla="*/ 425 h 495"/>
                  <a:gd name="T2" fmla="*/ 53 w 187"/>
                  <a:gd name="T3" fmla="*/ 284 h 495"/>
                  <a:gd name="T4" fmla="*/ 53 w 187"/>
                  <a:gd name="T5" fmla="*/ 30 h 495"/>
                  <a:gd name="T6" fmla="*/ 95 w 187"/>
                  <a:gd name="T7" fmla="*/ 81 h 495"/>
                  <a:gd name="T8" fmla="*/ 124 w 187"/>
                  <a:gd name="T9" fmla="*/ 176 h 495"/>
                  <a:gd name="T10" fmla="*/ 140 w 187"/>
                  <a:gd name="T11" fmla="*/ 439 h 495"/>
                  <a:gd name="T12" fmla="*/ 95 w 187"/>
                  <a:gd name="T13" fmla="*/ 425 h 4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" h="495">
                    <a:moveTo>
                      <a:pt x="95" y="425"/>
                    </a:moveTo>
                    <a:cubicBezTo>
                      <a:pt x="94" y="386"/>
                      <a:pt x="75" y="323"/>
                      <a:pt x="53" y="284"/>
                    </a:cubicBezTo>
                    <a:cubicBezTo>
                      <a:pt x="0" y="191"/>
                      <a:pt x="0" y="74"/>
                      <a:pt x="53" y="30"/>
                    </a:cubicBezTo>
                    <a:cubicBezTo>
                      <a:pt x="89" y="0"/>
                      <a:pt x="95" y="8"/>
                      <a:pt x="95" y="81"/>
                    </a:cubicBezTo>
                    <a:cubicBezTo>
                      <a:pt x="95" y="128"/>
                      <a:pt x="108" y="171"/>
                      <a:pt x="124" y="176"/>
                    </a:cubicBezTo>
                    <a:cubicBezTo>
                      <a:pt x="176" y="193"/>
                      <a:pt x="187" y="378"/>
                      <a:pt x="140" y="439"/>
                    </a:cubicBezTo>
                    <a:cubicBezTo>
                      <a:pt x="98" y="495"/>
                      <a:pt x="97" y="494"/>
                      <a:pt x="95" y="425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0" name="b_california4">
                <a:extLst>
                  <a:ext uri="{FF2B5EF4-FFF2-40B4-BE49-F238E27FC236}">
                    <a16:creationId xmlns:a16="http://schemas.microsoft.com/office/drawing/2014/main" id="{07993878-AD36-417A-9439-C477FB1644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0215" y="2724152"/>
                <a:ext cx="123825" cy="190499"/>
              </a:xfrm>
              <a:custGeom>
                <a:avLst/>
                <a:gdLst>
                  <a:gd name="T0" fmla="*/ 296 w 468"/>
                  <a:gd name="T1" fmla="*/ 544 h 686"/>
                  <a:gd name="T2" fmla="*/ 130 w 468"/>
                  <a:gd name="T3" fmla="*/ 364 h 686"/>
                  <a:gd name="T4" fmla="*/ 64 w 468"/>
                  <a:gd name="T5" fmla="*/ 18 h 686"/>
                  <a:gd name="T6" fmla="*/ 236 w 468"/>
                  <a:gd name="T7" fmla="*/ 208 h 686"/>
                  <a:gd name="T8" fmla="*/ 319 w 468"/>
                  <a:gd name="T9" fmla="*/ 321 h 686"/>
                  <a:gd name="T10" fmla="*/ 387 w 468"/>
                  <a:gd name="T11" fmla="*/ 417 h 686"/>
                  <a:gd name="T12" fmla="*/ 409 w 468"/>
                  <a:gd name="T13" fmla="*/ 574 h 686"/>
                  <a:gd name="T14" fmla="*/ 296 w 468"/>
                  <a:gd name="T15" fmla="*/ 544 h 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68" h="686">
                    <a:moveTo>
                      <a:pt x="296" y="544"/>
                    </a:moveTo>
                    <a:cubicBezTo>
                      <a:pt x="233" y="476"/>
                      <a:pt x="158" y="395"/>
                      <a:pt x="130" y="364"/>
                    </a:cubicBezTo>
                    <a:cubicBezTo>
                      <a:pt x="42" y="266"/>
                      <a:pt x="0" y="43"/>
                      <a:pt x="64" y="18"/>
                    </a:cubicBezTo>
                    <a:cubicBezTo>
                      <a:pt x="110" y="0"/>
                      <a:pt x="240" y="143"/>
                      <a:pt x="236" y="208"/>
                    </a:cubicBezTo>
                    <a:cubicBezTo>
                      <a:pt x="230" y="303"/>
                      <a:pt x="243" y="321"/>
                      <a:pt x="319" y="321"/>
                    </a:cubicBezTo>
                    <a:cubicBezTo>
                      <a:pt x="392" y="321"/>
                      <a:pt x="397" y="328"/>
                      <a:pt x="387" y="417"/>
                    </a:cubicBezTo>
                    <a:cubicBezTo>
                      <a:pt x="381" y="469"/>
                      <a:pt x="391" y="540"/>
                      <a:pt x="409" y="574"/>
                    </a:cubicBezTo>
                    <a:cubicBezTo>
                      <a:pt x="468" y="686"/>
                      <a:pt x="413" y="671"/>
                      <a:pt x="296" y="544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" name="california_sur">
                <a:extLst>
                  <a:ext uri="{FF2B5EF4-FFF2-40B4-BE49-F238E27FC236}">
                    <a16:creationId xmlns:a16="http://schemas.microsoft.com/office/drawing/2014/main" id="{68C6E76F-8872-439B-815D-C5F45D3AA8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79690" y="3105152"/>
                <a:ext cx="1276351" cy="1533526"/>
              </a:xfrm>
              <a:custGeom>
                <a:avLst/>
                <a:gdLst>
                  <a:gd name="T0" fmla="*/ 4041 w 4756"/>
                  <a:gd name="T1" fmla="*/ 5441 h 5730"/>
                  <a:gd name="T2" fmla="*/ 3721 w 4756"/>
                  <a:gd name="T3" fmla="*/ 4884 h 5730"/>
                  <a:gd name="T4" fmla="*/ 2978 w 4756"/>
                  <a:gd name="T5" fmla="*/ 4162 h 5730"/>
                  <a:gd name="T6" fmla="*/ 2836 w 4756"/>
                  <a:gd name="T7" fmla="*/ 4066 h 5730"/>
                  <a:gd name="T8" fmla="*/ 2850 w 4756"/>
                  <a:gd name="T9" fmla="*/ 4023 h 5730"/>
                  <a:gd name="T10" fmla="*/ 2625 w 4756"/>
                  <a:gd name="T11" fmla="*/ 3881 h 5730"/>
                  <a:gd name="T12" fmla="*/ 2560 w 4756"/>
                  <a:gd name="T13" fmla="*/ 3714 h 5730"/>
                  <a:gd name="T14" fmla="*/ 2491 w 4756"/>
                  <a:gd name="T15" fmla="*/ 3627 h 5730"/>
                  <a:gd name="T16" fmla="*/ 2436 w 4756"/>
                  <a:gd name="T17" fmla="*/ 3627 h 5730"/>
                  <a:gd name="T18" fmla="*/ 2347 w 4756"/>
                  <a:gd name="T19" fmla="*/ 3516 h 5730"/>
                  <a:gd name="T20" fmla="*/ 2353 w 4756"/>
                  <a:gd name="T21" fmla="*/ 3451 h 5730"/>
                  <a:gd name="T22" fmla="*/ 2381 w 4756"/>
                  <a:gd name="T23" fmla="*/ 3399 h 5730"/>
                  <a:gd name="T24" fmla="*/ 2462 w 4756"/>
                  <a:gd name="T25" fmla="*/ 2988 h 5730"/>
                  <a:gd name="T26" fmla="*/ 2491 w 4756"/>
                  <a:gd name="T27" fmla="*/ 2894 h 5730"/>
                  <a:gd name="T28" fmla="*/ 2515 w 4756"/>
                  <a:gd name="T29" fmla="*/ 2717 h 5730"/>
                  <a:gd name="T30" fmla="*/ 2491 w 4756"/>
                  <a:gd name="T31" fmla="*/ 2696 h 5730"/>
                  <a:gd name="T32" fmla="*/ 2362 w 4756"/>
                  <a:gd name="T33" fmla="*/ 2250 h 5730"/>
                  <a:gd name="T34" fmla="*/ 2208 w 4756"/>
                  <a:gd name="T35" fmla="*/ 2075 h 5730"/>
                  <a:gd name="T36" fmla="*/ 1972 w 4756"/>
                  <a:gd name="T37" fmla="*/ 1949 h 5730"/>
                  <a:gd name="T38" fmla="*/ 1911 w 4756"/>
                  <a:gd name="T39" fmla="*/ 1835 h 5730"/>
                  <a:gd name="T40" fmla="*/ 1715 w 4756"/>
                  <a:gd name="T41" fmla="*/ 1582 h 5730"/>
                  <a:gd name="T42" fmla="*/ 1672 w 4756"/>
                  <a:gd name="T43" fmla="*/ 1426 h 5730"/>
                  <a:gd name="T44" fmla="*/ 1678 w 4756"/>
                  <a:gd name="T45" fmla="*/ 1214 h 5730"/>
                  <a:gd name="T46" fmla="*/ 1472 w 4756"/>
                  <a:gd name="T47" fmla="*/ 1407 h 5730"/>
                  <a:gd name="T48" fmla="*/ 1375 w 4756"/>
                  <a:gd name="T49" fmla="*/ 1299 h 5730"/>
                  <a:gd name="T50" fmla="*/ 1302 w 4756"/>
                  <a:gd name="T51" fmla="*/ 1432 h 5730"/>
                  <a:gd name="T52" fmla="*/ 1181 w 4756"/>
                  <a:gd name="T53" fmla="*/ 1367 h 5730"/>
                  <a:gd name="T54" fmla="*/ 953 w 4756"/>
                  <a:gd name="T55" fmla="*/ 1158 h 5730"/>
                  <a:gd name="T56" fmla="*/ 648 w 4756"/>
                  <a:gd name="T57" fmla="*/ 948 h 5730"/>
                  <a:gd name="T58" fmla="*/ 342 w 4756"/>
                  <a:gd name="T59" fmla="*/ 528 h 5730"/>
                  <a:gd name="T60" fmla="*/ 169 w 4756"/>
                  <a:gd name="T61" fmla="*/ 340 h 5730"/>
                  <a:gd name="T62" fmla="*/ 301 w 4756"/>
                  <a:gd name="T63" fmla="*/ 210 h 5730"/>
                  <a:gd name="T64" fmla="*/ 713 w 4756"/>
                  <a:gd name="T65" fmla="*/ 228 h 5730"/>
                  <a:gd name="T66" fmla="*/ 867 w 4756"/>
                  <a:gd name="T67" fmla="*/ 281 h 5730"/>
                  <a:gd name="T68" fmla="*/ 938 w 4756"/>
                  <a:gd name="T69" fmla="*/ 226 h 5730"/>
                  <a:gd name="T70" fmla="*/ 816 w 4756"/>
                  <a:gd name="T71" fmla="*/ 183 h 5730"/>
                  <a:gd name="T72" fmla="*/ 804 w 4756"/>
                  <a:gd name="T73" fmla="*/ 82 h 5730"/>
                  <a:gd name="T74" fmla="*/ 1551 w 4756"/>
                  <a:gd name="T75" fmla="*/ 188 h 5730"/>
                  <a:gd name="T76" fmla="*/ 2293 w 4756"/>
                  <a:gd name="T77" fmla="*/ 636 h 5730"/>
                  <a:gd name="T78" fmla="*/ 2621 w 4756"/>
                  <a:gd name="T79" fmla="*/ 1184 h 5730"/>
                  <a:gd name="T80" fmla="*/ 2714 w 4756"/>
                  <a:gd name="T81" fmla="*/ 1424 h 5730"/>
                  <a:gd name="T82" fmla="*/ 2885 w 4756"/>
                  <a:gd name="T83" fmla="*/ 1819 h 5730"/>
                  <a:gd name="T84" fmla="*/ 2825 w 4756"/>
                  <a:gd name="T85" fmla="*/ 1440 h 5730"/>
                  <a:gd name="T86" fmla="*/ 3101 w 4756"/>
                  <a:gd name="T87" fmla="*/ 1835 h 5730"/>
                  <a:gd name="T88" fmla="*/ 3202 w 4756"/>
                  <a:gd name="T89" fmla="*/ 2279 h 5730"/>
                  <a:gd name="T90" fmla="*/ 3256 w 4756"/>
                  <a:gd name="T91" fmla="*/ 2714 h 5730"/>
                  <a:gd name="T92" fmla="*/ 3439 w 4756"/>
                  <a:gd name="T93" fmla="*/ 2999 h 5730"/>
                  <a:gd name="T94" fmla="*/ 3648 w 4756"/>
                  <a:gd name="T95" fmla="*/ 3769 h 5730"/>
                  <a:gd name="T96" fmla="*/ 3854 w 4756"/>
                  <a:gd name="T97" fmla="*/ 4349 h 5730"/>
                  <a:gd name="T98" fmla="*/ 3931 w 4756"/>
                  <a:gd name="T99" fmla="*/ 4432 h 5730"/>
                  <a:gd name="T100" fmla="*/ 3984 w 4756"/>
                  <a:gd name="T101" fmla="*/ 4208 h 5730"/>
                  <a:gd name="T102" fmla="*/ 4297 w 4756"/>
                  <a:gd name="T103" fmla="*/ 4506 h 5730"/>
                  <a:gd name="T104" fmla="*/ 4438 w 4756"/>
                  <a:gd name="T105" fmla="*/ 4607 h 5730"/>
                  <a:gd name="T106" fmla="*/ 4599 w 4756"/>
                  <a:gd name="T107" fmla="*/ 5031 h 5730"/>
                  <a:gd name="T108" fmla="*/ 4508 w 4756"/>
                  <a:gd name="T109" fmla="*/ 5589 h 5730"/>
                  <a:gd name="T110" fmla="*/ 4205 w 4756"/>
                  <a:gd name="T111" fmla="*/ 5730 h 57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756" h="5730">
                    <a:moveTo>
                      <a:pt x="4128" y="5660"/>
                    </a:moveTo>
                    <a:cubicBezTo>
                      <a:pt x="4085" y="5614"/>
                      <a:pt x="4055" y="5537"/>
                      <a:pt x="4041" y="5441"/>
                    </a:cubicBezTo>
                    <a:cubicBezTo>
                      <a:pt x="4030" y="5359"/>
                      <a:pt x="3985" y="5218"/>
                      <a:pt x="3940" y="5126"/>
                    </a:cubicBezTo>
                    <a:cubicBezTo>
                      <a:pt x="3874" y="4990"/>
                      <a:pt x="3834" y="4946"/>
                      <a:pt x="3721" y="4884"/>
                    </a:cubicBezTo>
                    <a:cubicBezTo>
                      <a:pt x="3633" y="4835"/>
                      <a:pt x="3564" y="4771"/>
                      <a:pt x="3532" y="4708"/>
                    </a:cubicBezTo>
                    <a:cubicBezTo>
                      <a:pt x="3458" y="4564"/>
                      <a:pt x="3071" y="4182"/>
                      <a:pt x="2978" y="4162"/>
                    </a:cubicBezTo>
                    <a:cubicBezTo>
                      <a:pt x="2855" y="4135"/>
                      <a:pt x="2745" y="4088"/>
                      <a:pt x="2745" y="4063"/>
                    </a:cubicBezTo>
                    <a:cubicBezTo>
                      <a:pt x="2745" y="4051"/>
                      <a:pt x="2786" y="4052"/>
                      <a:pt x="2836" y="4066"/>
                    </a:cubicBezTo>
                    <a:lnTo>
                      <a:pt x="2928" y="4091"/>
                    </a:lnTo>
                    <a:lnTo>
                      <a:pt x="2850" y="4023"/>
                    </a:lnTo>
                    <a:cubicBezTo>
                      <a:pt x="2808" y="3985"/>
                      <a:pt x="2773" y="3931"/>
                      <a:pt x="2773" y="3902"/>
                    </a:cubicBezTo>
                    <a:cubicBezTo>
                      <a:pt x="2773" y="3844"/>
                      <a:pt x="2663" y="3829"/>
                      <a:pt x="2625" y="3881"/>
                    </a:cubicBezTo>
                    <a:cubicBezTo>
                      <a:pt x="2614" y="3897"/>
                      <a:pt x="2604" y="3878"/>
                      <a:pt x="2603" y="3839"/>
                    </a:cubicBezTo>
                    <a:cubicBezTo>
                      <a:pt x="2602" y="3800"/>
                      <a:pt x="2583" y="3744"/>
                      <a:pt x="2560" y="3714"/>
                    </a:cubicBezTo>
                    <a:cubicBezTo>
                      <a:pt x="2538" y="3684"/>
                      <a:pt x="2517" y="3633"/>
                      <a:pt x="2516" y="3601"/>
                    </a:cubicBezTo>
                    <a:cubicBezTo>
                      <a:pt x="2513" y="3560"/>
                      <a:pt x="2506" y="3568"/>
                      <a:pt x="2491" y="3627"/>
                    </a:cubicBezTo>
                    <a:cubicBezTo>
                      <a:pt x="2470" y="3707"/>
                      <a:pt x="2469" y="3708"/>
                      <a:pt x="2464" y="3642"/>
                    </a:cubicBezTo>
                    <a:cubicBezTo>
                      <a:pt x="2459" y="3577"/>
                      <a:pt x="2457" y="3576"/>
                      <a:pt x="2436" y="3627"/>
                    </a:cubicBezTo>
                    <a:cubicBezTo>
                      <a:pt x="2417" y="3677"/>
                      <a:pt x="2411" y="3672"/>
                      <a:pt x="2394" y="3592"/>
                    </a:cubicBezTo>
                    <a:cubicBezTo>
                      <a:pt x="2382" y="3541"/>
                      <a:pt x="2361" y="3507"/>
                      <a:pt x="2347" y="3516"/>
                    </a:cubicBezTo>
                    <a:cubicBezTo>
                      <a:pt x="2333" y="3525"/>
                      <a:pt x="2321" y="3512"/>
                      <a:pt x="2321" y="3488"/>
                    </a:cubicBezTo>
                    <a:cubicBezTo>
                      <a:pt x="2321" y="3464"/>
                      <a:pt x="2336" y="3447"/>
                      <a:pt x="2353" y="3451"/>
                    </a:cubicBezTo>
                    <a:cubicBezTo>
                      <a:pt x="2371" y="3455"/>
                      <a:pt x="2391" y="3440"/>
                      <a:pt x="2399" y="3419"/>
                    </a:cubicBezTo>
                    <a:cubicBezTo>
                      <a:pt x="2408" y="3395"/>
                      <a:pt x="2401" y="3387"/>
                      <a:pt x="2381" y="3399"/>
                    </a:cubicBezTo>
                    <a:cubicBezTo>
                      <a:pt x="2337" y="3427"/>
                      <a:pt x="2341" y="3392"/>
                      <a:pt x="2406" y="3204"/>
                    </a:cubicBezTo>
                    <a:cubicBezTo>
                      <a:pt x="2437" y="3114"/>
                      <a:pt x="2462" y="3017"/>
                      <a:pt x="2462" y="2988"/>
                    </a:cubicBezTo>
                    <a:cubicBezTo>
                      <a:pt x="2462" y="2959"/>
                      <a:pt x="2477" y="2936"/>
                      <a:pt x="2494" y="2936"/>
                    </a:cubicBezTo>
                    <a:cubicBezTo>
                      <a:pt x="2516" y="2936"/>
                      <a:pt x="2515" y="2923"/>
                      <a:pt x="2491" y="2894"/>
                    </a:cubicBezTo>
                    <a:cubicBezTo>
                      <a:pt x="2466" y="2864"/>
                      <a:pt x="2465" y="2851"/>
                      <a:pt x="2487" y="2851"/>
                    </a:cubicBezTo>
                    <a:cubicBezTo>
                      <a:pt x="2507" y="2851"/>
                      <a:pt x="2517" y="2800"/>
                      <a:pt x="2515" y="2717"/>
                    </a:cubicBezTo>
                    <a:lnTo>
                      <a:pt x="2511" y="2583"/>
                    </a:lnTo>
                    <a:lnTo>
                      <a:pt x="2491" y="2696"/>
                    </a:lnTo>
                    <a:cubicBezTo>
                      <a:pt x="2471" y="2808"/>
                      <a:pt x="2470" y="2808"/>
                      <a:pt x="2465" y="2654"/>
                    </a:cubicBezTo>
                    <a:cubicBezTo>
                      <a:pt x="2459" y="2461"/>
                      <a:pt x="2401" y="2237"/>
                      <a:pt x="2362" y="2250"/>
                    </a:cubicBezTo>
                    <a:cubicBezTo>
                      <a:pt x="2346" y="2255"/>
                      <a:pt x="2317" y="2214"/>
                      <a:pt x="2297" y="2159"/>
                    </a:cubicBezTo>
                    <a:cubicBezTo>
                      <a:pt x="2268" y="2081"/>
                      <a:pt x="2249" y="2062"/>
                      <a:pt x="2208" y="2075"/>
                    </a:cubicBezTo>
                    <a:cubicBezTo>
                      <a:pt x="2176" y="2085"/>
                      <a:pt x="2134" y="2072"/>
                      <a:pt x="2103" y="2041"/>
                    </a:cubicBezTo>
                    <a:cubicBezTo>
                      <a:pt x="2075" y="2013"/>
                      <a:pt x="2016" y="1972"/>
                      <a:pt x="1972" y="1949"/>
                    </a:cubicBezTo>
                    <a:cubicBezTo>
                      <a:pt x="1928" y="1926"/>
                      <a:pt x="1907" y="1903"/>
                      <a:pt x="1924" y="1897"/>
                    </a:cubicBezTo>
                    <a:cubicBezTo>
                      <a:pt x="1970" y="1882"/>
                      <a:pt x="1961" y="1835"/>
                      <a:pt x="1911" y="1835"/>
                    </a:cubicBezTo>
                    <a:cubicBezTo>
                      <a:pt x="1842" y="1835"/>
                      <a:pt x="1731" y="1750"/>
                      <a:pt x="1746" y="1709"/>
                    </a:cubicBezTo>
                    <a:cubicBezTo>
                      <a:pt x="1754" y="1688"/>
                      <a:pt x="1740" y="1631"/>
                      <a:pt x="1715" y="1582"/>
                    </a:cubicBezTo>
                    <a:cubicBezTo>
                      <a:pt x="1677" y="1508"/>
                      <a:pt x="1675" y="1485"/>
                      <a:pt x="1705" y="1448"/>
                    </a:cubicBezTo>
                    <a:cubicBezTo>
                      <a:pt x="1738" y="1409"/>
                      <a:pt x="1734" y="1407"/>
                      <a:pt x="1672" y="1426"/>
                    </a:cubicBezTo>
                    <a:cubicBezTo>
                      <a:pt x="1604" y="1447"/>
                      <a:pt x="1603" y="1446"/>
                      <a:pt x="1651" y="1392"/>
                    </a:cubicBezTo>
                    <a:cubicBezTo>
                      <a:pt x="1701" y="1336"/>
                      <a:pt x="1719" y="1214"/>
                      <a:pt x="1678" y="1214"/>
                    </a:cubicBezTo>
                    <a:cubicBezTo>
                      <a:pt x="1665" y="1214"/>
                      <a:pt x="1633" y="1264"/>
                      <a:pt x="1606" y="1325"/>
                    </a:cubicBezTo>
                    <a:cubicBezTo>
                      <a:pt x="1559" y="1432"/>
                      <a:pt x="1554" y="1435"/>
                      <a:pt x="1472" y="1407"/>
                    </a:cubicBezTo>
                    <a:cubicBezTo>
                      <a:pt x="1417" y="1388"/>
                      <a:pt x="1392" y="1363"/>
                      <a:pt x="1401" y="1338"/>
                    </a:cubicBezTo>
                    <a:cubicBezTo>
                      <a:pt x="1410" y="1316"/>
                      <a:pt x="1399" y="1299"/>
                      <a:pt x="1375" y="1299"/>
                    </a:cubicBezTo>
                    <a:cubicBezTo>
                      <a:pt x="1352" y="1299"/>
                      <a:pt x="1334" y="1322"/>
                      <a:pt x="1334" y="1350"/>
                    </a:cubicBezTo>
                    <a:cubicBezTo>
                      <a:pt x="1334" y="1378"/>
                      <a:pt x="1319" y="1415"/>
                      <a:pt x="1302" y="1432"/>
                    </a:cubicBezTo>
                    <a:cubicBezTo>
                      <a:pt x="1266" y="1468"/>
                      <a:pt x="1184" y="1448"/>
                      <a:pt x="1208" y="1409"/>
                    </a:cubicBezTo>
                    <a:cubicBezTo>
                      <a:pt x="1217" y="1395"/>
                      <a:pt x="1205" y="1376"/>
                      <a:pt x="1181" y="1367"/>
                    </a:cubicBezTo>
                    <a:cubicBezTo>
                      <a:pt x="1157" y="1357"/>
                      <a:pt x="1110" y="1307"/>
                      <a:pt x="1078" y="1254"/>
                    </a:cubicBezTo>
                    <a:cubicBezTo>
                      <a:pt x="1038" y="1189"/>
                      <a:pt x="997" y="1158"/>
                      <a:pt x="953" y="1158"/>
                    </a:cubicBezTo>
                    <a:cubicBezTo>
                      <a:pt x="908" y="1158"/>
                      <a:pt x="867" y="1127"/>
                      <a:pt x="827" y="1062"/>
                    </a:cubicBezTo>
                    <a:cubicBezTo>
                      <a:pt x="765" y="961"/>
                      <a:pt x="708" y="925"/>
                      <a:pt x="648" y="948"/>
                    </a:cubicBezTo>
                    <a:cubicBezTo>
                      <a:pt x="581" y="974"/>
                      <a:pt x="487" y="853"/>
                      <a:pt x="486" y="741"/>
                    </a:cubicBezTo>
                    <a:cubicBezTo>
                      <a:pt x="485" y="615"/>
                      <a:pt x="443" y="553"/>
                      <a:pt x="342" y="528"/>
                    </a:cubicBezTo>
                    <a:cubicBezTo>
                      <a:pt x="292" y="516"/>
                      <a:pt x="257" y="480"/>
                      <a:pt x="237" y="424"/>
                    </a:cubicBezTo>
                    <a:cubicBezTo>
                      <a:pt x="221" y="378"/>
                      <a:pt x="190" y="340"/>
                      <a:pt x="169" y="340"/>
                    </a:cubicBezTo>
                    <a:cubicBezTo>
                      <a:pt x="119" y="340"/>
                      <a:pt x="0" y="178"/>
                      <a:pt x="34" y="157"/>
                    </a:cubicBezTo>
                    <a:cubicBezTo>
                      <a:pt x="70" y="135"/>
                      <a:pt x="169" y="154"/>
                      <a:pt x="301" y="210"/>
                    </a:cubicBezTo>
                    <a:cubicBezTo>
                      <a:pt x="436" y="266"/>
                      <a:pt x="544" y="267"/>
                      <a:pt x="616" y="213"/>
                    </a:cubicBezTo>
                    <a:cubicBezTo>
                      <a:pt x="690" y="157"/>
                      <a:pt x="713" y="160"/>
                      <a:pt x="713" y="228"/>
                    </a:cubicBezTo>
                    <a:cubicBezTo>
                      <a:pt x="713" y="261"/>
                      <a:pt x="739" y="295"/>
                      <a:pt x="776" y="309"/>
                    </a:cubicBezTo>
                    <a:cubicBezTo>
                      <a:pt x="847" y="336"/>
                      <a:pt x="892" y="322"/>
                      <a:pt x="867" y="281"/>
                    </a:cubicBezTo>
                    <a:cubicBezTo>
                      <a:pt x="858" y="267"/>
                      <a:pt x="870" y="255"/>
                      <a:pt x="894" y="255"/>
                    </a:cubicBezTo>
                    <a:cubicBezTo>
                      <a:pt x="919" y="255"/>
                      <a:pt x="938" y="242"/>
                      <a:pt x="938" y="226"/>
                    </a:cubicBezTo>
                    <a:cubicBezTo>
                      <a:pt x="938" y="210"/>
                      <a:pt x="909" y="205"/>
                      <a:pt x="868" y="215"/>
                    </a:cubicBezTo>
                    <a:cubicBezTo>
                      <a:pt x="808" y="230"/>
                      <a:pt x="800" y="225"/>
                      <a:pt x="816" y="183"/>
                    </a:cubicBezTo>
                    <a:cubicBezTo>
                      <a:pt x="831" y="143"/>
                      <a:pt x="825" y="136"/>
                      <a:pt x="788" y="150"/>
                    </a:cubicBezTo>
                    <a:cubicBezTo>
                      <a:pt x="750" y="165"/>
                      <a:pt x="753" y="151"/>
                      <a:pt x="804" y="82"/>
                    </a:cubicBezTo>
                    <a:cubicBezTo>
                      <a:pt x="863" y="2"/>
                      <a:pt x="869" y="0"/>
                      <a:pt x="877" y="54"/>
                    </a:cubicBezTo>
                    <a:cubicBezTo>
                      <a:pt x="888" y="128"/>
                      <a:pt x="889" y="128"/>
                      <a:pt x="1551" y="188"/>
                    </a:cubicBezTo>
                    <a:cubicBezTo>
                      <a:pt x="1849" y="215"/>
                      <a:pt x="2086" y="247"/>
                      <a:pt x="2079" y="258"/>
                    </a:cubicBezTo>
                    <a:cubicBezTo>
                      <a:pt x="2051" y="303"/>
                      <a:pt x="2218" y="597"/>
                      <a:pt x="2293" y="636"/>
                    </a:cubicBezTo>
                    <a:cubicBezTo>
                      <a:pt x="2376" y="679"/>
                      <a:pt x="2486" y="880"/>
                      <a:pt x="2511" y="1036"/>
                    </a:cubicBezTo>
                    <a:cubicBezTo>
                      <a:pt x="2522" y="1103"/>
                      <a:pt x="2552" y="1144"/>
                      <a:pt x="2621" y="1184"/>
                    </a:cubicBezTo>
                    <a:cubicBezTo>
                      <a:pt x="2703" y="1233"/>
                      <a:pt x="2713" y="1251"/>
                      <a:pt x="2699" y="1323"/>
                    </a:cubicBezTo>
                    <a:cubicBezTo>
                      <a:pt x="2690" y="1370"/>
                      <a:pt x="2696" y="1413"/>
                      <a:pt x="2714" y="1424"/>
                    </a:cubicBezTo>
                    <a:cubicBezTo>
                      <a:pt x="2731" y="1435"/>
                      <a:pt x="2745" y="1503"/>
                      <a:pt x="2745" y="1576"/>
                    </a:cubicBezTo>
                    <a:cubicBezTo>
                      <a:pt x="2746" y="1725"/>
                      <a:pt x="2831" y="1873"/>
                      <a:pt x="2885" y="1819"/>
                    </a:cubicBezTo>
                    <a:cubicBezTo>
                      <a:pt x="2907" y="1797"/>
                      <a:pt x="2899" y="1768"/>
                      <a:pt x="2858" y="1716"/>
                    </a:cubicBezTo>
                    <a:cubicBezTo>
                      <a:pt x="2802" y="1644"/>
                      <a:pt x="2777" y="1440"/>
                      <a:pt x="2825" y="1440"/>
                    </a:cubicBezTo>
                    <a:cubicBezTo>
                      <a:pt x="2869" y="1440"/>
                      <a:pt x="3028" y="1664"/>
                      <a:pt x="3045" y="1750"/>
                    </a:cubicBezTo>
                    <a:cubicBezTo>
                      <a:pt x="3054" y="1797"/>
                      <a:pt x="3080" y="1835"/>
                      <a:pt x="3101" y="1835"/>
                    </a:cubicBezTo>
                    <a:cubicBezTo>
                      <a:pt x="3126" y="1835"/>
                      <a:pt x="3139" y="1867"/>
                      <a:pt x="3139" y="1927"/>
                    </a:cubicBezTo>
                    <a:cubicBezTo>
                      <a:pt x="3137" y="2057"/>
                      <a:pt x="3170" y="2238"/>
                      <a:pt x="3202" y="2279"/>
                    </a:cubicBezTo>
                    <a:cubicBezTo>
                      <a:pt x="3220" y="2301"/>
                      <a:pt x="3218" y="2348"/>
                      <a:pt x="3196" y="2416"/>
                    </a:cubicBezTo>
                    <a:cubicBezTo>
                      <a:pt x="3164" y="2511"/>
                      <a:pt x="3169" y="2534"/>
                      <a:pt x="3256" y="2714"/>
                    </a:cubicBezTo>
                    <a:cubicBezTo>
                      <a:pt x="3308" y="2821"/>
                      <a:pt x="3370" y="2914"/>
                      <a:pt x="3394" y="2922"/>
                    </a:cubicBezTo>
                    <a:cubicBezTo>
                      <a:pt x="3417" y="2929"/>
                      <a:pt x="3437" y="2964"/>
                      <a:pt x="3439" y="2999"/>
                    </a:cubicBezTo>
                    <a:cubicBezTo>
                      <a:pt x="3447" y="3180"/>
                      <a:pt x="3487" y="3325"/>
                      <a:pt x="3563" y="3448"/>
                    </a:cubicBezTo>
                    <a:cubicBezTo>
                      <a:pt x="3667" y="3617"/>
                      <a:pt x="3693" y="3714"/>
                      <a:pt x="3648" y="3769"/>
                    </a:cubicBezTo>
                    <a:cubicBezTo>
                      <a:pt x="3623" y="3798"/>
                      <a:pt x="3619" y="3866"/>
                      <a:pt x="3633" y="4001"/>
                    </a:cubicBezTo>
                    <a:cubicBezTo>
                      <a:pt x="3659" y="4238"/>
                      <a:pt x="3727" y="4346"/>
                      <a:pt x="3854" y="4349"/>
                    </a:cubicBezTo>
                    <a:cubicBezTo>
                      <a:pt x="3904" y="4351"/>
                      <a:pt x="3928" y="4358"/>
                      <a:pt x="3909" y="4366"/>
                    </a:cubicBezTo>
                    <a:cubicBezTo>
                      <a:pt x="3853" y="4388"/>
                      <a:pt x="3868" y="4432"/>
                      <a:pt x="3931" y="4432"/>
                    </a:cubicBezTo>
                    <a:cubicBezTo>
                      <a:pt x="3981" y="4432"/>
                      <a:pt x="3987" y="4419"/>
                      <a:pt x="3973" y="4340"/>
                    </a:cubicBezTo>
                    <a:cubicBezTo>
                      <a:pt x="3964" y="4290"/>
                      <a:pt x="3969" y="4230"/>
                      <a:pt x="3984" y="4208"/>
                    </a:cubicBezTo>
                    <a:cubicBezTo>
                      <a:pt x="4005" y="4175"/>
                      <a:pt x="4039" y="4197"/>
                      <a:pt x="4154" y="4317"/>
                    </a:cubicBezTo>
                    <a:cubicBezTo>
                      <a:pt x="4232" y="4399"/>
                      <a:pt x="4297" y="4484"/>
                      <a:pt x="4297" y="4506"/>
                    </a:cubicBezTo>
                    <a:cubicBezTo>
                      <a:pt x="4297" y="4528"/>
                      <a:pt x="4326" y="4545"/>
                      <a:pt x="4367" y="4545"/>
                    </a:cubicBezTo>
                    <a:cubicBezTo>
                      <a:pt x="4421" y="4545"/>
                      <a:pt x="4438" y="4559"/>
                      <a:pt x="4438" y="4607"/>
                    </a:cubicBezTo>
                    <a:cubicBezTo>
                      <a:pt x="4438" y="4642"/>
                      <a:pt x="4454" y="4739"/>
                      <a:pt x="4473" y="4824"/>
                    </a:cubicBezTo>
                    <a:cubicBezTo>
                      <a:pt x="4502" y="4949"/>
                      <a:pt x="4526" y="4988"/>
                      <a:pt x="4599" y="5031"/>
                    </a:cubicBezTo>
                    <a:cubicBezTo>
                      <a:pt x="4751" y="5122"/>
                      <a:pt x="4756" y="5370"/>
                      <a:pt x="4609" y="5525"/>
                    </a:cubicBezTo>
                    <a:cubicBezTo>
                      <a:pt x="4576" y="5560"/>
                      <a:pt x="4531" y="5589"/>
                      <a:pt x="4508" y="5589"/>
                    </a:cubicBezTo>
                    <a:cubicBezTo>
                      <a:pt x="4486" y="5589"/>
                      <a:pt x="4411" y="5621"/>
                      <a:pt x="4342" y="5659"/>
                    </a:cubicBezTo>
                    <a:cubicBezTo>
                      <a:pt x="4272" y="5698"/>
                      <a:pt x="4211" y="5730"/>
                      <a:pt x="4205" y="5730"/>
                    </a:cubicBezTo>
                    <a:cubicBezTo>
                      <a:pt x="4199" y="5730"/>
                      <a:pt x="4164" y="5698"/>
                      <a:pt x="4128" y="566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Freeform 15">
                <a:extLst>
                  <a:ext uri="{FF2B5EF4-FFF2-40B4-BE49-F238E27FC236}">
                    <a16:creationId xmlns:a16="http://schemas.microsoft.com/office/drawing/2014/main" id="{38DA713E-A5AC-4BE4-ADFD-009818884F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1740" y="4229102"/>
                <a:ext cx="38100" cy="66675"/>
              </a:xfrm>
              <a:custGeom>
                <a:avLst/>
                <a:gdLst>
                  <a:gd name="T0" fmla="*/ 43 w 161"/>
                  <a:gd name="T1" fmla="*/ 149 h 255"/>
                  <a:gd name="T2" fmla="*/ 89 w 161"/>
                  <a:gd name="T3" fmla="*/ 118 h 255"/>
                  <a:gd name="T4" fmla="*/ 112 w 161"/>
                  <a:gd name="T5" fmla="*/ 255 h 255"/>
                  <a:gd name="T6" fmla="*/ 43 w 161"/>
                  <a:gd name="T7" fmla="*/ 149 h 2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1" h="255">
                    <a:moveTo>
                      <a:pt x="43" y="149"/>
                    </a:moveTo>
                    <a:cubicBezTo>
                      <a:pt x="0" y="12"/>
                      <a:pt x="17" y="0"/>
                      <a:pt x="89" y="118"/>
                    </a:cubicBezTo>
                    <a:cubicBezTo>
                      <a:pt x="156" y="228"/>
                      <a:pt x="161" y="255"/>
                      <a:pt x="112" y="255"/>
                    </a:cubicBezTo>
                    <a:cubicBezTo>
                      <a:pt x="92" y="255"/>
                      <a:pt x="61" y="207"/>
                      <a:pt x="43" y="149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3" name="Freeform 16">
                <a:extLst>
                  <a:ext uri="{FF2B5EF4-FFF2-40B4-BE49-F238E27FC236}">
                    <a16:creationId xmlns:a16="http://schemas.microsoft.com/office/drawing/2014/main" id="{558E9721-8056-4D51-98CE-3022A70D48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5014" y="4171952"/>
                <a:ext cx="47626" cy="47626"/>
              </a:xfrm>
              <a:custGeom>
                <a:avLst/>
                <a:gdLst>
                  <a:gd name="T0" fmla="*/ 59 w 162"/>
                  <a:gd name="T1" fmla="*/ 90 h 166"/>
                  <a:gd name="T2" fmla="*/ 38 w 162"/>
                  <a:gd name="T3" fmla="*/ 0 h 166"/>
                  <a:gd name="T4" fmla="*/ 109 w 162"/>
                  <a:gd name="T5" fmla="*/ 71 h 166"/>
                  <a:gd name="T6" fmla="*/ 59 w 162"/>
                  <a:gd name="T7" fmla="*/ 9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2" h="166">
                    <a:moveTo>
                      <a:pt x="59" y="90"/>
                    </a:moveTo>
                    <a:cubicBezTo>
                      <a:pt x="7" y="33"/>
                      <a:pt x="0" y="0"/>
                      <a:pt x="38" y="0"/>
                    </a:cubicBezTo>
                    <a:cubicBezTo>
                      <a:pt x="51" y="0"/>
                      <a:pt x="83" y="32"/>
                      <a:pt x="109" y="71"/>
                    </a:cubicBezTo>
                    <a:cubicBezTo>
                      <a:pt x="162" y="153"/>
                      <a:pt x="128" y="166"/>
                      <a:pt x="59" y="90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4" name="Freeform 17">
                <a:extLst>
                  <a:ext uri="{FF2B5EF4-FFF2-40B4-BE49-F238E27FC236}">
                    <a16:creationId xmlns:a16="http://schemas.microsoft.com/office/drawing/2014/main" id="{5920517C-0EC1-4098-B189-4B8DF55C3D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7915" y="4152902"/>
                <a:ext cx="38100" cy="66675"/>
              </a:xfrm>
              <a:custGeom>
                <a:avLst/>
                <a:gdLst>
                  <a:gd name="T0" fmla="*/ 63 w 157"/>
                  <a:gd name="T1" fmla="*/ 137 h 268"/>
                  <a:gd name="T2" fmla="*/ 86 w 157"/>
                  <a:gd name="T3" fmla="*/ 84 h 268"/>
                  <a:gd name="T4" fmla="*/ 157 w 157"/>
                  <a:gd name="T5" fmla="*/ 196 h 268"/>
                  <a:gd name="T6" fmla="*/ 63 w 157"/>
                  <a:gd name="T7" fmla="*/ 137 h 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7" h="268">
                    <a:moveTo>
                      <a:pt x="63" y="137"/>
                    </a:moveTo>
                    <a:cubicBezTo>
                      <a:pt x="0" y="5"/>
                      <a:pt x="3" y="0"/>
                      <a:pt x="86" y="84"/>
                    </a:cubicBezTo>
                    <a:cubicBezTo>
                      <a:pt x="125" y="123"/>
                      <a:pt x="157" y="173"/>
                      <a:pt x="157" y="196"/>
                    </a:cubicBezTo>
                    <a:cubicBezTo>
                      <a:pt x="157" y="268"/>
                      <a:pt x="112" y="240"/>
                      <a:pt x="63" y="137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5" name="Freeform 18">
                <a:extLst>
                  <a:ext uri="{FF2B5EF4-FFF2-40B4-BE49-F238E27FC236}">
                    <a16:creationId xmlns:a16="http://schemas.microsoft.com/office/drawing/2014/main" id="{66977F48-0132-4B33-94E3-A2D7B70DDC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7389" y="4133851"/>
                <a:ext cx="57150" cy="28575"/>
              </a:xfrm>
              <a:custGeom>
                <a:avLst/>
                <a:gdLst>
                  <a:gd name="T0" fmla="*/ 83 w 225"/>
                  <a:gd name="T1" fmla="*/ 70 h 133"/>
                  <a:gd name="T2" fmla="*/ 68 w 225"/>
                  <a:gd name="T3" fmla="*/ 19 h 133"/>
                  <a:gd name="T4" fmla="*/ 191 w 225"/>
                  <a:gd name="T5" fmla="*/ 125 h 133"/>
                  <a:gd name="T6" fmla="*/ 83 w 225"/>
                  <a:gd name="T7" fmla="*/ 70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5" h="133">
                    <a:moveTo>
                      <a:pt x="83" y="70"/>
                    </a:moveTo>
                    <a:cubicBezTo>
                      <a:pt x="1" y="2"/>
                      <a:pt x="0" y="0"/>
                      <a:pt x="68" y="19"/>
                    </a:cubicBezTo>
                    <a:cubicBezTo>
                      <a:pt x="153" y="42"/>
                      <a:pt x="225" y="104"/>
                      <a:pt x="191" y="125"/>
                    </a:cubicBezTo>
                    <a:cubicBezTo>
                      <a:pt x="178" y="133"/>
                      <a:pt x="129" y="108"/>
                      <a:pt x="83" y="70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6" name="Freeform 19">
                <a:extLst>
                  <a:ext uri="{FF2B5EF4-FFF2-40B4-BE49-F238E27FC236}">
                    <a16:creationId xmlns:a16="http://schemas.microsoft.com/office/drawing/2014/main" id="{F1287E1F-8200-463D-81EE-397001F205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0714" y="3943352"/>
                <a:ext cx="57150" cy="190499"/>
              </a:xfrm>
              <a:custGeom>
                <a:avLst/>
                <a:gdLst>
                  <a:gd name="T0" fmla="*/ 153 w 213"/>
                  <a:gd name="T1" fmla="*/ 672 h 709"/>
                  <a:gd name="T2" fmla="*/ 111 w 213"/>
                  <a:gd name="T3" fmla="*/ 565 h 709"/>
                  <a:gd name="T4" fmla="*/ 55 w 213"/>
                  <a:gd name="T5" fmla="*/ 478 h 709"/>
                  <a:gd name="T6" fmla="*/ 38 w 213"/>
                  <a:gd name="T7" fmla="*/ 382 h 709"/>
                  <a:gd name="T8" fmla="*/ 104 w 213"/>
                  <a:gd name="T9" fmla="*/ 234 h 709"/>
                  <a:gd name="T10" fmla="*/ 177 w 213"/>
                  <a:gd name="T11" fmla="*/ 65 h 709"/>
                  <a:gd name="T12" fmla="*/ 192 w 213"/>
                  <a:gd name="T13" fmla="*/ 93 h 709"/>
                  <a:gd name="T14" fmla="*/ 133 w 213"/>
                  <a:gd name="T15" fmla="*/ 274 h 709"/>
                  <a:gd name="T16" fmla="*/ 122 w 213"/>
                  <a:gd name="T17" fmla="*/ 423 h 709"/>
                  <a:gd name="T18" fmla="*/ 153 w 213"/>
                  <a:gd name="T19" fmla="*/ 555 h 709"/>
                  <a:gd name="T20" fmla="*/ 187 w 213"/>
                  <a:gd name="T21" fmla="*/ 652 h 709"/>
                  <a:gd name="T22" fmla="*/ 205 w 213"/>
                  <a:gd name="T23" fmla="*/ 700 h 709"/>
                  <a:gd name="T24" fmla="*/ 153 w 213"/>
                  <a:gd name="T25" fmla="*/ 672 h 7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3" h="709">
                    <a:moveTo>
                      <a:pt x="153" y="672"/>
                    </a:moveTo>
                    <a:cubicBezTo>
                      <a:pt x="134" y="648"/>
                      <a:pt x="114" y="600"/>
                      <a:pt x="111" y="565"/>
                    </a:cubicBezTo>
                    <a:cubicBezTo>
                      <a:pt x="100" y="463"/>
                      <a:pt x="99" y="461"/>
                      <a:pt x="55" y="478"/>
                    </a:cubicBezTo>
                    <a:cubicBezTo>
                      <a:pt x="7" y="496"/>
                      <a:pt x="0" y="455"/>
                      <a:pt x="38" y="382"/>
                    </a:cubicBezTo>
                    <a:cubicBezTo>
                      <a:pt x="52" y="355"/>
                      <a:pt x="82" y="289"/>
                      <a:pt x="104" y="234"/>
                    </a:cubicBezTo>
                    <a:cubicBezTo>
                      <a:pt x="126" y="180"/>
                      <a:pt x="159" y="104"/>
                      <a:pt x="177" y="65"/>
                    </a:cubicBezTo>
                    <a:cubicBezTo>
                      <a:pt x="207" y="0"/>
                      <a:pt x="209" y="2"/>
                      <a:pt x="192" y="93"/>
                    </a:cubicBezTo>
                    <a:cubicBezTo>
                      <a:pt x="183" y="148"/>
                      <a:pt x="156" y="229"/>
                      <a:pt x="133" y="274"/>
                    </a:cubicBezTo>
                    <a:cubicBezTo>
                      <a:pt x="101" y="336"/>
                      <a:pt x="98" y="371"/>
                      <a:pt x="122" y="423"/>
                    </a:cubicBezTo>
                    <a:cubicBezTo>
                      <a:pt x="139" y="460"/>
                      <a:pt x="153" y="520"/>
                      <a:pt x="153" y="555"/>
                    </a:cubicBezTo>
                    <a:cubicBezTo>
                      <a:pt x="153" y="590"/>
                      <a:pt x="168" y="633"/>
                      <a:pt x="187" y="652"/>
                    </a:cubicBezTo>
                    <a:cubicBezTo>
                      <a:pt x="205" y="670"/>
                      <a:pt x="213" y="692"/>
                      <a:pt x="205" y="700"/>
                    </a:cubicBezTo>
                    <a:cubicBezTo>
                      <a:pt x="196" y="709"/>
                      <a:pt x="173" y="696"/>
                      <a:pt x="153" y="672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7" name="Freeform 20">
                <a:extLst>
                  <a:ext uri="{FF2B5EF4-FFF2-40B4-BE49-F238E27FC236}">
                    <a16:creationId xmlns:a16="http://schemas.microsoft.com/office/drawing/2014/main" id="{CAC1D6A6-1B83-4AC0-9CFF-1D2ED7A89B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1715" y="4019551"/>
                <a:ext cx="66675" cy="76201"/>
              </a:xfrm>
              <a:custGeom>
                <a:avLst/>
                <a:gdLst>
                  <a:gd name="T0" fmla="*/ 168 w 242"/>
                  <a:gd name="T1" fmla="*/ 246 h 286"/>
                  <a:gd name="T2" fmla="*/ 106 w 242"/>
                  <a:gd name="T3" fmla="*/ 172 h 286"/>
                  <a:gd name="T4" fmla="*/ 59 w 242"/>
                  <a:gd name="T5" fmla="*/ 88 h 286"/>
                  <a:gd name="T6" fmla="*/ 111 w 242"/>
                  <a:gd name="T7" fmla="*/ 33 h 286"/>
                  <a:gd name="T8" fmla="*/ 213 w 242"/>
                  <a:gd name="T9" fmla="*/ 167 h 286"/>
                  <a:gd name="T10" fmla="*/ 238 w 242"/>
                  <a:gd name="T11" fmla="*/ 282 h 286"/>
                  <a:gd name="T12" fmla="*/ 168 w 242"/>
                  <a:gd name="T13" fmla="*/ 246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2" h="286">
                    <a:moveTo>
                      <a:pt x="168" y="246"/>
                    </a:moveTo>
                    <a:cubicBezTo>
                      <a:pt x="134" y="223"/>
                      <a:pt x="106" y="189"/>
                      <a:pt x="106" y="172"/>
                    </a:cubicBezTo>
                    <a:cubicBezTo>
                      <a:pt x="106" y="154"/>
                      <a:pt x="85" y="117"/>
                      <a:pt x="59" y="88"/>
                    </a:cubicBezTo>
                    <a:cubicBezTo>
                      <a:pt x="0" y="23"/>
                      <a:pt x="22" y="0"/>
                      <a:pt x="111" y="33"/>
                    </a:cubicBezTo>
                    <a:cubicBezTo>
                      <a:pt x="156" y="51"/>
                      <a:pt x="191" y="97"/>
                      <a:pt x="213" y="167"/>
                    </a:cubicBezTo>
                    <a:cubicBezTo>
                      <a:pt x="231" y="226"/>
                      <a:pt x="242" y="278"/>
                      <a:pt x="238" y="282"/>
                    </a:cubicBezTo>
                    <a:cubicBezTo>
                      <a:pt x="233" y="286"/>
                      <a:pt x="202" y="270"/>
                      <a:pt x="168" y="246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8" name="Freeform 21">
                <a:extLst>
                  <a:ext uri="{FF2B5EF4-FFF2-40B4-BE49-F238E27FC236}">
                    <a16:creationId xmlns:a16="http://schemas.microsoft.com/office/drawing/2014/main" id="{0355ADF7-AC8E-48C8-BF99-39F64D23D8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0290" y="3962402"/>
                <a:ext cx="9525" cy="19051"/>
              </a:xfrm>
              <a:custGeom>
                <a:avLst/>
                <a:gdLst>
                  <a:gd name="T0" fmla="*/ 0 w 56"/>
                  <a:gd name="T1" fmla="*/ 53 h 80"/>
                  <a:gd name="T2" fmla="*/ 28 w 56"/>
                  <a:gd name="T3" fmla="*/ 9 h 80"/>
                  <a:gd name="T4" fmla="*/ 56 w 56"/>
                  <a:gd name="T5" fmla="*/ 36 h 80"/>
                  <a:gd name="T6" fmla="*/ 28 w 56"/>
                  <a:gd name="T7" fmla="*/ 80 h 80"/>
                  <a:gd name="T8" fmla="*/ 0 w 56"/>
                  <a:gd name="T9" fmla="*/ 53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80">
                    <a:moveTo>
                      <a:pt x="0" y="53"/>
                    </a:moveTo>
                    <a:cubicBezTo>
                      <a:pt x="0" y="39"/>
                      <a:pt x="13" y="19"/>
                      <a:pt x="28" y="9"/>
                    </a:cubicBezTo>
                    <a:cubicBezTo>
                      <a:pt x="44" y="0"/>
                      <a:pt x="56" y="11"/>
                      <a:pt x="56" y="36"/>
                    </a:cubicBezTo>
                    <a:cubicBezTo>
                      <a:pt x="56" y="60"/>
                      <a:pt x="44" y="80"/>
                      <a:pt x="28" y="80"/>
                    </a:cubicBezTo>
                    <a:cubicBezTo>
                      <a:pt x="13" y="80"/>
                      <a:pt x="0" y="68"/>
                      <a:pt x="0" y="53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9" name="Freeform 22">
                <a:extLst>
                  <a:ext uri="{FF2B5EF4-FFF2-40B4-BE49-F238E27FC236}">
                    <a16:creationId xmlns:a16="http://schemas.microsoft.com/office/drawing/2014/main" id="{5CF68D72-F6D2-45C3-A7B9-63B21E6CC9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7864" y="3876677"/>
                <a:ext cx="19051" cy="47626"/>
              </a:xfrm>
              <a:custGeom>
                <a:avLst/>
                <a:gdLst>
                  <a:gd name="T0" fmla="*/ 1 w 54"/>
                  <a:gd name="T1" fmla="*/ 155 h 199"/>
                  <a:gd name="T2" fmla="*/ 27 w 54"/>
                  <a:gd name="T3" fmla="*/ 48 h 199"/>
                  <a:gd name="T4" fmla="*/ 53 w 54"/>
                  <a:gd name="T5" fmla="*/ 82 h 199"/>
                  <a:gd name="T6" fmla="*/ 27 w 54"/>
                  <a:gd name="T7" fmla="*/ 189 h 199"/>
                  <a:gd name="T8" fmla="*/ 1 w 54"/>
                  <a:gd name="T9" fmla="*/ 155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199">
                    <a:moveTo>
                      <a:pt x="1" y="155"/>
                    </a:moveTo>
                    <a:cubicBezTo>
                      <a:pt x="2" y="127"/>
                      <a:pt x="14" y="79"/>
                      <a:pt x="27" y="48"/>
                    </a:cubicBezTo>
                    <a:cubicBezTo>
                      <a:pt x="47" y="0"/>
                      <a:pt x="52" y="6"/>
                      <a:pt x="53" y="82"/>
                    </a:cubicBezTo>
                    <a:cubicBezTo>
                      <a:pt x="54" y="131"/>
                      <a:pt x="42" y="179"/>
                      <a:pt x="27" y="189"/>
                    </a:cubicBezTo>
                    <a:cubicBezTo>
                      <a:pt x="11" y="199"/>
                      <a:pt x="0" y="183"/>
                      <a:pt x="1" y="155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0" name="Freeform 23">
                <a:extLst>
                  <a:ext uri="{FF2B5EF4-FFF2-40B4-BE49-F238E27FC236}">
                    <a16:creationId xmlns:a16="http://schemas.microsoft.com/office/drawing/2014/main" id="{E003BCA1-9759-49A8-8228-E8CCA28C89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1239" y="3848102"/>
                <a:ext cx="19051" cy="38100"/>
              </a:xfrm>
              <a:custGeom>
                <a:avLst/>
                <a:gdLst>
                  <a:gd name="T0" fmla="*/ 9 w 78"/>
                  <a:gd name="T1" fmla="*/ 92 h 164"/>
                  <a:gd name="T2" fmla="*/ 20 w 78"/>
                  <a:gd name="T3" fmla="*/ 19 h 164"/>
                  <a:gd name="T4" fmla="*/ 63 w 78"/>
                  <a:gd name="T5" fmla="*/ 63 h 164"/>
                  <a:gd name="T6" fmla="*/ 9 w 78"/>
                  <a:gd name="T7" fmla="*/ 92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8" h="164">
                    <a:moveTo>
                      <a:pt x="9" y="92"/>
                    </a:moveTo>
                    <a:cubicBezTo>
                      <a:pt x="0" y="67"/>
                      <a:pt x="5" y="35"/>
                      <a:pt x="20" y="19"/>
                    </a:cubicBezTo>
                    <a:cubicBezTo>
                      <a:pt x="39" y="0"/>
                      <a:pt x="53" y="15"/>
                      <a:pt x="63" y="63"/>
                    </a:cubicBezTo>
                    <a:cubicBezTo>
                      <a:pt x="78" y="142"/>
                      <a:pt x="37" y="164"/>
                      <a:pt x="9" y="92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" name="Oval 24">
                <a:extLst>
                  <a:ext uri="{FF2B5EF4-FFF2-40B4-BE49-F238E27FC236}">
                    <a16:creationId xmlns:a16="http://schemas.microsoft.com/office/drawing/2014/main" id="{7AB55005-78A2-4AD0-98C4-E698A956BD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4089" y="3838576"/>
                <a:ext cx="9525" cy="9525"/>
              </a:xfrm>
              <a:prstGeom prst="ellipse">
                <a:avLst/>
              </a:prstGeom>
              <a:solidFill>
                <a:srgbClr val="F2F2F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Freeform 25">
                <a:extLst>
                  <a:ext uri="{FF2B5EF4-FFF2-40B4-BE49-F238E27FC236}">
                    <a16:creationId xmlns:a16="http://schemas.microsoft.com/office/drawing/2014/main" id="{942378F8-C415-4B8C-8F14-B7710E8176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5989" y="3733802"/>
                <a:ext cx="47626" cy="66675"/>
              </a:xfrm>
              <a:custGeom>
                <a:avLst/>
                <a:gdLst>
                  <a:gd name="T0" fmla="*/ 0 w 191"/>
                  <a:gd name="T1" fmla="*/ 196 h 240"/>
                  <a:gd name="T2" fmla="*/ 127 w 191"/>
                  <a:gd name="T3" fmla="*/ 0 h 240"/>
                  <a:gd name="T4" fmla="*/ 97 w 191"/>
                  <a:gd name="T5" fmla="*/ 153 h 240"/>
                  <a:gd name="T6" fmla="*/ 0 w 191"/>
                  <a:gd name="T7" fmla="*/ 196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1" h="240">
                    <a:moveTo>
                      <a:pt x="0" y="196"/>
                    </a:moveTo>
                    <a:cubicBezTo>
                      <a:pt x="0" y="134"/>
                      <a:pt x="87" y="0"/>
                      <a:pt x="127" y="0"/>
                    </a:cubicBezTo>
                    <a:cubicBezTo>
                      <a:pt x="191" y="0"/>
                      <a:pt x="177" y="74"/>
                      <a:pt x="97" y="153"/>
                    </a:cubicBezTo>
                    <a:cubicBezTo>
                      <a:pt x="18" y="232"/>
                      <a:pt x="0" y="240"/>
                      <a:pt x="0" y="196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Freeform 26">
                <a:extLst>
                  <a:ext uri="{FF2B5EF4-FFF2-40B4-BE49-F238E27FC236}">
                    <a16:creationId xmlns:a16="http://schemas.microsoft.com/office/drawing/2014/main" id="{F1F2F33A-AA4C-4032-A297-6AACFF0F29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4539" y="3381377"/>
                <a:ext cx="9525" cy="19051"/>
              </a:xfrm>
              <a:custGeom>
                <a:avLst/>
                <a:gdLst>
                  <a:gd name="T0" fmla="*/ 0 w 56"/>
                  <a:gd name="T1" fmla="*/ 36 h 80"/>
                  <a:gd name="T2" fmla="*/ 28 w 56"/>
                  <a:gd name="T3" fmla="*/ 9 h 80"/>
                  <a:gd name="T4" fmla="*/ 56 w 56"/>
                  <a:gd name="T5" fmla="*/ 53 h 80"/>
                  <a:gd name="T6" fmla="*/ 28 w 56"/>
                  <a:gd name="T7" fmla="*/ 80 h 80"/>
                  <a:gd name="T8" fmla="*/ 0 w 56"/>
                  <a:gd name="T9" fmla="*/ 36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80">
                    <a:moveTo>
                      <a:pt x="0" y="36"/>
                    </a:moveTo>
                    <a:cubicBezTo>
                      <a:pt x="0" y="12"/>
                      <a:pt x="12" y="0"/>
                      <a:pt x="28" y="9"/>
                    </a:cubicBezTo>
                    <a:cubicBezTo>
                      <a:pt x="43" y="19"/>
                      <a:pt x="56" y="39"/>
                      <a:pt x="56" y="53"/>
                    </a:cubicBezTo>
                    <a:cubicBezTo>
                      <a:pt x="56" y="68"/>
                      <a:pt x="43" y="80"/>
                      <a:pt x="28" y="80"/>
                    </a:cubicBezTo>
                    <a:cubicBezTo>
                      <a:pt x="12" y="80"/>
                      <a:pt x="0" y="60"/>
                      <a:pt x="0" y="36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4" name="Freeform 31">
                <a:extLst>
                  <a:ext uri="{FF2B5EF4-FFF2-40B4-BE49-F238E27FC236}">
                    <a16:creationId xmlns:a16="http://schemas.microsoft.com/office/drawing/2014/main" id="{1394143E-825D-4414-B926-5D09F74878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9289" y="2990852"/>
                <a:ext cx="19051" cy="19051"/>
              </a:xfrm>
              <a:custGeom>
                <a:avLst/>
                <a:gdLst>
                  <a:gd name="T0" fmla="*/ 10 w 92"/>
                  <a:gd name="T1" fmla="*/ 45 h 85"/>
                  <a:gd name="T2" fmla="*/ 55 w 92"/>
                  <a:gd name="T3" fmla="*/ 0 h 85"/>
                  <a:gd name="T4" fmla="*/ 27 w 92"/>
                  <a:gd name="T5" fmla="*/ 78 h 85"/>
                  <a:gd name="T6" fmla="*/ 10 w 92"/>
                  <a:gd name="T7" fmla="*/ 45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2" h="85">
                    <a:moveTo>
                      <a:pt x="10" y="45"/>
                    </a:moveTo>
                    <a:cubicBezTo>
                      <a:pt x="20" y="20"/>
                      <a:pt x="40" y="0"/>
                      <a:pt x="55" y="0"/>
                    </a:cubicBezTo>
                    <a:cubicBezTo>
                      <a:pt x="92" y="0"/>
                      <a:pt x="69" y="64"/>
                      <a:pt x="27" y="78"/>
                    </a:cubicBezTo>
                    <a:cubicBezTo>
                      <a:pt x="6" y="85"/>
                      <a:pt x="0" y="72"/>
                      <a:pt x="10" y="45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5" name="sonora2">
                <a:extLst>
                  <a:ext uri="{FF2B5EF4-FFF2-40B4-BE49-F238E27FC236}">
                    <a16:creationId xmlns:a16="http://schemas.microsoft.com/office/drawing/2014/main" id="{BAC65FFA-8658-44EA-B0E4-99C83976AD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9289" y="2847976"/>
                <a:ext cx="104776" cy="152400"/>
              </a:xfrm>
              <a:custGeom>
                <a:avLst/>
                <a:gdLst>
                  <a:gd name="T0" fmla="*/ 137 w 371"/>
                  <a:gd name="T1" fmla="*/ 486 h 544"/>
                  <a:gd name="T2" fmla="*/ 59 w 371"/>
                  <a:gd name="T3" fmla="*/ 338 h 544"/>
                  <a:gd name="T4" fmla="*/ 116 w 371"/>
                  <a:gd name="T5" fmla="*/ 186 h 544"/>
                  <a:gd name="T6" fmla="*/ 302 w 371"/>
                  <a:gd name="T7" fmla="*/ 58 h 544"/>
                  <a:gd name="T8" fmla="*/ 320 w 371"/>
                  <a:gd name="T9" fmla="*/ 420 h 544"/>
                  <a:gd name="T10" fmla="*/ 137 w 371"/>
                  <a:gd name="T11" fmla="*/ 48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544">
                    <a:moveTo>
                      <a:pt x="137" y="486"/>
                    </a:moveTo>
                    <a:cubicBezTo>
                      <a:pt x="1" y="415"/>
                      <a:pt x="0" y="413"/>
                      <a:pt x="59" y="338"/>
                    </a:cubicBezTo>
                    <a:cubicBezTo>
                      <a:pt x="91" y="298"/>
                      <a:pt x="116" y="230"/>
                      <a:pt x="116" y="186"/>
                    </a:cubicBezTo>
                    <a:cubicBezTo>
                      <a:pt x="116" y="90"/>
                      <a:pt x="248" y="0"/>
                      <a:pt x="302" y="58"/>
                    </a:cubicBezTo>
                    <a:cubicBezTo>
                      <a:pt x="362" y="123"/>
                      <a:pt x="371" y="309"/>
                      <a:pt x="320" y="420"/>
                    </a:cubicBezTo>
                    <a:cubicBezTo>
                      <a:pt x="266" y="538"/>
                      <a:pt x="248" y="544"/>
                      <a:pt x="137" y="486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6" name="sonora">
                <a:extLst>
                  <a:ext uri="{FF2B5EF4-FFF2-40B4-BE49-F238E27FC236}">
                    <a16:creationId xmlns:a16="http://schemas.microsoft.com/office/drawing/2014/main" id="{AD2AA2BF-447F-4FC3-BEF6-794046DB1B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0665" y="1885952"/>
                <a:ext cx="1419226" cy="1849439"/>
              </a:xfrm>
              <a:custGeom>
                <a:avLst/>
                <a:gdLst>
                  <a:gd name="T0" fmla="*/ 4260 w 5277"/>
                  <a:gd name="T1" fmla="*/ 6504 h 6802"/>
                  <a:gd name="T2" fmla="*/ 4173 w 5277"/>
                  <a:gd name="T3" fmla="*/ 6291 h 6802"/>
                  <a:gd name="T4" fmla="*/ 4080 w 5277"/>
                  <a:gd name="T5" fmla="*/ 6287 h 6802"/>
                  <a:gd name="T6" fmla="*/ 4094 w 5277"/>
                  <a:gd name="T7" fmla="*/ 6375 h 6802"/>
                  <a:gd name="T8" fmla="*/ 3991 w 5277"/>
                  <a:gd name="T9" fmla="*/ 6329 h 6802"/>
                  <a:gd name="T10" fmla="*/ 3778 w 5277"/>
                  <a:gd name="T11" fmla="*/ 5980 h 6802"/>
                  <a:gd name="T12" fmla="*/ 3608 w 5277"/>
                  <a:gd name="T13" fmla="*/ 5869 h 6802"/>
                  <a:gd name="T14" fmla="*/ 3280 w 5277"/>
                  <a:gd name="T15" fmla="*/ 5728 h 6802"/>
                  <a:gd name="T16" fmla="*/ 3224 w 5277"/>
                  <a:gd name="T17" fmla="*/ 5536 h 6802"/>
                  <a:gd name="T18" fmla="*/ 3182 w 5277"/>
                  <a:gd name="T19" fmla="*/ 5303 h 6802"/>
                  <a:gd name="T20" fmla="*/ 3222 w 5277"/>
                  <a:gd name="T21" fmla="*/ 5134 h 6802"/>
                  <a:gd name="T22" fmla="*/ 3108 w 5277"/>
                  <a:gd name="T23" fmla="*/ 5030 h 6802"/>
                  <a:gd name="T24" fmla="*/ 2987 w 5277"/>
                  <a:gd name="T25" fmla="*/ 4917 h 6802"/>
                  <a:gd name="T26" fmla="*/ 2940 w 5277"/>
                  <a:gd name="T27" fmla="*/ 4920 h 6802"/>
                  <a:gd name="T28" fmla="*/ 2845 w 5277"/>
                  <a:gd name="T29" fmla="*/ 4968 h 6802"/>
                  <a:gd name="T30" fmla="*/ 2735 w 5277"/>
                  <a:gd name="T31" fmla="*/ 4851 h 6802"/>
                  <a:gd name="T32" fmla="*/ 2459 w 5277"/>
                  <a:gd name="T33" fmla="*/ 4482 h 6802"/>
                  <a:gd name="T34" fmla="*/ 2267 w 5277"/>
                  <a:gd name="T35" fmla="*/ 4247 h 6802"/>
                  <a:gd name="T36" fmla="*/ 2266 w 5277"/>
                  <a:gd name="T37" fmla="*/ 4059 h 6802"/>
                  <a:gd name="T38" fmla="*/ 1995 w 5277"/>
                  <a:gd name="T39" fmla="*/ 3827 h 6802"/>
                  <a:gd name="T40" fmla="*/ 1848 w 5277"/>
                  <a:gd name="T41" fmla="*/ 3463 h 6802"/>
                  <a:gd name="T42" fmla="*/ 1691 w 5277"/>
                  <a:gd name="T43" fmla="*/ 3066 h 6802"/>
                  <a:gd name="T44" fmla="*/ 1551 w 5277"/>
                  <a:gd name="T45" fmla="*/ 2695 h 6802"/>
                  <a:gd name="T46" fmla="*/ 1383 w 5277"/>
                  <a:gd name="T47" fmla="*/ 2206 h 6802"/>
                  <a:gd name="T48" fmla="*/ 1153 w 5277"/>
                  <a:gd name="T49" fmla="*/ 1651 h 6802"/>
                  <a:gd name="T50" fmla="*/ 1104 w 5277"/>
                  <a:gd name="T51" fmla="*/ 1405 h 6802"/>
                  <a:gd name="T52" fmla="*/ 1033 w 5277"/>
                  <a:gd name="T53" fmla="*/ 1197 h 6802"/>
                  <a:gd name="T54" fmla="*/ 1001 w 5277"/>
                  <a:gd name="T55" fmla="*/ 1280 h 6802"/>
                  <a:gd name="T56" fmla="*/ 742 w 5277"/>
                  <a:gd name="T57" fmla="*/ 1216 h 6802"/>
                  <a:gd name="T58" fmla="*/ 490 w 5277"/>
                  <a:gd name="T59" fmla="*/ 990 h 6802"/>
                  <a:gd name="T60" fmla="*/ 364 w 5277"/>
                  <a:gd name="T61" fmla="*/ 897 h 6802"/>
                  <a:gd name="T62" fmla="*/ 66 w 5277"/>
                  <a:gd name="T63" fmla="*/ 652 h 6802"/>
                  <a:gd name="T64" fmla="*/ 12 w 5277"/>
                  <a:gd name="T65" fmla="*/ 192 h 6802"/>
                  <a:gd name="T66" fmla="*/ 123 w 5277"/>
                  <a:gd name="T67" fmla="*/ 0 h 6802"/>
                  <a:gd name="T68" fmla="*/ 1463 w 5277"/>
                  <a:gd name="T69" fmla="*/ 703 h 6802"/>
                  <a:gd name="T70" fmla="*/ 5041 w 5277"/>
                  <a:gd name="T71" fmla="*/ 1792 h 6802"/>
                  <a:gd name="T72" fmla="*/ 5100 w 5277"/>
                  <a:gd name="T73" fmla="*/ 1928 h 6802"/>
                  <a:gd name="T74" fmla="*/ 5238 w 5277"/>
                  <a:gd name="T75" fmla="*/ 2678 h 6802"/>
                  <a:gd name="T76" fmla="*/ 5164 w 5277"/>
                  <a:gd name="T77" fmla="*/ 3716 h 6802"/>
                  <a:gd name="T78" fmla="*/ 5127 w 5277"/>
                  <a:gd name="T79" fmla="*/ 4583 h 6802"/>
                  <a:gd name="T80" fmla="*/ 4947 w 5277"/>
                  <a:gd name="T81" fmla="*/ 4800 h 6802"/>
                  <a:gd name="T82" fmla="*/ 4832 w 5277"/>
                  <a:gd name="T83" fmla="*/ 5302 h 6802"/>
                  <a:gd name="T84" fmla="*/ 5074 w 5277"/>
                  <a:gd name="T85" fmla="*/ 6093 h 6802"/>
                  <a:gd name="T86" fmla="*/ 4680 w 5277"/>
                  <a:gd name="T87" fmla="*/ 6646 h 6802"/>
                  <a:gd name="T88" fmla="*/ 4455 w 5277"/>
                  <a:gd name="T89" fmla="*/ 6698 h 6802"/>
                  <a:gd name="T90" fmla="*/ 4319 w 5277"/>
                  <a:gd name="T91" fmla="*/ 6792 h 68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5277" h="6802">
                    <a:moveTo>
                      <a:pt x="4301" y="6663"/>
                    </a:moveTo>
                    <a:cubicBezTo>
                      <a:pt x="4318" y="6536"/>
                      <a:pt x="4314" y="6521"/>
                      <a:pt x="4260" y="6504"/>
                    </a:cubicBezTo>
                    <a:cubicBezTo>
                      <a:pt x="4178" y="6477"/>
                      <a:pt x="4128" y="6383"/>
                      <a:pt x="4190" y="6370"/>
                    </a:cubicBezTo>
                    <a:cubicBezTo>
                      <a:pt x="4229" y="6363"/>
                      <a:pt x="4226" y="6351"/>
                      <a:pt x="4173" y="6291"/>
                    </a:cubicBezTo>
                    <a:cubicBezTo>
                      <a:pt x="4130" y="6241"/>
                      <a:pt x="4116" y="6235"/>
                      <a:pt x="4127" y="6270"/>
                    </a:cubicBezTo>
                    <a:cubicBezTo>
                      <a:pt x="4141" y="6314"/>
                      <a:pt x="4135" y="6316"/>
                      <a:pt x="4080" y="6287"/>
                    </a:cubicBezTo>
                    <a:cubicBezTo>
                      <a:pt x="4018" y="6255"/>
                      <a:pt x="4018" y="6255"/>
                      <a:pt x="4071" y="6315"/>
                    </a:cubicBezTo>
                    <a:cubicBezTo>
                      <a:pt x="4101" y="6348"/>
                      <a:pt x="4111" y="6375"/>
                      <a:pt x="4094" y="6375"/>
                    </a:cubicBezTo>
                    <a:cubicBezTo>
                      <a:pt x="4077" y="6375"/>
                      <a:pt x="4055" y="6362"/>
                      <a:pt x="4044" y="6345"/>
                    </a:cubicBezTo>
                    <a:cubicBezTo>
                      <a:pt x="4034" y="6329"/>
                      <a:pt x="4010" y="6321"/>
                      <a:pt x="3991" y="6329"/>
                    </a:cubicBezTo>
                    <a:cubicBezTo>
                      <a:pt x="3971" y="6336"/>
                      <a:pt x="3941" y="6333"/>
                      <a:pt x="3924" y="6323"/>
                    </a:cubicBezTo>
                    <a:cubicBezTo>
                      <a:pt x="3879" y="6295"/>
                      <a:pt x="3744" y="5980"/>
                      <a:pt x="3778" y="5980"/>
                    </a:cubicBezTo>
                    <a:cubicBezTo>
                      <a:pt x="3793" y="5980"/>
                      <a:pt x="3806" y="5968"/>
                      <a:pt x="3806" y="5952"/>
                    </a:cubicBezTo>
                    <a:cubicBezTo>
                      <a:pt x="3806" y="5916"/>
                      <a:pt x="3627" y="5841"/>
                      <a:pt x="3608" y="5869"/>
                    </a:cubicBezTo>
                    <a:cubicBezTo>
                      <a:pt x="3600" y="5881"/>
                      <a:pt x="3518" y="5854"/>
                      <a:pt x="3425" y="5810"/>
                    </a:cubicBezTo>
                    <a:cubicBezTo>
                      <a:pt x="3331" y="5765"/>
                      <a:pt x="3266" y="5728"/>
                      <a:pt x="3280" y="5728"/>
                    </a:cubicBezTo>
                    <a:cubicBezTo>
                      <a:pt x="3293" y="5727"/>
                      <a:pt x="3288" y="5707"/>
                      <a:pt x="3269" y="5683"/>
                    </a:cubicBezTo>
                    <a:cubicBezTo>
                      <a:pt x="3249" y="5660"/>
                      <a:pt x="3229" y="5593"/>
                      <a:pt x="3224" y="5536"/>
                    </a:cubicBezTo>
                    <a:cubicBezTo>
                      <a:pt x="3219" y="5478"/>
                      <a:pt x="3201" y="5426"/>
                      <a:pt x="3185" y="5421"/>
                    </a:cubicBezTo>
                    <a:cubicBezTo>
                      <a:pt x="3150" y="5409"/>
                      <a:pt x="3147" y="5303"/>
                      <a:pt x="3182" y="5303"/>
                    </a:cubicBezTo>
                    <a:cubicBezTo>
                      <a:pt x="3196" y="5303"/>
                      <a:pt x="3206" y="5274"/>
                      <a:pt x="3205" y="5240"/>
                    </a:cubicBezTo>
                    <a:cubicBezTo>
                      <a:pt x="3205" y="5205"/>
                      <a:pt x="3212" y="5157"/>
                      <a:pt x="3222" y="5134"/>
                    </a:cubicBezTo>
                    <a:cubicBezTo>
                      <a:pt x="3233" y="5107"/>
                      <a:pt x="3212" y="5072"/>
                      <a:pt x="3165" y="5037"/>
                    </a:cubicBezTo>
                    <a:cubicBezTo>
                      <a:pt x="3100" y="4990"/>
                      <a:pt x="3093" y="4989"/>
                      <a:pt x="3108" y="5030"/>
                    </a:cubicBezTo>
                    <a:cubicBezTo>
                      <a:pt x="3125" y="5074"/>
                      <a:pt x="3122" y="5074"/>
                      <a:pt x="3057" y="5032"/>
                    </a:cubicBezTo>
                    <a:cubicBezTo>
                      <a:pt x="3014" y="5004"/>
                      <a:pt x="2987" y="4959"/>
                      <a:pt x="2987" y="4917"/>
                    </a:cubicBezTo>
                    <a:cubicBezTo>
                      <a:pt x="2987" y="4875"/>
                      <a:pt x="2975" y="4856"/>
                      <a:pt x="2957" y="4867"/>
                    </a:cubicBezTo>
                    <a:cubicBezTo>
                      <a:pt x="2940" y="4877"/>
                      <a:pt x="2933" y="4901"/>
                      <a:pt x="2940" y="4920"/>
                    </a:cubicBezTo>
                    <a:cubicBezTo>
                      <a:pt x="2948" y="4940"/>
                      <a:pt x="2942" y="4973"/>
                      <a:pt x="2928" y="4995"/>
                    </a:cubicBezTo>
                    <a:cubicBezTo>
                      <a:pt x="2906" y="5028"/>
                      <a:pt x="2891" y="5023"/>
                      <a:pt x="2845" y="4968"/>
                    </a:cubicBezTo>
                    <a:cubicBezTo>
                      <a:pt x="2815" y="4932"/>
                      <a:pt x="2790" y="4884"/>
                      <a:pt x="2790" y="4861"/>
                    </a:cubicBezTo>
                    <a:cubicBezTo>
                      <a:pt x="2790" y="4830"/>
                      <a:pt x="2777" y="4828"/>
                      <a:pt x="2735" y="4851"/>
                    </a:cubicBezTo>
                    <a:cubicBezTo>
                      <a:pt x="2670" y="4885"/>
                      <a:pt x="2667" y="4881"/>
                      <a:pt x="2618" y="4686"/>
                    </a:cubicBezTo>
                    <a:cubicBezTo>
                      <a:pt x="2583" y="4546"/>
                      <a:pt x="2569" y="4529"/>
                      <a:pt x="2459" y="4482"/>
                    </a:cubicBezTo>
                    <a:cubicBezTo>
                      <a:pt x="2388" y="4452"/>
                      <a:pt x="2338" y="4411"/>
                      <a:pt x="2338" y="4385"/>
                    </a:cubicBezTo>
                    <a:cubicBezTo>
                      <a:pt x="2338" y="4360"/>
                      <a:pt x="2306" y="4298"/>
                      <a:pt x="2267" y="4247"/>
                    </a:cubicBezTo>
                    <a:cubicBezTo>
                      <a:pt x="2187" y="4141"/>
                      <a:pt x="2178" y="4089"/>
                      <a:pt x="2241" y="4089"/>
                    </a:cubicBezTo>
                    <a:cubicBezTo>
                      <a:pt x="2265" y="4089"/>
                      <a:pt x="2277" y="4076"/>
                      <a:pt x="2266" y="4059"/>
                    </a:cubicBezTo>
                    <a:cubicBezTo>
                      <a:pt x="2256" y="4043"/>
                      <a:pt x="2231" y="4036"/>
                      <a:pt x="2210" y="4044"/>
                    </a:cubicBezTo>
                    <a:cubicBezTo>
                      <a:pt x="2171" y="4059"/>
                      <a:pt x="2003" y="3889"/>
                      <a:pt x="1995" y="3827"/>
                    </a:cubicBezTo>
                    <a:cubicBezTo>
                      <a:pt x="1993" y="3809"/>
                      <a:pt x="1988" y="3759"/>
                      <a:pt x="1985" y="3718"/>
                    </a:cubicBezTo>
                    <a:cubicBezTo>
                      <a:pt x="1976" y="3588"/>
                      <a:pt x="1913" y="3472"/>
                      <a:pt x="1848" y="3463"/>
                    </a:cubicBezTo>
                    <a:cubicBezTo>
                      <a:pt x="1797" y="3456"/>
                      <a:pt x="1788" y="3436"/>
                      <a:pt x="1788" y="3327"/>
                    </a:cubicBezTo>
                    <a:cubicBezTo>
                      <a:pt x="1788" y="3228"/>
                      <a:pt x="1767" y="3172"/>
                      <a:pt x="1691" y="3066"/>
                    </a:cubicBezTo>
                    <a:cubicBezTo>
                      <a:pt x="1638" y="2993"/>
                      <a:pt x="1585" y="2932"/>
                      <a:pt x="1574" y="2932"/>
                    </a:cubicBezTo>
                    <a:cubicBezTo>
                      <a:pt x="1562" y="2932"/>
                      <a:pt x="1552" y="2826"/>
                      <a:pt x="1551" y="2695"/>
                    </a:cubicBezTo>
                    <a:cubicBezTo>
                      <a:pt x="1548" y="2427"/>
                      <a:pt x="1536" y="2379"/>
                      <a:pt x="1468" y="2361"/>
                    </a:cubicBezTo>
                    <a:cubicBezTo>
                      <a:pt x="1438" y="2353"/>
                      <a:pt x="1406" y="2295"/>
                      <a:pt x="1383" y="2206"/>
                    </a:cubicBezTo>
                    <a:cubicBezTo>
                      <a:pt x="1363" y="2128"/>
                      <a:pt x="1303" y="1997"/>
                      <a:pt x="1250" y="1914"/>
                    </a:cubicBezTo>
                    <a:cubicBezTo>
                      <a:pt x="1181" y="1807"/>
                      <a:pt x="1153" y="1731"/>
                      <a:pt x="1153" y="1651"/>
                    </a:cubicBezTo>
                    <a:cubicBezTo>
                      <a:pt x="1153" y="1585"/>
                      <a:pt x="1133" y="1518"/>
                      <a:pt x="1104" y="1486"/>
                    </a:cubicBezTo>
                    <a:cubicBezTo>
                      <a:pt x="1058" y="1435"/>
                      <a:pt x="1058" y="1431"/>
                      <a:pt x="1104" y="1405"/>
                    </a:cubicBezTo>
                    <a:cubicBezTo>
                      <a:pt x="1168" y="1369"/>
                      <a:pt x="1165" y="1335"/>
                      <a:pt x="1093" y="1259"/>
                    </a:cubicBezTo>
                    <a:lnTo>
                      <a:pt x="1033" y="1197"/>
                    </a:lnTo>
                    <a:lnTo>
                      <a:pt x="1053" y="1260"/>
                    </a:lnTo>
                    <a:cubicBezTo>
                      <a:pt x="1074" y="1331"/>
                      <a:pt x="1027" y="1349"/>
                      <a:pt x="1001" y="1280"/>
                    </a:cubicBezTo>
                    <a:cubicBezTo>
                      <a:pt x="991" y="1255"/>
                      <a:pt x="974" y="1242"/>
                      <a:pt x="961" y="1250"/>
                    </a:cubicBezTo>
                    <a:cubicBezTo>
                      <a:pt x="949" y="1257"/>
                      <a:pt x="850" y="1242"/>
                      <a:pt x="742" y="1216"/>
                    </a:cubicBezTo>
                    <a:cubicBezTo>
                      <a:pt x="558" y="1171"/>
                      <a:pt x="546" y="1164"/>
                      <a:pt x="554" y="1096"/>
                    </a:cubicBezTo>
                    <a:cubicBezTo>
                      <a:pt x="561" y="1041"/>
                      <a:pt x="545" y="1016"/>
                      <a:pt x="490" y="990"/>
                    </a:cubicBezTo>
                    <a:cubicBezTo>
                      <a:pt x="450" y="972"/>
                      <a:pt x="410" y="937"/>
                      <a:pt x="400" y="912"/>
                    </a:cubicBezTo>
                    <a:cubicBezTo>
                      <a:pt x="389" y="884"/>
                      <a:pt x="376" y="879"/>
                      <a:pt x="364" y="897"/>
                    </a:cubicBezTo>
                    <a:cubicBezTo>
                      <a:pt x="340" y="936"/>
                      <a:pt x="137" y="801"/>
                      <a:pt x="137" y="746"/>
                    </a:cubicBezTo>
                    <a:cubicBezTo>
                      <a:pt x="137" y="725"/>
                      <a:pt x="105" y="682"/>
                      <a:pt x="66" y="652"/>
                    </a:cubicBezTo>
                    <a:cubicBezTo>
                      <a:pt x="5" y="603"/>
                      <a:pt x="0" y="586"/>
                      <a:pt x="25" y="513"/>
                    </a:cubicBezTo>
                    <a:cubicBezTo>
                      <a:pt x="54" y="430"/>
                      <a:pt x="48" y="278"/>
                      <a:pt x="12" y="192"/>
                    </a:cubicBezTo>
                    <a:cubicBezTo>
                      <a:pt x="0" y="164"/>
                      <a:pt x="17" y="119"/>
                      <a:pt x="58" y="73"/>
                    </a:cubicBezTo>
                    <a:lnTo>
                      <a:pt x="123" y="0"/>
                    </a:lnTo>
                    <a:lnTo>
                      <a:pt x="588" y="242"/>
                    </a:lnTo>
                    <a:cubicBezTo>
                      <a:pt x="844" y="376"/>
                      <a:pt x="1238" y="583"/>
                      <a:pt x="1463" y="703"/>
                    </a:cubicBezTo>
                    <a:cubicBezTo>
                      <a:pt x="3218" y="1640"/>
                      <a:pt x="3188" y="1625"/>
                      <a:pt x="3382" y="1642"/>
                    </a:cubicBezTo>
                    <a:cubicBezTo>
                      <a:pt x="4161" y="1707"/>
                      <a:pt x="4964" y="1780"/>
                      <a:pt x="5041" y="1792"/>
                    </a:cubicBezTo>
                    <a:cubicBezTo>
                      <a:pt x="5121" y="1804"/>
                      <a:pt x="5129" y="1813"/>
                      <a:pt x="5104" y="1860"/>
                    </a:cubicBezTo>
                    <a:cubicBezTo>
                      <a:pt x="5088" y="1889"/>
                      <a:pt x="5086" y="1920"/>
                      <a:pt x="5100" y="1928"/>
                    </a:cubicBezTo>
                    <a:cubicBezTo>
                      <a:pt x="5113" y="1936"/>
                      <a:pt x="5140" y="2080"/>
                      <a:pt x="5159" y="2247"/>
                    </a:cubicBezTo>
                    <a:cubicBezTo>
                      <a:pt x="5179" y="2414"/>
                      <a:pt x="5214" y="2609"/>
                      <a:pt x="5238" y="2678"/>
                    </a:cubicBezTo>
                    <a:cubicBezTo>
                      <a:pt x="5272" y="2779"/>
                      <a:pt x="5277" y="2884"/>
                      <a:pt x="5263" y="3186"/>
                    </a:cubicBezTo>
                    <a:cubicBezTo>
                      <a:pt x="5242" y="3643"/>
                      <a:pt x="5226" y="3726"/>
                      <a:pt x="5164" y="3716"/>
                    </a:cubicBezTo>
                    <a:cubicBezTo>
                      <a:pt x="5129" y="3710"/>
                      <a:pt x="5119" y="3730"/>
                      <a:pt x="5121" y="3793"/>
                    </a:cubicBezTo>
                    <a:cubicBezTo>
                      <a:pt x="5124" y="3867"/>
                      <a:pt x="5127" y="4225"/>
                      <a:pt x="5127" y="4583"/>
                    </a:cubicBezTo>
                    <a:cubicBezTo>
                      <a:pt x="5127" y="4645"/>
                      <a:pt x="5132" y="4722"/>
                      <a:pt x="5137" y="4753"/>
                    </a:cubicBezTo>
                    <a:cubicBezTo>
                      <a:pt x="5146" y="4805"/>
                      <a:pt x="5133" y="4809"/>
                      <a:pt x="4947" y="4800"/>
                    </a:cubicBezTo>
                    <a:cubicBezTo>
                      <a:pt x="4696" y="4788"/>
                      <a:pt x="4666" y="4814"/>
                      <a:pt x="4709" y="5009"/>
                    </a:cubicBezTo>
                    <a:cubicBezTo>
                      <a:pt x="4726" y="5084"/>
                      <a:pt x="4781" y="5215"/>
                      <a:pt x="4832" y="5302"/>
                    </a:cubicBezTo>
                    <a:cubicBezTo>
                      <a:pt x="4995" y="5580"/>
                      <a:pt x="5034" y="5712"/>
                      <a:pt x="4988" y="5832"/>
                    </a:cubicBezTo>
                    <a:cubicBezTo>
                      <a:pt x="4960" y="5905"/>
                      <a:pt x="5022" y="6093"/>
                      <a:pt x="5074" y="6093"/>
                    </a:cubicBezTo>
                    <a:cubicBezTo>
                      <a:pt x="5090" y="6093"/>
                      <a:pt x="5104" y="6130"/>
                      <a:pt x="5104" y="6174"/>
                    </a:cubicBezTo>
                    <a:cubicBezTo>
                      <a:pt x="5104" y="6283"/>
                      <a:pt x="4920" y="6487"/>
                      <a:pt x="4680" y="6646"/>
                    </a:cubicBezTo>
                    <a:cubicBezTo>
                      <a:pt x="4576" y="6715"/>
                      <a:pt x="4483" y="6771"/>
                      <a:pt x="4473" y="6771"/>
                    </a:cubicBezTo>
                    <a:cubicBezTo>
                      <a:pt x="4463" y="6771"/>
                      <a:pt x="4455" y="6738"/>
                      <a:pt x="4455" y="6698"/>
                    </a:cubicBezTo>
                    <a:cubicBezTo>
                      <a:pt x="4455" y="6608"/>
                      <a:pt x="4392" y="6620"/>
                      <a:pt x="4370" y="6714"/>
                    </a:cubicBezTo>
                    <a:cubicBezTo>
                      <a:pt x="4361" y="6751"/>
                      <a:pt x="4338" y="6786"/>
                      <a:pt x="4319" y="6792"/>
                    </a:cubicBezTo>
                    <a:cubicBezTo>
                      <a:pt x="4291" y="6802"/>
                      <a:pt x="4287" y="6771"/>
                      <a:pt x="4301" y="6663"/>
                    </a:cubicBezTo>
                    <a:close/>
                  </a:path>
                </a:pathLst>
              </a:custGeom>
              <a:solidFill>
                <a:srgbClr val="00CC99"/>
              </a:solidFill>
              <a:ln>
                <a:headEnd/>
                <a:tailEnd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s-MX" sz="28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7" name="Freeform 34">
                <a:extLst>
                  <a:ext uri="{FF2B5EF4-FFF2-40B4-BE49-F238E27FC236}">
                    <a16:creationId xmlns:a16="http://schemas.microsoft.com/office/drawing/2014/main" id="{5BB2B8B0-7676-423F-9D9B-2EE3854D8C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9714" y="2114551"/>
                <a:ext cx="76201" cy="85725"/>
              </a:xfrm>
              <a:custGeom>
                <a:avLst/>
                <a:gdLst>
                  <a:gd name="T0" fmla="*/ 73 w 278"/>
                  <a:gd name="T1" fmla="*/ 204 h 295"/>
                  <a:gd name="T2" fmla="*/ 169 w 278"/>
                  <a:gd name="T3" fmla="*/ 128 h 295"/>
                  <a:gd name="T4" fmla="*/ 219 w 278"/>
                  <a:gd name="T5" fmla="*/ 151 h 295"/>
                  <a:gd name="T6" fmla="*/ 233 w 278"/>
                  <a:gd name="T7" fmla="*/ 118 h 295"/>
                  <a:gd name="T8" fmla="*/ 222 w 278"/>
                  <a:gd name="T9" fmla="*/ 232 h 295"/>
                  <a:gd name="T10" fmla="*/ 73 w 278"/>
                  <a:gd name="T11" fmla="*/ 204 h 2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8" h="295">
                    <a:moveTo>
                      <a:pt x="73" y="204"/>
                    </a:moveTo>
                    <a:cubicBezTo>
                      <a:pt x="0" y="44"/>
                      <a:pt x="55" y="0"/>
                      <a:pt x="169" y="128"/>
                    </a:cubicBezTo>
                    <a:cubicBezTo>
                      <a:pt x="219" y="184"/>
                      <a:pt x="233" y="190"/>
                      <a:pt x="219" y="151"/>
                    </a:cubicBezTo>
                    <a:cubicBezTo>
                      <a:pt x="206" y="114"/>
                      <a:pt x="210" y="104"/>
                      <a:pt x="233" y="118"/>
                    </a:cubicBezTo>
                    <a:cubicBezTo>
                      <a:pt x="278" y="145"/>
                      <a:pt x="275" y="179"/>
                      <a:pt x="222" y="232"/>
                    </a:cubicBezTo>
                    <a:cubicBezTo>
                      <a:pt x="158" y="295"/>
                      <a:pt x="111" y="286"/>
                      <a:pt x="73" y="204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8" name="chihuahua">
                <a:extLst>
                  <a:ext uri="{FF2B5EF4-FFF2-40B4-BE49-F238E27FC236}">
                    <a16:creationId xmlns:a16="http://schemas.microsoft.com/office/drawing/2014/main" id="{896B355E-08B1-4DF5-B52B-9258B2BCDD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7489" y="2247901"/>
                <a:ext cx="1362076" cy="1685926"/>
              </a:xfrm>
              <a:custGeom>
                <a:avLst/>
                <a:gdLst>
                  <a:gd name="T0" fmla="*/ 1538 w 5075"/>
                  <a:gd name="T1" fmla="*/ 6157 h 6240"/>
                  <a:gd name="T2" fmla="*/ 1336 w 5075"/>
                  <a:gd name="T3" fmla="*/ 5827 h 6240"/>
                  <a:gd name="T4" fmla="*/ 983 w 5075"/>
                  <a:gd name="T5" fmla="*/ 5668 h 6240"/>
                  <a:gd name="T6" fmla="*/ 849 w 5075"/>
                  <a:gd name="T7" fmla="*/ 5094 h 6240"/>
                  <a:gd name="T8" fmla="*/ 645 w 5075"/>
                  <a:gd name="T9" fmla="*/ 4877 h 6240"/>
                  <a:gd name="T10" fmla="*/ 267 w 5075"/>
                  <a:gd name="T11" fmla="*/ 4660 h 6240"/>
                  <a:gd name="T12" fmla="*/ 275 w 5075"/>
                  <a:gd name="T13" fmla="*/ 4205 h 6240"/>
                  <a:gd name="T14" fmla="*/ 71 w 5075"/>
                  <a:gd name="T15" fmla="*/ 3870 h 6240"/>
                  <a:gd name="T16" fmla="*/ 0 w 5075"/>
                  <a:gd name="T17" fmla="*/ 3514 h 6240"/>
                  <a:gd name="T18" fmla="*/ 408 w 5075"/>
                  <a:gd name="T19" fmla="*/ 3324 h 6240"/>
                  <a:gd name="T20" fmla="*/ 412 w 5075"/>
                  <a:gd name="T21" fmla="*/ 2774 h 6240"/>
                  <a:gd name="T22" fmla="*/ 529 w 5075"/>
                  <a:gd name="T23" fmla="*/ 2216 h 6240"/>
                  <a:gd name="T24" fmla="*/ 442 w 5075"/>
                  <a:gd name="T25" fmla="*/ 917 h 6240"/>
                  <a:gd name="T26" fmla="*/ 691 w 5075"/>
                  <a:gd name="T27" fmla="*/ 513 h 6240"/>
                  <a:gd name="T28" fmla="*/ 729 w 5075"/>
                  <a:gd name="T29" fmla="*/ 0 h 6240"/>
                  <a:gd name="T30" fmla="*/ 2224 w 5075"/>
                  <a:gd name="T31" fmla="*/ 91 h 6240"/>
                  <a:gd name="T32" fmla="*/ 2511 w 5075"/>
                  <a:gd name="T33" fmla="*/ 240 h 6240"/>
                  <a:gd name="T34" fmla="*/ 2921 w 5075"/>
                  <a:gd name="T35" fmla="*/ 718 h 6240"/>
                  <a:gd name="T36" fmla="*/ 3288 w 5075"/>
                  <a:gd name="T37" fmla="*/ 1129 h 6240"/>
                  <a:gd name="T38" fmla="*/ 3699 w 5075"/>
                  <a:gd name="T39" fmla="*/ 1532 h 6240"/>
                  <a:gd name="T40" fmla="*/ 3829 w 5075"/>
                  <a:gd name="T41" fmla="*/ 1911 h 6240"/>
                  <a:gd name="T42" fmla="*/ 3909 w 5075"/>
                  <a:gd name="T43" fmla="*/ 2254 h 6240"/>
                  <a:gd name="T44" fmla="*/ 4247 w 5075"/>
                  <a:gd name="T45" fmla="*/ 2570 h 6240"/>
                  <a:gd name="T46" fmla="*/ 4586 w 5075"/>
                  <a:gd name="T47" fmla="*/ 2822 h 6240"/>
                  <a:gd name="T48" fmla="*/ 4816 w 5075"/>
                  <a:gd name="T49" fmla="*/ 2954 h 6240"/>
                  <a:gd name="T50" fmla="*/ 4742 w 5075"/>
                  <a:gd name="T51" fmla="*/ 3588 h 6240"/>
                  <a:gd name="T52" fmla="*/ 4462 w 5075"/>
                  <a:gd name="T53" fmla="*/ 4671 h 6240"/>
                  <a:gd name="T54" fmla="*/ 3903 w 5075"/>
                  <a:gd name="T55" fmla="*/ 5473 h 6240"/>
                  <a:gd name="T56" fmla="*/ 3453 w 5075"/>
                  <a:gd name="T57" fmla="*/ 5468 h 6240"/>
                  <a:gd name="T58" fmla="*/ 3191 w 5075"/>
                  <a:gd name="T59" fmla="*/ 5463 h 6240"/>
                  <a:gd name="T60" fmla="*/ 2806 w 5075"/>
                  <a:gd name="T61" fmla="*/ 5263 h 6240"/>
                  <a:gd name="T62" fmla="*/ 2487 w 5075"/>
                  <a:gd name="T63" fmla="*/ 5123 h 6240"/>
                  <a:gd name="T64" fmla="*/ 2307 w 5075"/>
                  <a:gd name="T65" fmla="*/ 5394 h 6240"/>
                  <a:gd name="T66" fmla="*/ 2101 w 5075"/>
                  <a:gd name="T67" fmla="*/ 5651 h 6240"/>
                  <a:gd name="T68" fmla="*/ 2017 w 5075"/>
                  <a:gd name="T69" fmla="*/ 5981 h 6240"/>
                  <a:gd name="T70" fmla="*/ 1798 w 5075"/>
                  <a:gd name="T71" fmla="*/ 6232 h 6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075" h="6240">
                    <a:moveTo>
                      <a:pt x="1658" y="6217"/>
                    </a:moveTo>
                    <a:cubicBezTo>
                      <a:pt x="1568" y="6209"/>
                      <a:pt x="1538" y="6194"/>
                      <a:pt x="1538" y="6157"/>
                    </a:cubicBezTo>
                    <a:cubicBezTo>
                      <a:pt x="1538" y="6131"/>
                      <a:pt x="1495" y="6064"/>
                      <a:pt x="1442" y="6010"/>
                    </a:cubicBezTo>
                    <a:cubicBezTo>
                      <a:pt x="1387" y="5953"/>
                      <a:pt x="1341" y="5874"/>
                      <a:pt x="1336" y="5827"/>
                    </a:cubicBezTo>
                    <a:cubicBezTo>
                      <a:pt x="1327" y="5750"/>
                      <a:pt x="1316" y="5742"/>
                      <a:pt x="1171" y="5719"/>
                    </a:cubicBezTo>
                    <a:cubicBezTo>
                      <a:pt x="1086" y="5706"/>
                      <a:pt x="1001" y="5683"/>
                      <a:pt x="983" y="5668"/>
                    </a:cubicBezTo>
                    <a:cubicBezTo>
                      <a:pt x="964" y="5653"/>
                      <a:pt x="941" y="5569"/>
                      <a:pt x="930" y="5480"/>
                    </a:cubicBezTo>
                    <a:cubicBezTo>
                      <a:pt x="920" y="5392"/>
                      <a:pt x="883" y="5219"/>
                      <a:pt x="849" y="5094"/>
                    </a:cubicBezTo>
                    <a:lnTo>
                      <a:pt x="787" y="4869"/>
                    </a:lnTo>
                    <a:lnTo>
                      <a:pt x="645" y="4877"/>
                    </a:lnTo>
                    <a:cubicBezTo>
                      <a:pt x="511" y="4885"/>
                      <a:pt x="494" y="4878"/>
                      <a:pt x="384" y="4773"/>
                    </a:cubicBezTo>
                    <a:lnTo>
                      <a:pt x="267" y="4660"/>
                    </a:lnTo>
                    <a:lnTo>
                      <a:pt x="285" y="4433"/>
                    </a:lnTo>
                    <a:cubicBezTo>
                      <a:pt x="298" y="4282"/>
                      <a:pt x="295" y="4205"/>
                      <a:pt x="275" y="4205"/>
                    </a:cubicBezTo>
                    <a:cubicBezTo>
                      <a:pt x="259" y="4205"/>
                      <a:pt x="221" y="4158"/>
                      <a:pt x="192" y="4100"/>
                    </a:cubicBezTo>
                    <a:cubicBezTo>
                      <a:pt x="162" y="4041"/>
                      <a:pt x="107" y="3938"/>
                      <a:pt x="71" y="3870"/>
                    </a:cubicBezTo>
                    <a:cubicBezTo>
                      <a:pt x="34" y="3801"/>
                      <a:pt x="3" y="3694"/>
                      <a:pt x="2" y="3630"/>
                    </a:cubicBezTo>
                    <a:lnTo>
                      <a:pt x="0" y="3514"/>
                    </a:lnTo>
                    <a:lnTo>
                      <a:pt x="219" y="3523"/>
                    </a:lnTo>
                    <a:cubicBezTo>
                      <a:pt x="463" y="3533"/>
                      <a:pt x="465" y="3531"/>
                      <a:pt x="408" y="3324"/>
                    </a:cubicBezTo>
                    <a:cubicBezTo>
                      <a:pt x="390" y="3260"/>
                      <a:pt x="389" y="3199"/>
                      <a:pt x="404" y="3169"/>
                    </a:cubicBezTo>
                    <a:cubicBezTo>
                      <a:pt x="418" y="3141"/>
                      <a:pt x="421" y="2964"/>
                      <a:pt x="412" y="2774"/>
                    </a:cubicBezTo>
                    <a:cubicBezTo>
                      <a:pt x="396" y="2444"/>
                      <a:pt x="398" y="2429"/>
                      <a:pt x="452" y="2421"/>
                    </a:cubicBezTo>
                    <a:cubicBezTo>
                      <a:pt x="499" y="2414"/>
                      <a:pt x="511" y="2383"/>
                      <a:pt x="529" y="2216"/>
                    </a:cubicBezTo>
                    <a:cubicBezTo>
                      <a:pt x="566" y="1871"/>
                      <a:pt x="566" y="1431"/>
                      <a:pt x="528" y="1363"/>
                    </a:cubicBezTo>
                    <a:cubicBezTo>
                      <a:pt x="508" y="1328"/>
                      <a:pt x="470" y="1128"/>
                      <a:pt x="442" y="917"/>
                    </a:cubicBezTo>
                    <a:cubicBezTo>
                      <a:pt x="385" y="480"/>
                      <a:pt x="390" y="462"/>
                      <a:pt x="578" y="494"/>
                    </a:cubicBezTo>
                    <a:lnTo>
                      <a:pt x="691" y="513"/>
                    </a:lnTo>
                    <a:lnTo>
                      <a:pt x="691" y="257"/>
                    </a:lnTo>
                    <a:cubicBezTo>
                      <a:pt x="691" y="62"/>
                      <a:pt x="701" y="0"/>
                      <a:pt x="729" y="0"/>
                    </a:cubicBezTo>
                    <a:cubicBezTo>
                      <a:pt x="750" y="0"/>
                      <a:pt x="1045" y="19"/>
                      <a:pt x="1385" y="42"/>
                    </a:cubicBezTo>
                    <a:cubicBezTo>
                      <a:pt x="1725" y="65"/>
                      <a:pt x="2103" y="87"/>
                      <a:pt x="2224" y="91"/>
                    </a:cubicBezTo>
                    <a:lnTo>
                      <a:pt x="2444" y="99"/>
                    </a:lnTo>
                    <a:lnTo>
                      <a:pt x="2511" y="240"/>
                    </a:lnTo>
                    <a:cubicBezTo>
                      <a:pt x="2576" y="376"/>
                      <a:pt x="2746" y="593"/>
                      <a:pt x="2788" y="593"/>
                    </a:cubicBezTo>
                    <a:cubicBezTo>
                      <a:pt x="2809" y="593"/>
                      <a:pt x="2921" y="697"/>
                      <a:pt x="2921" y="718"/>
                    </a:cubicBezTo>
                    <a:cubicBezTo>
                      <a:pt x="2921" y="724"/>
                      <a:pt x="3004" y="815"/>
                      <a:pt x="3104" y="919"/>
                    </a:cubicBezTo>
                    <a:cubicBezTo>
                      <a:pt x="3205" y="1022"/>
                      <a:pt x="3288" y="1117"/>
                      <a:pt x="3288" y="1129"/>
                    </a:cubicBezTo>
                    <a:cubicBezTo>
                      <a:pt x="3288" y="1141"/>
                      <a:pt x="3322" y="1160"/>
                      <a:pt x="3364" y="1170"/>
                    </a:cubicBezTo>
                    <a:cubicBezTo>
                      <a:pt x="3463" y="1195"/>
                      <a:pt x="3675" y="1424"/>
                      <a:pt x="3699" y="1532"/>
                    </a:cubicBezTo>
                    <a:cubicBezTo>
                      <a:pt x="3709" y="1578"/>
                      <a:pt x="3743" y="1660"/>
                      <a:pt x="3775" y="1714"/>
                    </a:cubicBezTo>
                    <a:cubicBezTo>
                      <a:pt x="3807" y="1769"/>
                      <a:pt x="3831" y="1856"/>
                      <a:pt x="3829" y="1911"/>
                    </a:cubicBezTo>
                    <a:cubicBezTo>
                      <a:pt x="3827" y="1965"/>
                      <a:pt x="3844" y="2054"/>
                      <a:pt x="3867" y="2109"/>
                    </a:cubicBezTo>
                    <a:cubicBezTo>
                      <a:pt x="3890" y="2164"/>
                      <a:pt x="3909" y="2229"/>
                      <a:pt x="3909" y="2254"/>
                    </a:cubicBezTo>
                    <a:cubicBezTo>
                      <a:pt x="3909" y="2280"/>
                      <a:pt x="3985" y="2356"/>
                      <a:pt x="4078" y="2424"/>
                    </a:cubicBezTo>
                    <a:cubicBezTo>
                      <a:pt x="4171" y="2491"/>
                      <a:pt x="4247" y="2557"/>
                      <a:pt x="4247" y="2570"/>
                    </a:cubicBezTo>
                    <a:cubicBezTo>
                      <a:pt x="4247" y="2622"/>
                      <a:pt x="4380" y="2732"/>
                      <a:pt x="4466" y="2751"/>
                    </a:cubicBezTo>
                    <a:cubicBezTo>
                      <a:pt x="4517" y="2762"/>
                      <a:pt x="4571" y="2794"/>
                      <a:pt x="4586" y="2822"/>
                    </a:cubicBezTo>
                    <a:cubicBezTo>
                      <a:pt x="4601" y="2851"/>
                      <a:pt x="4651" y="2883"/>
                      <a:pt x="4697" y="2893"/>
                    </a:cubicBezTo>
                    <a:cubicBezTo>
                      <a:pt x="4742" y="2903"/>
                      <a:pt x="4796" y="2930"/>
                      <a:pt x="4816" y="2954"/>
                    </a:cubicBezTo>
                    <a:cubicBezTo>
                      <a:pt x="4848" y="2993"/>
                      <a:pt x="4962" y="3053"/>
                      <a:pt x="5014" y="3060"/>
                    </a:cubicBezTo>
                    <a:cubicBezTo>
                      <a:pt x="5075" y="3068"/>
                      <a:pt x="5036" y="3144"/>
                      <a:pt x="4742" y="3588"/>
                    </a:cubicBezTo>
                    <a:cubicBezTo>
                      <a:pt x="4562" y="3857"/>
                      <a:pt x="4405" y="4097"/>
                      <a:pt x="4393" y="4121"/>
                    </a:cubicBezTo>
                    <a:cubicBezTo>
                      <a:pt x="4379" y="4146"/>
                      <a:pt x="4407" y="4370"/>
                      <a:pt x="4462" y="4671"/>
                    </a:cubicBezTo>
                    <a:cubicBezTo>
                      <a:pt x="4583" y="5326"/>
                      <a:pt x="4583" y="5290"/>
                      <a:pt x="4452" y="5264"/>
                    </a:cubicBezTo>
                    <a:cubicBezTo>
                      <a:pt x="4123" y="5198"/>
                      <a:pt x="4102" y="5206"/>
                      <a:pt x="3903" y="5473"/>
                    </a:cubicBezTo>
                    <a:cubicBezTo>
                      <a:pt x="3789" y="5626"/>
                      <a:pt x="3758" y="5638"/>
                      <a:pt x="3717" y="5547"/>
                    </a:cubicBezTo>
                    <a:cubicBezTo>
                      <a:pt x="3678" y="5463"/>
                      <a:pt x="3561" y="5427"/>
                      <a:pt x="3453" y="5468"/>
                    </a:cubicBezTo>
                    <a:cubicBezTo>
                      <a:pt x="3392" y="5491"/>
                      <a:pt x="3367" y="5489"/>
                      <a:pt x="3342" y="5458"/>
                    </a:cubicBezTo>
                    <a:cubicBezTo>
                      <a:pt x="3299" y="5407"/>
                      <a:pt x="3246" y="5408"/>
                      <a:pt x="3191" y="5463"/>
                    </a:cubicBezTo>
                    <a:cubicBezTo>
                      <a:pt x="3131" y="5523"/>
                      <a:pt x="3050" y="5493"/>
                      <a:pt x="2961" y="5376"/>
                    </a:cubicBezTo>
                    <a:cubicBezTo>
                      <a:pt x="2921" y="5323"/>
                      <a:pt x="2853" y="5273"/>
                      <a:pt x="2806" y="5263"/>
                    </a:cubicBezTo>
                    <a:cubicBezTo>
                      <a:pt x="2761" y="5253"/>
                      <a:pt x="2689" y="5208"/>
                      <a:pt x="2646" y="5163"/>
                    </a:cubicBezTo>
                    <a:cubicBezTo>
                      <a:pt x="2560" y="5071"/>
                      <a:pt x="2512" y="5059"/>
                      <a:pt x="2487" y="5123"/>
                    </a:cubicBezTo>
                    <a:cubicBezTo>
                      <a:pt x="2479" y="5146"/>
                      <a:pt x="2455" y="5165"/>
                      <a:pt x="2435" y="5166"/>
                    </a:cubicBezTo>
                    <a:cubicBezTo>
                      <a:pt x="2371" y="5167"/>
                      <a:pt x="2293" y="5304"/>
                      <a:pt x="2307" y="5394"/>
                    </a:cubicBezTo>
                    <a:cubicBezTo>
                      <a:pt x="2321" y="5490"/>
                      <a:pt x="2310" y="5500"/>
                      <a:pt x="2188" y="5514"/>
                    </a:cubicBezTo>
                    <a:cubicBezTo>
                      <a:pt x="2074" y="5528"/>
                      <a:pt x="2073" y="5529"/>
                      <a:pt x="2101" y="5651"/>
                    </a:cubicBezTo>
                    <a:cubicBezTo>
                      <a:pt x="2120" y="5736"/>
                      <a:pt x="2115" y="5764"/>
                      <a:pt x="2071" y="5803"/>
                    </a:cubicBezTo>
                    <a:cubicBezTo>
                      <a:pt x="2034" y="5837"/>
                      <a:pt x="2018" y="5890"/>
                      <a:pt x="2017" y="5981"/>
                    </a:cubicBezTo>
                    <a:cubicBezTo>
                      <a:pt x="2017" y="6052"/>
                      <a:pt x="2008" y="6123"/>
                      <a:pt x="1996" y="6139"/>
                    </a:cubicBezTo>
                    <a:cubicBezTo>
                      <a:pt x="1973" y="6172"/>
                      <a:pt x="1828" y="6240"/>
                      <a:pt x="1798" y="6232"/>
                    </a:cubicBezTo>
                    <a:cubicBezTo>
                      <a:pt x="1787" y="6230"/>
                      <a:pt x="1724" y="6223"/>
                      <a:pt x="1658" y="6217"/>
                    </a:cubicBezTo>
                    <a:close/>
                  </a:path>
                </a:pathLst>
              </a:custGeom>
              <a:solidFill>
                <a:srgbClr val="00CC99"/>
              </a:solidFill>
              <a:ln>
                <a:headEnd/>
                <a:tailEnd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s-MX" sz="28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9" name="durango">
                <a:extLst>
                  <a:ext uri="{FF2B5EF4-FFF2-40B4-BE49-F238E27FC236}">
                    <a16:creationId xmlns:a16="http://schemas.microsoft.com/office/drawing/2014/main" id="{FC1A8345-2F64-4A62-9635-727963B7A8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29126" y="3614739"/>
                <a:ext cx="1112839" cy="1238251"/>
              </a:xfrm>
              <a:custGeom>
                <a:avLst/>
                <a:gdLst>
                  <a:gd name="T0" fmla="*/ 2161 w 4156"/>
                  <a:gd name="T1" fmla="*/ 4442 h 4576"/>
                  <a:gd name="T2" fmla="*/ 1876 w 4156"/>
                  <a:gd name="T3" fmla="*/ 4367 h 4576"/>
                  <a:gd name="T4" fmla="*/ 1878 w 4156"/>
                  <a:gd name="T5" fmla="*/ 4121 h 4576"/>
                  <a:gd name="T6" fmla="*/ 1489 w 4156"/>
                  <a:gd name="T7" fmla="*/ 3828 h 4576"/>
                  <a:gd name="T8" fmla="*/ 1358 w 4156"/>
                  <a:gd name="T9" fmla="*/ 3728 h 4576"/>
                  <a:gd name="T10" fmla="*/ 1130 w 4156"/>
                  <a:gd name="T11" fmla="*/ 3432 h 4576"/>
                  <a:gd name="T12" fmla="*/ 1061 w 4156"/>
                  <a:gd name="T13" fmla="*/ 3204 h 4576"/>
                  <a:gd name="T14" fmla="*/ 808 w 4156"/>
                  <a:gd name="T15" fmla="*/ 2517 h 4576"/>
                  <a:gd name="T16" fmla="*/ 424 w 4156"/>
                  <a:gd name="T17" fmla="*/ 2412 h 4576"/>
                  <a:gd name="T18" fmla="*/ 57 w 4156"/>
                  <a:gd name="T19" fmla="*/ 1830 h 4576"/>
                  <a:gd name="T20" fmla="*/ 14 w 4156"/>
                  <a:gd name="T21" fmla="*/ 1402 h 4576"/>
                  <a:gd name="T22" fmla="*/ 185 w 4156"/>
                  <a:gd name="T23" fmla="*/ 1160 h 4576"/>
                  <a:gd name="T24" fmla="*/ 536 w 4156"/>
                  <a:gd name="T25" fmla="*/ 904 h 4576"/>
                  <a:gd name="T26" fmla="*/ 632 w 4156"/>
                  <a:gd name="T27" fmla="*/ 564 h 4576"/>
                  <a:gd name="T28" fmla="*/ 796 w 4156"/>
                  <a:gd name="T29" fmla="*/ 424 h 4576"/>
                  <a:gd name="T30" fmla="*/ 949 w 4156"/>
                  <a:gd name="T31" fmla="*/ 116 h 4576"/>
                  <a:gd name="T32" fmla="*/ 1106 w 4156"/>
                  <a:gd name="T33" fmla="*/ 83 h 4576"/>
                  <a:gd name="T34" fmla="*/ 1428 w 4156"/>
                  <a:gd name="T35" fmla="*/ 300 h 4576"/>
                  <a:gd name="T36" fmla="*/ 1828 w 4156"/>
                  <a:gd name="T37" fmla="*/ 402 h 4576"/>
                  <a:gd name="T38" fmla="*/ 2188 w 4156"/>
                  <a:gd name="T39" fmla="*/ 483 h 4576"/>
                  <a:gd name="T40" fmla="*/ 2667 w 4156"/>
                  <a:gd name="T41" fmla="*/ 166 h 4576"/>
                  <a:gd name="T42" fmla="*/ 2958 w 4156"/>
                  <a:gd name="T43" fmla="*/ 201 h 4576"/>
                  <a:gd name="T44" fmla="*/ 3372 w 4156"/>
                  <a:gd name="T45" fmla="*/ 594 h 4576"/>
                  <a:gd name="T46" fmla="*/ 3343 w 4156"/>
                  <a:gd name="T47" fmla="*/ 1030 h 4576"/>
                  <a:gd name="T48" fmla="*/ 3248 w 4156"/>
                  <a:gd name="T49" fmla="*/ 1542 h 4576"/>
                  <a:gd name="T50" fmla="*/ 3313 w 4156"/>
                  <a:gd name="T51" fmla="*/ 1922 h 4576"/>
                  <a:gd name="T52" fmla="*/ 3787 w 4156"/>
                  <a:gd name="T53" fmla="*/ 2251 h 4576"/>
                  <a:gd name="T54" fmla="*/ 3999 w 4156"/>
                  <a:gd name="T55" fmla="*/ 1958 h 4576"/>
                  <a:gd name="T56" fmla="*/ 4156 w 4156"/>
                  <a:gd name="T57" fmla="*/ 2567 h 4576"/>
                  <a:gd name="T58" fmla="*/ 3754 w 4156"/>
                  <a:gd name="T59" fmla="*/ 2585 h 4576"/>
                  <a:gd name="T60" fmla="*/ 2909 w 4156"/>
                  <a:gd name="T61" fmla="*/ 2910 h 4576"/>
                  <a:gd name="T62" fmla="*/ 2773 w 4156"/>
                  <a:gd name="T63" fmla="*/ 3333 h 4576"/>
                  <a:gd name="T64" fmla="*/ 2647 w 4156"/>
                  <a:gd name="T65" fmla="*/ 3474 h 4576"/>
                  <a:gd name="T66" fmla="*/ 2476 w 4156"/>
                  <a:gd name="T67" fmla="*/ 4513 h 4576"/>
                  <a:gd name="connsiteX0" fmla="*/ 5342 w 9986"/>
                  <a:gd name="connsiteY0" fmla="*/ 9900 h 9929"/>
                  <a:gd name="connsiteX1" fmla="*/ 5186 w 9986"/>
                  <a:gd name="connsiteY1" fmla="*/ 9670 h 9929"/>
                  <a:gd name="connsiteX2" fmla="*/ 5058 w 9986"/>
                  <a:gd name="connsiteY2" fmla="*/ 9454 h 9929"/>
                  <a:gd name="connsiteX3" fmla="*/ 4500 w 9986"/>
                  <a:gd name="connsiteY3" fmla="*/ 9506 h 9929"/>
                  <a:gd name="connsiteX4" fmla="*/ 4392 w 9986"/>
                  <a:gd name="connsiteY4" fmla="*/ 9384 h 9929"/>
                  <a:gd name="connsiteX5" fmla="*/ 4505 w 9986"/>
                  <a:gd name="connsiteY5" fmla="*/ 8969 h 9929"/>
                  <a:gd name="connsiteX6" fmla="*/ 4433 w 9986"/>
                  <a:gd name="connsiteY6" fmla="*/ 8599 h 9929"/>
                  <a:gd name="connsiteX7" fmla="*/ 3569 w 9986"/>
                  <a:gd name="connsiteY7" fmla="*/ 8328 h 9929"/>
                  <a:gd name="connsiteX8" fmla="*/ 3432 w 9986"/>
                  <a:gd name="connsiteY8" fmla="*/ 8239 h 9929"/>
                  <a:gd name="connsiteX9" fmla="*/ 3254 w 9986"/>
                  <a:gd name="connsiteY9" fmla="*/ 8110 h 9929"/>
                  <a:gd name="connsiteX10" fmla="*/ 2943 w 9986"/>
                  <a:gd name="connsiteY10" fmla="*/ 7806 h 9929"/>
                  <a:gd name="connsiteX11" fmla="*/ 2705 w 9986"/>
                  <a:gd name="connsiteY11" fmla="*/ 7463 h 9929"/>
                  <a:gd name="connsiteX12" fmla="*/ 2635 w 9986"/>
                  <a:gd name="connsiteY12" fmla="*/ 7258 h 9929"/>
                  <a:gd name="connsiteX13" fmla="*/ 2539 w 9986"/>
                  <a:gd name="connsiteY13" fmla="*/ 6965 h 9929"/>
                  <a:gd name="connsiteX14" fmla="*/ 2397 w 9986"/>
                  <a:gd name="connsiteY14" fmla="*/ 6445 h 9929"/>
                  <a:gd name="connsiteX15" fmla="*/ 1930 w 9986"/>
                  <a:gd name="connsiteY15" fmla="*/ 5463 h 9929"/>
                  <a:gd name="connsiteX16" fmla="*/ 1478 w 9986"/>
                  <a:gd name="connsiteY16" fmla="*/ 5391 h 9929"/>
                  <a:gd name="connsiteX17" fmla="*/ 826 w 9986"/>
                  <a:gd name="connsiteY17" fmla="*/ 5435 h 9929"/>
                  <a:gd name="connsiteX18" fmla="*/ 388 w 9986"/>
                  <a:gd name="connsiteY18" fmla="*/ 4283 h 9929"/>
                  <a:gd name="connsiteX19" fmla="*/ 123 w 9986"/>
                  <a:gd name="connsiteY19" fmla="*/ 3962 h 9929"/>
                  <a:gd name="connsiteX20" fmla="*/ 46 w 9986"/>
                  <a:gd name="connsiteY20" fmla="*/ 3709 h 9929"/>
                  <a:gd name="connsiteX21" fmla="*/ 20 w 9986"/>
                  <a:gd name="connsiteY21" fmla="*/ 3027 h 9929"/>
                  <a:gd name="connsiteX22" fmla="*/ 68 w 9986"/>
                  <a:gd name="connsiteY22" fmla="*/ 2498 h 9929"/>
                  <a:gd name="connsiteX23" fmla="*/ 431 w 9986"/>
                  <a:gd name="connsiteY23" fmla="*/ 2498 h 9929"/>
                  <a:gd name="connsiteX24" fmla="*/ 1225 w 9986"/>
                  <a:gd name="connsiteY24" fmla="*/ 2284 h 9929"/>
                  <a:gd name="connsiteX25" fmla="*/ 1276 w 9986"/>
                  <a:gd name="connsiteY25" fmla="*/ 1939 h 9929"/>
                  <a:gd name="connsiteX26" fmla="*/ 1413 w 9986"/>
                  <a:gd name="connsiteY26" fmla="*/ 1543 h 9929"/>
                  <a:gd name="connsiteX27" fmla="*/ 1507 w 9986"/>
                  <a:gd name="connsiteY27" fmla="*/ 1196 h 9929"/>
                  <a:gd name="connsiteX28" fmla="*/ 1613 w 9986"/>
                  <a:gd name="connsiteY28" fmla="*/ 957 h 9929"/>
                  <a:gd name="connsiteX29" fmla="*/ 1901 w 9986"/>
                  <a:gd name="connsiteY29" fmla="*/ 890 h 9929"/>
                  <a:gd name="connsiteX30" fmla="*/ 1998 w 9986"/>
                  <a:gd name="connsiteY30" fmla="*/ 632 h 9929"/>
                  <a:gd name="connsiteX31" fmla="*/ 2269 w 9986"/>
                  <a:gd name="connsiteY31" fmla="*/ 216 h 9929"/>
                  <a:gd name="connsiteX32" fmla="*/ 2399 w 9986"/>
                  <a:gd name="connsiteY32" fmla="*/ 88 h 9929"/>
                  <a:gd name="connsiteX33" fmla="*/ 2647 w 9986"/>
                  <a:gd name="connsiteY33" fmla="*/ 144 h 9929"/>
                  <a:gd name="connsiteX34" fmla="*/ 3047 w 9986"/>
                  <a:gd name="connsiteY34" fmla="*/ 372 h 9929"/>
                  <a:gd name="connsiteX35" fmla="*/ 3422 w 9986"/>
                  <a:gd name="connsiteY35" fmla="*/ 619 h 9929"/>
                  <a:gd name="connsiteX36" fmla="*/ 4038 w 9986"/>
                  <a:gd name="connsiteY36" fmla="*/ 861 h 9929"/>
                  <a:gd name="connsiteX37" fmla="*/ 4384 w 9986"/>
                  <a:gd name="connsiteY37" fmla="*/ 841 h 9929"/>
                  <a:gd name="connsiteX38" fmla="*/ 4656 w 9986"/>
                  <a:gd name="connsiteY38" fmla="*/ 839 h 9929"/>
                  <a:gd name="connsiteX39" fmla="*/ 5251 w 9986"/>
                  <a:gd name="connsiteY39" fmla="*/ 1019 h 9929"/>
                  <a:gd name="connsiteX40" fmla="*/ 5869 w 9986"/>
                  <a:gd name="connsiteY40" fmla="*/ 741 h 9929"/>
                  <a:gd name="connsiteX41" fmla="*/ 6403 w 9986"/>
                  <a:gd name="connsiteY41" fmla="*/ 326 h 9929"/>
                  <a:gd name="connsiteX42" fmla="*/ 6779 w 9986"/>
                  <a:gd name="connsiteY42" fmla="*/ 341 h 9929"/>
                  <a:gd name="connsiteX43" fmla="*/ 7103 w 9986"/>
                  <a:gd name="connsiteY43" fmla="*/ 402 h 9929"/>
                  <a:gd name="connsiteX44" fmla="*/ 7642 w 9986"/>
                  <a:gd name="connsiteY44" fmla="*/ 730 h 9929"/>
                  <a:gd name="connsiteX45" fmla="*/ 8100 w 9986"/>
                  <a:gd name="connsiteY45" fmla="*/ 1261 h 9929"/>
                  <a:gd name="connsiteX46" fmla="*/ 8100 w 9986"/>
                  <a:gd name="connsiteY46" fmla="*/ 1700 h 9929"/>
                  <a:gd name="connsiteX47" fmla="*/ 8030 w 9986"/>
                  <a:gd name="connsiteY47" fmla="*/ 2214 h 9929"/>
                  <a:gd name="connsiteX48" fmla="*/ 7902 w 9986"/>
                  <a:gd name="connsiteY48" fmla="*/ 2776 h 9929"/>
                  <a:gd name="connsiteX49" fmla="*/ 7801 w 9986"/>
                  <a:gd name="connsiteY49" fmla="*/ 3333 h 9929"/>
                  <a:gd name="connsiteX50" fmla="*/ 7758 w 9986"/>
                  <a:gd name="connsiteY50" fmla="*/ 3451 h 9929"/>
                  <a:gd name="connsiteX51" fmla="*/ 7958 w 9986"/>
                  <a:gd name="connsiteY51" fmla="*/ 4163 h 9929"/>
                  <a:gd name="connsiteX52" fmla="*/ 8723 w 9986"/>
                  <a:gd name="connsiteY52" fmla="*/ 4779 h 9929"/>
                  <a:gd name="connsiteX53" fmla="*/ 9098 w 9986"/>
                  <a:gd name="connsiteY53" fmla="*/ 4882 h 9929"/>
                  <a:gd name="connsiteX54" fmla="*/ 9423 w 9986"/>
                  <a:gd name="connsiteY54" fmla="*/ 4591 h 9929"/>
                  <a:gd name="connsiteX55" fmla="*/ 9608 w 9986"/>
                  <a:gd name="connsiteY55" fmla="*/ 4242 h 9929"/>
                  <a:gd name="connsiteX56" fmla="*/ 9957 w 9986"/>
                  <a:gd name="connsiteY56" fmla="*/ 5192 h 9929"/>
                  <a:gd name="connsiteX57" fmla="*/ 9986 w 9986"/>
                  <a:gd name="connsiteY57" fmla="*/ 5573 h 9929"/>
                  <a:gd name="connsiteX58" fmla="*/ 9690 w 9986"/>
                  <a:gd name="connsiteY58" fmla="*/ 5612 h 9929"/>
                  <a:gd name="connsiteX59" fmla="*/ 9019 w 9986"/>
                  <a:gd name="connsiteY59" fmla="*/ 5612 h 9929"/>
                  <a:gd name="connsiteX60" fmla="*/ 7751 w 9986"/>
                  <a:gd name="connsiteY60" fmla="*/ 5623 h 9929"/>
                  <a:gd name="connsiteX61" fmla="*/ 6986 w 9986"/>
                  <a:gd name="connsiteY61" fmla="*/ 6322 h 9929"/>
                  <a:gd name="connsiteX62" fmla="*/ 6764 w 9986"/>
                  <a:gd name="connsiteY62" fmla="*/ 6934 h 9929"/>
                  <a:gd name="connsiteX63" fmla="*/ 6658 w 9986"/>
                  <a:gd name="connsiteY63" fmla="*/ 7247 h 9929"/>
                  <a:gd name="connsiteX64" fmla="*/ 6526 w 9986"/>
                  <a:gd name="connsiteY64" fmla="*/ 7356 h 9929"/>
                  <a:gd name="connsiteX65" fmla="*/ 6355 w 9986"/>
                  <a:gd name="connsiteY65" fmla="*/ 7555 h 9929"/>
                  <a:gd name="connsiteX66" fmla="*/ 6052 w 9986"/>
                  <a:gd name="connsiteY66" fmla="*/ 9047 h 9929"/>
                  <a:gd name="connsiteX67" fmla="*/ 5944 w 9986"/>
                  <a:gd name="connsiteY67" fmla="*/ 9825 h 9929"/>
                  <a:gd name="connsiteX68" fmla="*/ 5342 w 9986"/>
                  <a:gd name="connsiteY68" fmla="*/ 9900 h 9929"/>
                  <a:gd name="connsiteX0" fmla="*/ 5349 w 10000"/>
                  <a:gd name="connsiteY0" fmla="*/ 9970 h 9999"/>
                  <a:gd name="connsiteX1" fmla="*/ 5193 w 10000"/>
                  <a:gd name="connsiteY1" fmla="*/ 9738 h 9999"/>
                  <a:gd name="connsiteX2" fmla="*/ 5065 w 10000"/>
                  <a:gd name="connsiteY2" fmla="*/ 9521 h 9999"/>
                  <a:gd name="connsiteX3" fmla="*/ 4506 w 10000"/>
                  <a:gd name="connsiteY3" fmla="*/ 9573 h 9999"/>
                  <a:gd name="connsiteX4" fmla="*/ 4398 w 10000"/>
                  <a:gd name="connsiteY4" fmla="*/ 9450 h 9999"/>
                  <a:gd name="connsiteX5" fmla="*/ 4511 w 10000"/>
                  <a:gd name="connsiteY5" fmla="*/ 9032 h 9999"/>
                  <a:gd name="connsiteX6" fmla="*/ 4439 w 10000"/>
                  <a:gd name="connsiteY6" fmla="*/ 8659 h 9999"/>
                  <a:gd name="connsiteX7" fmla="*/ 3574 w 10000"/>
                  <a:gd name="connsiteY7" fmla="*/ 8387 h 9999"/>
                  <a:gd name="connsiteX8" fmla="*/ 3437 w 10000"/>
                  <a:gd name="connsiteY8" fmla="*/ 8297 h 9999"/>
                  <a:gd name="connsiteX9" fmla="*/ 3259 w 10000"/>
                  <a:gd name="connsiteY9" fmla="*/ 8167 h 9999"/>
                  <a:gd name="connsiteX10" fmla="*/ 2947 w 10000"/>
                  <a:gd name="connsiteY10" fmla="*/ 7861 h 9999"/>
                  <a:gd name="connsiteX11" fmla="*/ 2709 w 10000"/>
                  <a:gd name="connsiteY11" fmla="*/ 7515 h 9999"/>
                  <a:gd name="connsiteX12" fmla="*/ 2639 w 10000"/>
                  <a:gd name="connsiteY12" fmla="*/ 7309 h 9999"/>
                  <a:gd name="connsiteX13" fmla="*/ 2543 w 10000"/>
                  <a:gd name="connsiteY13" fmla="*/ 7014 h 9999"/>
                  <a:gd name="connsiteX14" fmla="*/ 2400 w 10000"/>
                  <a:gd name="connsiteY14" fmla="*/ 6490 h 9999"/>
                  <a:gd name="connsiteX15" fmla="*/ 1933 w 10000"/>
                  <a:gd name="connsiteY15" fmla="*/ 5501 h 9999"/>
                  <a:gd name="connsiteX16" fmla="*/ 1480 w 10000"/>
                  <a:gd name="connsiteY16" fmla="*/ 5712 h 9999"/>
                  <a:gd name="connsiteX17" fmla="*/ 827 w 10000"/>
                  <a:gd name="connsiteY17" fmla="*/ 5473 h 9999"/>
                  <a:gd name="connsiteX18" fmla="*/ 389 w 10000"/>
                  <a:gd name="connsiteY18" fmla="*/ 4313 h 9999"/>
                  <a:gd name="connsiteX19" fmla="*/ 123 w 10000"/>
                  <a:gd name="connsiteY19" fmla="*/ 3989 h 9999"/>
                  <a:gd name="connsiteX20" fmla="*/ 46 w 10000"/>
                  <a:gd name="connsiteY20" fmla="*/ 3735 h 9999"/>
                  <a:gd name="connsiteX21" fmla="*/ 20 w 10000"/>
                  <a:gd name="connsiteY21" fmla="*/ 3048 h 9999"/>
                  <a:gd name="connsiteX22" fmla="*/ 68 w 10000"/>
                  <a:gd name="connsiteY22" fmla="*/ 2515 h 9999"/>
                  <a:gd name="connsiteX23" fmla="*/ 432 w 10000"/>
                  <a:gd name="connsiteY23" fmla="*/ 2515 h 9999"/>
                  <a:gd name="connsiteX24" fmla="*/ 1227 w 10000"/>
                  <a:gd name="connsiteY24" fmla="*/ 2299 h 9999"/>
                  <a:gd name="connsiteX25" fmla="*/ 1278 w 10000"/>
                  <a:gd name="connsiteY25" fmla="*/ 1952 h 9999"/>
                  <a:gd name="connsiteX26" fmla="*/ 1415 w 10000"/>
                  <a:gd name="connsiteY26" fmla="*/ 1553 h 9999"/>
                  <a:gd name="connsiteX27" fmla="*/ 1509 w 10000"/>
                  <a:gd name="connsiteY27" fmla="*/ 1204 h 9999"/>
                  <a:gd name="connsiteX28" fmla="*/ 1615 w 10000"/>
                  <a:gd name="connsiteY28" fmla="*/ 963 h 9999"/>
                  <a:gd name="connsiteX29" fmla="*/ 1904 w 10000"/>
                  <a:gd name="connsiteY29" fmla="*/ 895 h 9999"/>
                  <a:gd name="connsiteX30" fmla="*/ 2001 w 10000"/>
                  <a:gd name="connsiteY30" fmla="*/ 636 h 9999"/>
                  <a:gd name="connsiteX31" fmla="*/ 2272 w 10000"/>
                  <a:gd name="connsiteY31" fmla="*/ 217 h 9999"/>
                  <a:gd name="connsiteX32" fmla="*/ 2402 w 10000"/>
                  <a:gd name="connsiteY32" fmla="*/ 88 h 9999"/>
                  <a:gd name="connsiteX33" fmla="*/ 2651 w 10000"/>
                  <a:gd name="connsiteY33" fmla="*/ 144 h 9999"/>
                  <a:gd name="connsiteX34" fmla="*/ 3051 w 10000"/>
                  <a:gd name="connsiteY34" fmla="*/ 374 h 9999"/>
                  <a:gd name="connsiteX35" fmla="*/ 3427 w 10000"/>
                  <a:gd name="connsiteY35" fmla="*/ 622 h 9999"/>
                  <a:gd name="connsiteX36" fmla="*/ 4044 w 10000"/>
                  <a:gd name="connsiteY36" fmla="*/ 866 h 9999"/>
                  <a:gd name="connsiteX37" fmla="*/ 4390 w 10000"/>
                  <a:gd name="connsiteY37" fmla="*/ 846 h 9999"/>
                  <a:gd name="connsiteX38" fmla="*/ 4663 w 10000"/>
                  <a:gd name="connsiteY38" fmla="*/ 844 h 9999"/>
                  <a:gd name="connsiteX39" fmla="*/ 5258 w 10000"/>
                  <a:gd name="connsiteY39" fmla="*/ 1025 h 9999"/>
                  <a:gd name="connsiteX40" fmla="*/ 5877 w 10000"/>
                  <a:gd name="connsiteY40" fmla="*/ 745 h 9999"/>
                  <a:gd name="connsiteX41" fmla="*/ 6412 w 10000"/>
                  <a:gd name="connsiteY41" fmla="*/ 327 h 9999"/>
                  <a:gd name="connsiteX42" fmla="*/ 6789 w 10000"/>
                  <a:gd name="connsiteY42" fmla="*/ 342 h 9999"/>
                  <a:gd name="connsiteX43" fmla="*/ 7113 w 10000"/>
                  <a:gd name="connsiteY43" fmla="*/ 404 h 9999"/>
                  <a:gd name="connsiteX44" fmla="*/ 7653 w 10000"/>
                  <a:gd name="connsiteY44" fmla="*/ 734 h 9999"/>
                  <a:gd name="connsiteX45" fmla="*/ 8111 w 10000"/>
                  <a:gd name="connsiteY45" fmla="*/ 1269 h 9999"/>
                  <a:gd name="connsiteX46" fmla="*/ 8111 w 10000"/>
                  <a:gd name="connsiteY46" fmla="*/ 1711 h 9999"/>
                  <a:gd name="connsiteX47" fmla="*/ 8041 w 10000"/>
                  <a:gd name="connsiteY47" fmla="*/ 2229 h 9999"/>
                  <a:gd name="connsiteX48" fmla="*/ 7913 w 10000"/>
                  <a:gd name="connsiteY48" fmla="*/ 2795 h 9999"/>
                  <a:gd name="connsiteX49" fmla="*/ 7812 w 10000"/>
                  <a:gd name="connsiteY49" fmla="*/ 3356 h 9999"/>
                  <a:gd name="connsiteX50" fmla="*/ 7769 w 10000"/>
                  <a:gd name="connsiteY50" fmla="*/ 3475 h 9999"/>
                  <a:gd name="connsiteX51" fmla="*/ 7969 w 10000"/>
                  <a:gd name="connsiteY51" fmla="*/ 4192 h 9999"/>
                  <a:gd name="connsiteX52" fmla="*/ 8735 w 10000"/>
                  <a:gd name="connsiteY52" fmla="*/ 4812 h 9999"/>
                  <a:gd name="connsiteX53" fmla="*/ 9111 w 10000"/>
                  <a:gd name="connsiteY53" fmla="*/ 4916 h 9999"/>
                  <a:gd name="connsiteX54" fmla="*/ 9436 w 10000"/>
                  <a:gd name="connsiteY54" fmla="*/ 4623 h 9999"/>
                  <a:gd name="connsiteX55" fmla="*/ 9621 w 10000"/>
                  <a:gd name="connsiteY55" fmla="*/ 4271 h 9999"/>
                  <a:gd name="connsiteX56" fmla="*/ 9971 w 10000"/>
                  <a:gd name="connsiteY56" fmla="*/ 5228 h 9999"/>
                  <a:gd name="connsiteX57" fmla="*/ 10000 w 10000"/>
                  <a:gd name="connsiteY57" fmla="*/ 5612 h 9999"/>
                  <a:gd name="connsiteX58" fmla="*/ 9704 w 10000"/>
                  <a:gd name="connsiteY58" fmla="*/ 5651 h 9999"/>
                  <a:gd name="connsiteX59" fmla="*/ 9032 w 10000"/>
                  <a:gd name="connsiteY59" fmla="*/ 5651 h 9999"/>
                  <a:gd name="connsiteX60" fmla="*/ 7762 w 10000"/>
                  <a:gd name="connsiteY60" fmla="*/ 5662 h 9999"/>
                  <a:gd name="connsiteX61" fmla="*/ 6996 w 10000"/>
                  <a:gd name="connsiteY61" fmla="*/ 6366 h 9999"/>
                  <a:gd name="connsiteX62" fmla="*/ 6773 w 10000"/>
                  <a:gd name="connsiteY62" fmla="*/ 6983 h 9999"/>
                  <a:gd name="connsiteX63" fmla="*/ 6667 w 10000"/>
                  <a:gd name="connsiteY63" fmla="*/ 7298 h 9999"/>
                  <a:gd name="connsiteX64" fmla="*/ 6535 w 10000"/>
                  <a:gd name="connsiteY64" fmla="*/ 7408 h 9999"/>
                  <a:gd name="connsiteX65" fmla="*/ 6364 w 10000"/>
                  <a:gd name="connsiteY65" fmla="*/ 7608 h 9999"/>
                  <a:gd name="connsiteX66" fmla="*/ 6060 w 10000"/>
                  <a:gd name="connsiteY66" fmla="*/ 9111 h 9999"/>
                  <a:gd name="connsiteX67" fmla="*/ 5952 w 10000"/>
                  <a:gd name="connsiteY67" fmla="*/ 9894 h 9999"/>
                  <a:gd name="connsiteX68" fmla="*/ 5349 w 10000"/>
                  <a:gd name="connsiteY68" fmla="*/ 9970 h 9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</a:cxnLst>
                <a:rect l="l" t="t" r="r" b="b"/>
                <a:pathLst>
                  <a:path w="10000" h="9999">
                    <a:moveTo>
                      <a:pt x="5349" y="9970"/>
                    </a:moveTo>
                    <a:cubicBezTo>
                      <a:pt x="5289" y="9937"/>
                      <a:pt x="5217" y="9831"/>
                      <a:pt x="5193" y="9738"/>
                    </a:cubicBezTo>
                    <a:cubicBezTo>
                      <a:pt x="5166" y="9643"/>
                      <a:pt x="5108" y="9547"/>
                      <a:pt x="5065" y="9521"/>
                    </a:cubicBezTo>
                    <a:cubicBezTo>
                      <a:pt x="4933" y="9443"/>
                      <a:pt x="4685" y="9467"/>
                      <a:pt x="4506" y="9573"/>
                    </a:cubicBezTo>
                    <a:cubicBezTo>
                      <a:pt x="4277" y="9710"/>
                      <a:pt x="4212" y="9632"/>
                      <a:pt x="4398" y="9450"/>
                    </a:cubicBezTo>
                    <a:cubicBezTo>
                      <a:pt x="4520" y="9331"/>
                      <a:pt x="4542" y="9257"/>
                      <a:pt x="4511" y="9032"/>
                    </a:cubicBezTo>
                    <a:cubicBezTo>
                      <a:pt x="4489" y="8882"/>
                      <a:pt x="4458" y="8715"/>
                      <a:pt x="4439" y="8659"/>
                    </a:cubicBezTo>
                    <a:cubicBezTo>
                      <a:pt x="4400" y="8548"/>
                      <a:pt x="3725" y="8334"/>
                      <a:pt x="3574" y="8387"/>
                    </a:cubicBezTo>
                    <a:cubicBezTo>
                      <a:pt x="3511" y="8411"/>
                      <a:pt x="3461" y="8378"/>
                      <a:pt x="3437" y="8297"/>
                    </a:cubicBezTo>
                    <a:cubicBezTo>
                      <a:pt x="3415" y="8217"/>
                      <a:pt x="3345" y="8167"/>
                      <a:pt x="3259" y="8167"/>
                    </a:cubicBezTo>
                    <a:cubicBezTo>
                      <a:pt x="3159" y="8167"/>
                      <a:pt x="3070" y="8081"/>
                      <a:pt x="2947" y="7861"/>
                    </a:cubicBezTo>
                    <a:cubicBezTo>
                      <a:pt x="2856" y="7694"/>
                      <a:pt x="2747" y="7538"/>
                      <a:pt x="2709" y="7515"/>
                    </a:cubicBezTo>
                    <a:cubicBezTo>
                      <a:pt x="2670" y="7495"/>
                      <a:pt x="2639" y="7401"/>
                      <a:pt x="2639" y="7309"/>
                    </a:cubicBezTo>
                    <a:cubicBezTo>
                      <a:pt x="2639" y="7216"/>
                      <a:pt x="2596" y="7081"/>
                      <a:pt x="2543" y="7014"/>
                    </a:cubicBezTo>
                    <a:cubicBezTo>
                      <a:pt x="2489" y="6943"/>
                      <a:pt x="2424" y="6708"/>
                      <a:pt x="2400" y="6490"/>
                    </a:cubicBezTo>
                    <a:cubicBezTo>
                      <a:pt x="2352" y="6050"/>
                      <a:pt x="2086" y="5631"/>
                      <a:pt x="1933" y="5501"/>
                    </a:cubicBezTo>
                    <a:cubicBezTo>
                      <a:pt x="1780" y="5371"/>
                      <a:pt x="1664" y="5717"/>
                      <a:pt x="1480" y="5712"/>
                    </a:cubicBezTo>
                    <a:cubicBezTo>
                      <a:pt x="1296" y="5707"/>
                      <a:pt x="1009" y="5706"/>
                      <a:pt x="827" y="5473"/>
                    </a:cubicBezTo>
                    <a:cubicBezTo>
                      <a:pt x="645" y="5240"/>
                      <a:pt x="506" y="4559"/>
                      <a:pt x="389" y="4313"/>
                    </a:cubicBezTo>
                    <a:cubicBezTo>
                      <a:pt x="271" y="4066"/>
                      <a:pt x="123" y="4047"/>
                      <a:pt x="123" y="3989"/>
                    </a:cubicBezTo>
                    <a:cubicBezTo>
                      <a:pt x="123" y="3934"/>
                      <a:pt x="89" y="3818"/>
                      <a:pt x="46" y="3735"/>
                    </a:cubicBezTo>
                    <a:cubicBezTo>
                      <a:pt x="-4" y="3633"/>
                      <a:pt x="-14" y="3402"/>
                      <a:pt x="20" y="3048"/>
                    </a:cubicBezTo>
                    <a:cubicBezTo>
                      <a:pt x="36" y="2870"/>
                      <a:pt x="52" y="2692"/>
                      <a:pt x="68" y="2515"/>
                    </a:cubicBezTo>
                    <a:lnTo>
                      <a:pt x="432" y="2515"/>
                    </a:lnTo>
                    <a:cubicBezTo>
                      <a:pt x="791" y="2515"/>
                      <a:pt x="1131" y="2424"/>
                      <a:pt x="1227" y="2299"/>
                    </a:cubicBezTo>
                    <a:cubicBezTo>
                      <a:pt x="1256" y="2264"/>
                      <a:pt x="1278" y="2108"/>
                      <a:pt x="1278" y="1952"/>
                    </a:cubicBezTo>
                    <a:cubicBezTo>
                      <a:pt x="1280" y="1744"/>
                      <a:pt x="1319" y="1635"/>
                      <a:pt x="1415" y="1553"/>
                    </a:cubicBezTo>
                    <a:cubicBezTo>
                      <a:pt x="1523" y="1462"/>
                      <a:pt x="1542" y="1395"/>
                      <a:pt x="1509" y="1204"/>
                    </a:cubicBezTo>
                    <a:cubicBezTo>
                      <a:pt x="1470" y="985"/>
                      <a:pt x="1480" y="963"/>
                      <a:pt x="1615" y="963"/>
                    </a:cubicBezTo>
                    <a:cubicBezTo>
                      <a:pt x="1696" y="963"/>
                      <a:pt x="1827" y="933"/>
                      <a:pt x="1904" y="895"/>
                    </a:cubicBezTo>
                    <a:cubicBezTo>
                      <a:pt x="2015" y="840"/>
                      <a:pt x="2034" y="787"/>
                      <a:pt x="2001" y="636"/>
                    </a:cubicBezTo>
                    <a:cubicBezTo>
                      <a:pt x="1957" y="437"/>
                      <a:pt x="2099" y="217"/>
                      <a:pt x="2272" y="217"/>
                    </a:cubicBezTo>
                    <a:cubicBezTo>
                      <a:pt x="2318" y="217"/>
                      <a:pt x="2378" y="157"/>
                      <a:pt x="2402" y="88"/>
                    </a:cubicBezTo>
                    <a:cubicBezTo>
                      <a:pt x="2446" y="-38"/>
                      <a:pt x="2455" y="-36"/>
                      <a:pt x="2651" y="144"/>
                    </a:cubicBezTo>
                    <a:cubicBezTo>
                      <a:pt x="2759" y="248"/>
                      <a:pt x="2942" y="352"/>
                      <a:pt x="3051" y="374"/>
                    </a:cubicBezTo>
                    <a:cubicBezTo>
                      <a:pt x="3166" y="396"/>
                      <a:pt x="3328" y="504"/>
                      <a:pt x="3427" y="622"/>
                    </a:cubicBezTo>
                    <a:cubicBezTo>
                      <a:pt x="3634" y="868"/>
                      <a:pt x="3986" y="1009"/>
                      <a:pt x="4044" y="866"/>
                    </a:cubicBezTo>
                    <a:cubicBezTo>
                      <a:pt x="4090" y="758"/>
                      <a:pt x="4282" y="747"/>
                      <a:pt x="4390" y="846"/>
                    </a:cubicBezTo>
                    <a:cubicBezTo>
                      <a:pt x="4448" y="901"/>
                      <a:pt x="4516" y="899"/>
                      <a:pt x="4663" y="844"/>
                    </a:cubicBezTo>
                    <a:cubicBezTo>
                      <a:pt x="4909" y="752"/>
                      <a:pt x="5193" y="838"/>
                      <a:pt x="5258" y="1025"/>
                    </a:cubicBezTo>
                    <a:cubicBezTo>
                      <a:pt x="5337" y="1254"/>
                      <a:pt x="5569" y="1148"/>
                      <a:pt x="5877" y="745"/>
                    </a:cubicBezTo>
                    <a:cubicBezTo>
                      <a:pt x="6111" y="444"/>
                      <a:pt x="6210" y="365"/>
                      <a:pt x="6412" y="327"/>
                    </a:cubicBezTo>
                    <a:cubicBezTo>
                      <a:pt x="6557" y="298"/>
                      <a:pt x="6715" y="305"/>
                      <a:pt x="6789" y="342"/>
                    </a:cubicBezTo>
                    <a:cubicBezTo>
                      <a:pt x="6858" y="376"/>
                      <a:pt x="7005" y="404"/>
                      <a:pt x="7113" y="404"/>
                    </a:cubicBezTo>
                    <a:cubicBezTo>
                      <a:pt x="7265" y="404"/>
                      <a:pt x="7393" y="481"/>
                      <a:pt x="7653" y="734"/>
                    </a:cubicBezTo>
                    <a:cubicBezTo>
                      <a:pt x="7841" y="915"/>
                      <a:pt x="8048" y="1157"/>
                      <a:pt x="8111" y="1269"/>
                    </a:cubicBezTo>
                    <a:cubicBezTo>
                      <a:pt x="8222" y="1465"/>
                      <a:pt x="8222" y="1490"/>
                      <a:pt x="8111" y="1711"/>
                    </a:cubicBezTo>
                    <a:cubicBezTo>
                      <a:pt x="8026" y="1885"/>
                      <a:pt x="8007" y="2024"/>
                      <a:pt x="8041" y="2229"/>
                    </a:cubicBezTo>
                    <a:cubicBezTo>
                      <a:pt x="8079" y="2465"/>
                      <a:pt x="8058" y="2556"/>
                      <a:pt x="7913" y="2795"/>
                    </a:cubicBezTo>
                    <a:cubicBezTo>
                      <a:pt x="7728" y="3096"/>
                      <a:pt x="7694" y="3289"/>
                      <a:pt x="7812" y="3356"/>
                    </a:cubicBezTo>
                    <a:cubicBezTo>
                      <a:pt x="7858" y="3382"/>
                      <a:pt x="7841" y="3426"/>
                      <a:pt x="7769" y="3475"/>
                    </a:cubicBezTo>
                    <a:cubicBezTo>
                      <a:pt x="7617" y="3575"/>
                      <a:pt x="7668" y="3750"/>
                      <a:pt x="7969" y="4192"/>
                    </a:cubicBezTo>
                    <a:cubicBezTo>
                      <a:pt x="8323" y="4713"/>
                      <a:pt x="8446" y="4812"/>
                      <a:pt x="8735" y="4812"/>
                    </a:cubicBezTo>
                    <a:cubicBezTo>
                      <a:pt x="8874" y="4812"/>
                      <a:pt x="9044" y="4859"/>
                      <a:pt x="9111" y="4916"/>
                    </a:cubicBezTo>
                    <a:cubicBezTo>
                      <a:pt x="9265" y="5044"/>
                      <a:pt x="9277" y="5035"/>
                      <a:pt x="9436" y="4623"/>
                    </a:cubicBezTo>
                    <a:cubicBezTo>
                      <a:pt x="9506" y="4439"/>
                      <a:pt x="9590" y="4282"/>
                      <a:pt x="9621" y="4271"/>
                    </a:cubicBezTo>
                    <a:cubicBezTo>
                      <a:pt x="9726" y="4240"/>
                      <a:pt x="9945" y="4839"/>
                      <a:pt x="9971" y="5228"/>
                    </a:cubicBezTo>
                    <a:cubicBezTo>
                      <a:pt x="9981" y="5356"/>
                      <a:pt x="9990" y="5484"/>
                      <a:pt x="10000" y="5612"/>
                    </a:cubicBezTo>
                    <a:lnTo>
                      <a:pt x="9704" y="5651"/>
                    </a:lnTo>
                    <a:cubicBezTo>
                      <a:pt x="9539" y="5671"/>
                      <a:pt x="9239" y="5673"/>
                      <a:pt x="9032" y="5651"/>
                    </a:cubicBezTo>
                    <a:cubicBezTo>
                      <a:pt x="7928" y="5541"/>
                      <a:pt x="7810" y="5543"/>
                      <a:pt x="7762" y="5662"/>
                    </a:cubicBezTo>
                    <a:cubicBezTo>
                      <a:pt x="7702" y="5807"/>
                      <a:pt x="7094" y="6366"/>
                      <a:pt x="6996" y="6366"/>
                    </a:cubicBezTo>
                    <a:cubicBezTo>
                      <a:pt x="6890" y="6366"/>
                      <a:pt x="6798" y="6617"/>
                      <a:pt x="6773" y="6983"/>
                    </a:cubicBezTo>
                    <a:cubicBezTo>
                      <a:pt x="6761" y="7187"/>
                      <a:pt x="6723" y="7298"/>
                      <a:pt x="6667" y="7298"/>
                    </a:cubicBezTo>
                    <a:cubicBezTo>
                      <a:pt x="6619" y="7298"/>
                      <a:pt x="6559" y="7348"/>
                      <a:pt x="6535" y="7408"/>
                    </a:cubicBezTo>
                    <a:cubicBezTo>
                      <a:pt x="6508" y="7467"/>
                      <a:pt x="6431" y="7558"/>
                      <a:pt x="6364" y="7608"/>
                    </a:cubicBezTo>
                    <a:cubicBezTo>
                      <a:pt x="6198" y="7733"/>
                      <a:pt x="6095" y="8237"/>
                      <a:pt x="6060" y="9111"/>
                    </a:cubicBezTo>
                    <a:cubicBezTo>
                      <a:pt x="6043" y="9569"/>
                      <a:pt x="6002" y="9857"/>
                      <a:pt x="5952" y="9894"/>
                    </a:cubicBezTo>
                    <a:cubicBezTo>
                      <a:pt x="5819" y="9991"/>
                      <a:pt x="5470" y="10033"/>
                      <a:pt x="5349" y="9970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0" name="zacatecas">
                <a:extLst>
                  <a:ext uri="{FF2B5EF4-FFF2-40B4-BE49-F238E27FC236}">
                    <a16:creationId xmlns:a16="http://schemas.microsoft.com/office/drawing/2014/main" id="{23C63594-A620-461E-9C39-122649B3F3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94290" y="4105276"/>
                <a:ext cx="819150" cy="1095375"/>
              </a:xfrm>
              <a:custGeom>
                <a:avLst/>
                <a:gdLst>
                  <a:gd name="T0" fmla="*/ 350 w 3086"/>
                  <a:gd name="T1" fmla="*/ 4024 h 4065"/>
                  <a:gd name="T2" fmla="*/ 258 w 3086"/>
                  <a:gd name="T3" fmla="*/ 3943 h 4065"/>
                  <a:gd name="T4" fmla="*/ 405 w 3086"/>
                  <a:gd name="T5" fmla="*/ 3651 h 4065"/>
                  <a:gd name="T6" fmla="*/ 579 w 3086"/>
                  <a:gd name="T7" fmla="*/ 3356 h 4065"/>
                  <a:gd name="T8" fmla="*/ 860 w 3086"/>
                  <a:gd name="T9" fmla="*/ 2718 h 4065"/>
                  <a:gd name="T10" fmla="*/ 497 w 3086"/>
                  <a:gd name="T11" fmla="*/ 2989 h 4065"/>
                  <a:gd name="T12" fmla="*/ 474 w 3086"/>
                  <a:gd name="T13" fmla="*/ 2542 h 4065"/>
                  <a:gd name="T14" fmla="*/ 263 w 3086"/>
                  <a:gd name="T15" fmla="*/ 2797 h 4065"/>
                  <a:gd name="T16" fmla="*/ 387 w 3086"/>
                  <a:gd name="T17" fmla="*/ 2459 h 4065"/>
                  <a:gd name="T18" fmla="*/ 158 w 3086"/>
                  <a:gd name="T19" fmla="*/ 2408 h 4065"/>
                  <a:gd name="T20" fmla="*/ 204 w 3086"/>
                  <a:gd name="T21" fmla="*/ 2563 h 4065"/>
                  <a:gd name="T22" fmla="*/ 32 w 3086"/>
                  <a:gd name="T23" fmla="*/ 2574 h 4065"/>
                  <a:gd name="T24" fmla="*/ 161 w 3086"/>
                  <a:gd name="T25" fmla="*/ 1639 h 4065"/>
                  <a:gd name="T26" fmla="*/ 280 w 3086"/>
                  <a:gd name="T27" fmla="*/ 1540 h 4065"/>
                  <a:gd name="T28" fmla="*/ 431 w 3086"/>
                  <a:gd name="T29" fmla="*/ 1085 h 4065"/>
                  <a:gd name="T30" fmla="*/ 661 w 3086"/>
                  <a:gd name="T31" fmla="*/ 867 h 4065"/>
                  <a:gd name="T32" fmla="*/ 894 w 3086"/>
                  <a:gd name="T33" fmla="*/ 731 h 4065"/>
                  <a:gd name="T34" fmla="*/ 1465 w 3086"/>
                  <a:gd name="T35" fmla="*/ 779 h 4065"/>
                  <a:gd name="T36" fmla="*/ 1643 w 3086"/>
                  <a:gd name="T37" fmla="*/ 576 h 4065"/>
                  <a:gd name="T38" fmla="*/ 1529 w 3086"/>
                  <a:gd name="T39" fmla="*/ 32 h 4065"/>
                  <a:gd name="T40" fmla="*/ 2206 w 3086"/>
                  <a:gd name="T41" fmla="*/ 143 h 4065"/>
                  <a:gd name="T42" fmla="*/ 2348 w 3086"/>
                  <a:gd name="T43" fmla="*/ 260 h 4065"/>
                  <a:gd name="T44" fmla="*/ 2587 w 3086"/>
                  <a:gd name="T45" fmla="*/ 388 h 4065"/>
                  <a:gd name="T46" fmla="*/ 2825 w 3086"/>
                  <a:gd name="T47" fmla="*/ 554 h 4065"/>
                  <a:gd name="T48" fmla="*/ 2989 w 3086"/>
                  <a:gd name="T49" fmla="*/ 755 h 4065"/>
                  <a:gd name="T50" fmla="*/ 2798 w 3086"/>
                  <a:gd name="T51" fmla="*/ 954 h 4065"/>
                  <a:gd name="T52" fmla="*/ 2505 w 3086"/>
                  <a:gd name="T53" fmla="*/ 1445 h 4065"/>
                  <a:gd name="T54" fmla="*/ 1697 w 3086"/>
                  <a:gd name="T55" fmla="*/ 1916 h 4065"/>
                  <a:gd name="T56" fmla="*/ 1772 w 3086"/>
                  <a:gd name="T57" fmla="*/ 2129 h 4065"/>
                  <a:gd name="T58" fmla="*/ 2146 w 3086"/>
                  <a:gd name="T59" fmla="*/ 2632 h 4065"/>
                  <a:gd name="T60" fmla="*/ 2324 w 3086"/>
                  <a:gd name="T61" fmla="*/ 2689 h 4065"/>
                  <a:gd name="T62" fmla="*/ 2580 w 3086"/>
                  <a:gd name="T63" fmla="*/ 2514 h 4065"/>
                  <a:gd name="T64" fmla="*/ 2587 w 3086"/>
                  <a:gd name="T65" fmla="*/ 2872 h 4065"/>
                  <a:gd name="T66" fmla="*/ 2471 w 3086"/>
                  <a:gd name="T67" fmla="*/ 3385 h 4065"/>
                  <a:gd name="T68" fmla="*/ 2227 w 3086"/>
                  <a:gd name="T69" fmla="*/ 3210 h 4065"/>
                  <a:gd name="T70" fmla="*/ 1920 w 3086"/>
                  <a:gd name="T71" fmla="*/ 2860 h 4065"/>
                  <a:gd name="T72" fmla="*/ 1504 w 3086"/>
                  <a:gd name="T73" fmla="*/ 2895 h 4065"/>
                  <a:gd name="T74" fmla="*/ 1312 w 3086"/>
                  <a:gd name="T75" fmla="*/ 3049 h 4065"/>
                  <a:gd name="T76" fmla="*/ 1242 w 3086"/>
                  <a:gd name="T77" fmla="*/ 3574 h 4065"/>
                  <a:gd name="T78" fmla="*/ 1248 w 3086"/>
                  <a:gd name="T79" fmla="*/ 3933 h 4065"/>
                  <a:gd name="T80" fmla="*/ 520 w 3086"/>
                  <a:gd name="T81" fmla="*/ 4046 h 40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086" h="4065">
                    <a:moveTo>
                      <a:pt x="400" y="4059"/>
                    </a:moveTo>
                    <a:cubicBezTo>
                      <a:pt x="372" y="4053"/>
                      <a:pt x="350" y="4037"/>
                      <a:pt x="350" y="4024"/>
                    </a:cubicBezTo>
                    <a:cubicBezTo>
                      <a:pt x="350" y="4010"/>
                      <a:pt x="323" y="3991"/>
                      <a:pt x="290" y="3980"/>
                    </a:cubicBezTo>
                    <a:cubicBezTo>
                      <a:pt x="257" y="3970"/>
                      <a:pt x="242" y="3953"/>
                      <a:pt x="258" y="3943"/>
                    </a:cubicBezTo>
                    <a:cubicBezTo>
                      <a:pt x="273" y="3933"/>
                      <a:pt x="301" y="3878"/>
                      <a:pt x="319" y="3821"/>
                    </a:cubicBezTo>
                    <a:cubicBezTo>
                      <a:pt x="338" y="3764"/>
                      <a:pt x="377" y="3687"/>
                      <a:pt x="405" y="3651"/>
                    </a:cubicBezTo>
                    <a:cubicBezTo>
                      <a:pt x="475" y="3563"/>
                      <a:pt x="547" y="3384"/>
                      <a:pt x="524" y="3359"/>
                    </a:cubicBezTo>
                    <a:cubicBezTo>
                      <a:pt x="514" y="3348"/>
                      <a:pt x="538" y="3346"/>
                      <a:pt x="579" y="3356"/>
                    </a:cubicBezTo>
                    <a:cubicBezTo>
                      <a:pt x="734" y="3393"/>
                      <a:pt x="947" y="3109"/>
                      <a:pt x="954" y="2854"/>
                    </a:cubicBezTo>
                    <a:cubicBezTo>
                      <a:pt x="957" y="2751"/>
                      <a:pt x="951" y="2742"/>
                      <a:pt x="860" y="2718"/>
                    </a:cubicBezTo>
                    <a:cubicBezTo>
                      <a:pt x="722" y="2682"/>
                      <a:pt x="632" y="2735"/>
                      <a:pt x="632" y="2854"/>
                    </a:cubicBezTo>
                    <a:cubicBezTo>
                      <a:pt x="632" y="2961"/>
                      <a:pt x="582" y="3011"/>
                      <a:pt x="497" y="2989"/>
                    </a:cubicBezTo>
                    <a:cubicBezTo>
                      <a:pt x="423" y="2970"/>
                      <a:pt x="422" y="2959"/>
                      <a:pt x="481" y="2747"/>
                    </a:cubicBezTo>
                    <a:cubicBezTo>
                      <a:pt x="526" y="2589"/>
                      <a:pt x="525" y="2581"/>
                      <a:pt x="474" y="2542"/>
                    </a:cubicBezTo>
                    <a:cubicBezTo>
                      <a:pt x="395" y="2482"/>
                      <a:pt x="387" y="2487"/>
                      <a:pt x="336" y="2640"/>
                    </a:cubicBezTo>
                    <a:cubicBezTo>
                      <a:pt x="310" y="2718"/>
                      <a:pt x="278" y="2788"/>
                      <a:pt x="263" y="2797"/>
                    </a:cubicBezTo>
                    <a:cubicBezTo>
                      <a:pt x="231" y="2818"/>
                      <a:pt x="230" y="2824"/>
                      <a:pt x="289" y="2651"/>
                    </a:cubicBezTo>
                    <a:cubicBezTo>
                      <a:pt x="317" y="2572"/>
                      <a:pt x="361" y="2485"/>
                      <a:pt x="387" y="2459"/>
                    </a:cubicBezTo>
                    <a:cubicBezTo>
                      <a:pt x="472" y="2374"/>
                      <a:pt x="438" y="2343"/>
                      <a:pt x="237" y="2323"/>
                    </a:cubicBezTo>
                    <a:cubicBezTo>
                      <a:pt x="177" y="2317"/>
                      <a:pt x="166" y="2329"/>
                      <a:pt x="158" y="2408"/>
                    </a:cubicBezTo>
                    <a:cubicBezTo>
                      <a:pt x="153" y="2463"/>
                      <a:pt x="162" y="2500"/>
                      <a:pt x="181" y="2500"/>
                    </a:cubicBezTo>
                    <a:cubicBezTo>
                      <a:pt x="199" y="2500"/>
                      <a:pt x="209" y="2528"/>
                      <a:pt x="204" y="2563"/>
                    </a:cubicBezTo>
                    <a:cubicBezTo>
                      <a:pt x="197" y="2613"/>
                      <a:pt x="180" y="2625"/>
                      <a:pt x="124" y="2617"/>
                    </a:cubicBezTo>
                    <a:cubicBezTo>
                      <a:pt x="86" y="2611"/>
                      <a:pt x="44" y="2592"/>
                      <a:pt x="32" y="2574"/>
                    </a:cubicBezTo>
                    <a:cubicBezTo>
                      <a:pt x="0" y="2526"/>
                      <a:pt x="27" y="2030"/>
                      <a:pt x="73" y="1840"/>
                    </a:cubicBezTo>
                    <a:cubicBezTo>
                      <a:pt x="95" y="1749"/>
                      <a:pt x="135" y="1659"/>
                      <a:pt x="161" y="1639"/>
                    </a:cubicBezTo>
                    <a:cubicBezTo>
                      <a:pt x="188" y="1620"/>
                      <a:pt x="209" y="1590"/>
                      <a:pt x="209" y="1572"/>
                    </a:cubicBezTo>
                    <a:cubicBezTo>
                      <a:pt x="209" y="1555"/>
                      <a:pt x="241" y="1540"/>
                      <a:pt x="280" y="1540"/>
                    </a:cubicBezTo>
                    <a:cubicBezTo>
                      <a:pt x="347" y="1540"/>
                      <a:pt x="350" y="1533"/>
                      <a:pt x="339" y="1406"/>
                    </a:cubicBezTo>
                    <a:cubicBezTo>
                      <a:pt x="322" y="1211"/>
                      <a:pt x="346" y="1129"/>
                      <a:pt x="431" y="1085"/>
                    </a:cubicBezTo>
                    <a:cubicBezTo>
                      <a:pt x="472" y="1064"/>
                      <a:pt x="530" y="1016"/>
                      <a:pt x="559" y="980"/>
                    </a:cubicBezTo>
                    <a:cubicBezTo>
                      <a:pt x="589" y="943"/>
                      <a:pt x="634" y="892"/>
                      <a:pt x="661" y="867"/>
                    </a:cubicBezTo>
                    <a:cubicBezTo>
                      <a:pt x="687" y="841"/>
                      <a:pt x="717" y="797"/>
                      <a:pt x="727" y="768"/>
                    </a:cubicBezTo>
                    <a:cubicBezTo>
                      <a:pt x="744" y="722"/>
                      <a:pt x="766" y="717"/>
                      <a:pt x="894" y="731"/>
                    </a:cubicBezTo>
                    <a:cubicBezTo>
                      <a:pt x="975" y="740"/>
                      <a:pt x="1099" y="758"/>
                      <a:pt x="1169" y="771"/>
                    </a:cubicBezTo>
                    <a:cubicBezTo>
                      <a:pt x="1238" y="784"/>
                      <a:pt x="1372" y="788"/>
                      <a:pt x="1465" y="779"/>
                    </a:cubicBezTo>
                    <a:lnTo>
                      <a:pt x="1634" y="764"/>
                    </a:lnTo>
                    <a:lnTo>
                      <a:pt x="1643" y="576"/>
                    </a:lnTo>
                    <a:cubicBezTo>
                      <a:pt x="1649" y="428"/>
                      <a:pt x="1636" y="352"/>
                      <a:pt x="1582" y="218"/>
                    </a:cubicBezTo>
                    <a:cubicBezTo>
                      <a:pt x="1544" y="125"/>
                      <a:pt x="1520" y="41"/>
                      <a:pt x="1529" y="32"/>
                    </a:cubicBezTo>
                    <a:cubicBezTo>
                      <a:pt x="1561" y="0"/>
                      <a:pt x="1834" y="19"/>
                      <a:pt x="1945" y="61"/>
                    </a:cubicBezTo>
                    <a:cubicBezTo>
                      <a:pt x="2089" y="115"/>
                      <a:pt x="2096" y="118"/>
                      <a:pt x="2206" y="143"/>
                    </a:cubicBezTo>
                    <a:cubicBezTo>
                      <a:pt x="2258" y="155"/>
                      <a:pt x="2298" y="182"/>
                      <a:pt x="2298" y="206"/>
                    </a:cubicBezTo>
                    <a:cubicBezTo>
                      <a:pt x="2298" y="229"/>
                      <a:pt x="2320" y="253"/>
                      <a:pt x="2348" y="260"/>
                    </a:cubicBezTo>
                    <a:cubicBezTo>
                      <a:pt x="2376" y="268"/>
                      <a:pt x="2411" y="301"/>
                      <a:pt x="2426" y="335"/>
                    </a:cubicBezTo>
                    <a:cubicBezTo>
                      <a:pt x="2449" y="389"/>
                      <a:pt x="2471" y="396"/>
                      <a:pt x="2587" y="388"/>
                    </a:cubicBezTo>
                    <a:cubicBezTo>
                      <a:pt x="2670" y="382"/>
                      <a:pt x="2721" y="390"/>
                      <a:pt x="2721" y="409"/>
                    </a:cubicBezTo>
                    <a:cubicBezTo>
                      <a:pt x="2721" y="426"/>
                      <a:pt x="2768" y="491"/>
                      <a:pt x="2825" y="554"/>
                    </a:cubicBezTo>
                    <a:cubicBezTo>
                      <a:pt x="2906" y="645"/>
                      <a:pt x="2942" y="665"/>
                      <a:pt x="2994" y="652"/>
                    </a:cubicBezTo>
                    <a:cubicBezTo>
                      <a:pt x="3086" y="629"/>
                      <a:pt x="3082" y="713"/>
                      <a:pt x="2989" y="755"/>
                    </a:cubicBezTo>
                    <a:cubicBezTo>
                      <a:pt x="2946" y="774"/>
                      <a:pt x="2908" y="823"/>
                      <a:pt x="2894" y="875"/>
                    </a:cubicBezTo>
                    <a:cubicBezTo>
                      <a:pt x="2875" y="947"/>
                      <a:pt x="2859" y="960"/>
                      <a:pt x="2798" y="954"/>
                    </a:cubicBezTo>
                    <a:cubicBezTo>
                      <a:pt x="2714" y="945"/>
                      <a:pt x="2679" y="1012"/>
                      <a:pt x="2709" y="1128"/>
                    </a:cubicBezTo>
                    <a:cubicBezTo>
                      <a:pt x="2724" y="1190"/>
                      <a:pt x="2695" y="1236"/>
                      <a:pt x="2505" y="1445"/>
                    </a:cubicBezTo>
                    <a:cubicBezTo>
                      <a:pt x="2285" y="1688"/>
                      <a:pt x="2169" y="1766"/>
                      <a:pt x="2029" y="1766"/>
                    </a:cubicBezTo>
                    <a:cubicBezTo>
                      <a:pt x="1936" y="1766"/>
                      <a:pt x="1716" y="1865"/>
                      <a:pt x="1697" y="1916"/>
                    </a:cubicBezTo>
                    <a:cubicBezTo>
                      <a:pt x="1688" y="1938"/>
                      <a:pt x="1706" y="1976"/>
                      <a:pt x="1735" y="2001"/>
                    </a:cubicBezTo>
                    <a:cubicBezTo>
                      <a:pt x="1774" y="2034"/>
                      <a:pt x="1784" y="2069"/>
                      <a:pt x="1772" y="2129"/>
                    </a:cubicBezTo>
                    <a:cubicBezTo>
                      <a:pt x="1746" y="2258"/>
                      <a:pt x="1827" y="2392"/>
                      <a:pt x="1989" y="2487"/>
                    </a:cubicBezTo>
                    <a:cubicBezTo>
                      <a:pt x="2071" y="2535"/>
                      <a:pt x="2137" y="2595"/>
                      <a:pt x="2146" y="2632"/>
                    </a:cubicBezTo>
                    <a:cubicBezTo>
                      <a:pt x="2169" y="2721"/>
                      <a:pt x="2235" y="2773"/>
                      <a:pt x="2257" y="2718"/>
                    </a:cubicBezTo>
                    <a:cubicBezTo>
                      <a:pt x="2266" y="2694"/>
                      <a:pt x="2295" y="2681"/>
                      <a:pt x="2324" y="2689"/>
                    </a:cubicBezTo>
                    <a:cubicBezTo>
                      <a:pt x="2386" y="2705"/>
                      <a:pt x="2523" y="2584"/>
                      <a:pt x="2523" y="2513"/>
                    </a:cubicBezTo>
                    <a:cubicBezTo>
                      <a:pt x="2523" y="2465"/>
                      <a:pt x="2526" y="2465"/>
                      <a:pt x="2580" y="2514"/>
                    </a:cubicBezTo>
                    <a:cubicBezTo>
                      <a:pt x="2650" y="2577"/>
                      <a:pt x="2654" y="2713"/>
                      <a:pt x="2587" y="2750"/>
                    </a:cubicBezTo>
                    <a:cubicBezTo>
                      <a:pt x="2540" y="2777"/>
                      <a:pt x="2540" y="2783"/>
                      <a:pt x="2587" y="2872"/>
                    </a:cubicBezTo>
                    <a:cubicBezTo>
                      <a:pt x="2651" y="2992"/>
                      <a:pt x="2628" y="3187"/>
                      <a:pt x="2536" y="3302"/>
                    </a:cubicBezTo>
                    <a:lnTo>
                      <a:pt x="2471" y="3385"/>
                    </a:lnTo>
                    <a:lnTo>
                      <a:pt x="2378" y="3294"/>
                    </a:lnTo>
                    <a:cubicBezTo>
                      <a:pt x="2324" y="3242"/>
                      <a:pt x="2260" y="3206"/>
                      <a:pt x="2227" y="3210"/>
                    </a:cubicBezTo>
                    <a:cubicBezTo>
                      <a:pt x="2139" y="3220"/>
                      <a:pt x="2044" y="3145"/>
                      <a:pt x="2043" y="3064"/>
                    </a:cubicBezTo>
                    <a:cubicBezTo>
                      <a:pt x="2043" y="3020"/>
                      <a:pt x="1996" y="2943"/>
                      <a:pt x="1920" y="2860"/>
                    </a:cubicBezTo>
                    <a:cubicBezTo>
                      <a:pt x="1815" y="2746"/>
                      <a:pt x="1791" y="2732"/>
                      <a:pt x="1762" y="2767"/>
                    </a:cubicBezTo>
                    <a:cubicBezTo>
                      <a:pt x="1717" y="2822"/>
                      <a:pt x="1569" y="2895"/>
                      <a:pt x="1504" y="2895"/>
                    </a:cubicBezTo>
                    <a:cubicBezTo>
                      <a:pt x="1476" y="2895"/>
                      <a:pt x="1439" y="2920"/>
                      <a:pt x="1423" y="2951"/>
                    </a:cubicBezTo>
                    <a:cubicBezTo>
                      <a:pt x="1406" y="2982"/>
                      <a:pt x="1356" y="3026"/>
                      <a:pt x="1312" y="3049"/>
                    </a:cubicBezTo>
                    <a:cubicBezTo>
                      <a:pt x="1170" y="3123"/>
                      <a:pt x="1140" y="3170"/>
                      <a:pt x="1141" y="3327"/>
                    </a:cubicBezTo>
                    <a:cubicBezTo>
                      <a:pt x="1142" y="3465"/>
                      <a:pt x="1185" y="3570"/>
                      <a:pt x="1242" y="3574"/>
                    </a:cubicBezTo>
                    <a:cubicBezTo>
                      <a:pt x="1293" y="3577"/>
                      <a:pt x="1398" y="3741"/>
                      <a:pt x="1382" y="3792"/>
                    </a:cubicBezTo>
                    <a:cubicBezTo>
                      <a:pt x="1373" y="3819"/>
                      <a:pt x="1313" y="3883"/>
                      <a:pt x="1248" y="3933"/>
                    </a:cubicBezTo>
                    <a:cubicBezTo>
                      <a:pt x="1128" y="4025"/>
                      <a:pt x="999" y="4048"/>
                      <a:pt x="689" y="4029"/>
                    </a:cubicBezTo>
                    <a:cubicBezTo>
                      <a:pt x="635" y="4026"/>
                      <a:pt x="558" y="4034"/>
                      <a:pt x="520" y="4046"/>
                    </a:cubicBezTo>
                    <a:cubicBezTo>
                      <a:pt x="481" y="4059"/>
                      <a:pt x="427" y="4065"/>
                      <a:pt x="400" y="4059"/>
                    </a:cubicBezTo>
                    <a:close/>
                  </a:path>
                </a:pathLst>
              </a:custGeom>
              <a:solidFill>
                <a:srgbClr val="00CC99"/>
              </a:solidFill>
              <a:ln>
                <a:headEnd/>
                <a:tailEnd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s-MX" sz="28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1" name="nayarit">
                <a:extLst>
                  <a:ext uri="{FF2B5EF4-FFF2-40B4-BE49-F238E27FC236}">
                    <a16:creationId xmlns:a16="http://schemas.microsoft.com/office/drawing/2014/main" id="{E8E57483-F22B-49DC-97DB-A325566E14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29165" y="4648202"/>
                <a:ext cx="438151" cy="666749"/>
              </a:xfrm>
              <a:custGeom>
                <a:avLst/>
                <a:gdLst>
                  <a:gd name="T0" fmla="*/ 368 w 1627"/>
                  <a:gd name="T1" fmla="*/ 2463 h 2480"/>
                  <a:gd name="T2" fmla="*/ 268 w 1627"/>
                  <a:gd name="T3" fmla="*/ 2412 h 2480"/>
                  <a:gd name="T4" fmla="*/ 170 w 1627"/>
                  <a:gd name="T5" fmla="*/ 2374 h 2480"/>
                  <a:gd name="T6" fmla="*/ 312 w 1627"/>
                  <a:gd name="T7" fmla="*/ 2213 h 2480"/>
                  <a:gd name="T8" fmla="*/ 439 w 1627"/>
                  <a:gd name="T9" fmla="*/ 2011 h 2480"/>
                  <a:gd name="T10" fmla="*/ 449 w 1627"/>
                  <a:gd name="T11" fmla="*/ 1818 h 2480"/>
                  <a:gd name="T12" fmla="*/ 424 w 1627"/>
                  <a:gd name="T13" fmla="*/ 1635 h 2480"/>
                  <a:gd name="T14" fmla="*/ 348 w 1627"/>
                  <a:gd name="T15" fmla="*/ 1574 h 2480"/>
                  <a:gd name="T16" fmla="*/ 258 w 1627"/>
                  <a:gd name="T17" fmla="*/ 1458 h 2480"/>
                  <a:gd name="T18" fmla="*/ 238 w 1627"/>
                  <a:gd name="T19" fmla="*/ 1352 h 2480"/>
                  <a:gd name="T20" fmla="*/ 240 w 1627"/>
                  <a:gd name="T21" fmla="*/ 1239 h 2480"/>
                  <a:gd name="T22" fmla="*/ 196 w 1627"/>
                  <a:gd name="T23" fmla="*/ 1271 h 2480"/>
                  <a:gd name="T24" fmla="*/ 72 w 1627"/>
                  <a:gd name="T25" fmla="*/ 858 h 2480"/>
                  <a:gd name="T26" fmla="*/ 10 w 1627"/>
                  <a:gd name="T27" fmla="*/ 569 h 2480"/>
                  <a:gd name="T28" fmla="*/ 25 w 1627"/>
                  <a:gd name="T29" fmla="*/ 505 h 2480"/>
                  <a:gd name="T30" fmla="*/ 56 w 1627"/>
                  <a:gd name="T31" fmla="*/ 577 h 2480"/>
                  <a:gd name="T32" fmla="*/ 176 w 1627"/>
                  <a:gd name="T33" fmla="*/ 641 h 2480"/>
                  <a:gd name="T34" fmla="*/ 285 w 1627"/>
                  <a:gd name="T35" fmla="*/ 590 h 2480"/>
                  <a:gd name="T36" fmla="*/ 245 w 1627"/>
                  <a:gd name="T37" fmla="*/ 446 h 2480"/>
                  <a:gd name="T38" fmla="*/ 280 w 1627"/>
                  <a:gd name="T39" fmla="*/ 254 h 2480"/>
                  <a:gd name="T40" fmla="*/ 329 w 1627"/>
                  <a:gd name="T41" fmla="*/ 127 h 2480"/>
                  <a:gd name="T42" fmla="*/ 624 w 1627"/>
                  <a:gd name="T43" fmla="*/ 58 h 2480"/>
                  <a:gd name="T44" fmla="*/ 749 w 1627"/>
                  <a:gd name="T45" fmla="*/ 192 h 2480"/>
                  <a:gd name="T46" fmla="*/ 775 w 1627"/>
                  <a:gd name="T47" fmla="*/ 343 h 2480"/>
                  <a:gd name="T48" fmla="*/ 714 w 1627"/>
                  <a:gd name="T49" fmla="*/ 448 h 2480"/>
                  <a:gd name="T50" fmla="*/ 842 w 1627"/>
                  <a:gd name="T51" fmla="*/ 545 h 2480"/>
                  <a:gd name="T52" fmla="*/ 1044 w 1627"/>
                  <a:gd name="T53" fmla="*/ 604 h 2480"/>
                  <a:gd name="T54" fmla="*/ 1282 w 1627"/>
                  <a:gd name="T55" fmla="*/ 751 h 2480"/>
                  <a:gd name="T56" fmla="*/ 1377 w 1627"/>
                  <a:gd name="T57" fmla="*/ 736 h 2480"/>
                  <a:gd name="T58" fmla="*/ 1338 w 1627"/>
                  <a:gd name="T59" fmla="*/ 881 h 2480"/>
                  <a:gd name="T60" fmla="*/ 1385 w 1627"/>
                  <a:gd name="T61" fmla="*/ 1227 h 2480"/>
                  <a:gd name="T62" fmla="*/ 1453 w 1627"/>
                  <a:gd name="T63" fmla="*/ 1459 h 2480"/>
                  <a:gd name="T64" fmla="*/ 1505 w 1627"/>
                  <a:gd name="T65" fmla="*/ 1664 h 2480"/>
                  <a:gd name="T66" fmla="*/ 1386 w 1627"/>
                  <a:gd name="T67" fmla="*/ 1833 h 2480"/>
                  <a:gd name="T68" fmla="*/ 1314 w 1627"/>
                  <a:gd name="T69" fmla="*/ 1803 h 2480"/>
                  <a:gd name="T70" fmla="*/ 1341 w 1627"/>
                  <a:gd name="T71" fmla="*/ 2011 h 2480"/>
                  <a:gd name="T72" fmla="*/ 1344 w 1627"/>
                  <a:gd name="T73" fmla="*/ 2140 h 2480"/>
                  <a:gd name="T74" fmla="*/ 1285 w 1627"/>
                  <a:gd name="T75" fmla="*/ 2274 h 2480"/>
                  <a:gd name="T76" fmla="*/ 1266 w 1627"/>
                  <a:gd name="T77" fmla="*/ 2376 h 2480"/>
                  <a:gd name="T78" fmla="*/ 1160 w 1627"/>
                  <a:gd name="T79" fmla="*/ 2272 h 2480"/>
                  <a:gd name="T80" fmla="*/ 774 w 1627"/>
                  <a:gd name="T81" fmla="*/ 2195 h 2480"/>
                  <a:gd name="T82" fmla="*/ 638 w 1627"/>
                  <a:gd name="T83" fmla="*/ 2255 h 2480"/>
                  <a:gd name="T84" fmla="*/ 474 w 1627"/>
                  <a:gd name="T85" fmla="*/ 2375 h 2480"/>
                  <a:gd name="T86" fmla="*/ 368 w 1627"/>
                  <a:gd name="T87" fmla="*/ 2463 h 2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627" h="2480">
                    <a:moveTo>
                      <a:pt x="368" y="2463"/>
                    </a:moveTo>
                    <a:cubicBezTo>
                      <a:pt x="367" y="2445"/>
                      <a:pt x="322" y="2422"/>
                      <a:pt x="268" y="2412"/>
                    </a:cubicBezTo>
                    <a:cubicBezTo>
                      <a:pt x="214" y="2402"/>
                      <a:pt x="170" y="2385"/>
                      <a:pt x="170" y="2374"/>
                    </a:cubicBezTo>
                    <a:cubicBezTo>
                      <a:pt x="171" y="2363"/>
                      <a:pt x="235" y="2290"/>
                      <a:pt x="312" y="2213"/>
                    </a:cubicBezTo>
                    <a:cubicBezTo>
                      <a:pt x="418" y="2107"/>
                      <a:pt x="450" y="2057"/>
                      <a:pt x="439" y="2011"/>
                    </a:cubicBezTo>
                    <a:cubicBezTo>
                      <a:pt x="430" y="1978"/>
                      <a:pt x="435" y="1891"/>
                      <a:pt x="449" y="1818"/>
                    </a:cubicBezTo>
                    <a:cubicBezTo>
                      <a:pt x="470" y="1706"/>
                      <a:pt x="466" y="1676"/>
                      <a:pt x="424" y="1635"/>
                    </a:cubicBezTo>
                    <a:cubicBezTo>
                      <a:pt x="396" y="1607"/>
                      <a:pt x="362" y="1580"/>
                      <a:pt x="348" y="1574"/>
                    </a:cubicBezTo>
                    <a:cubicBezTo>
                      <a:pt x="334" y="1568"/>
                      <a:pt x="293" y="1516"/>
                      <a:pt x="258" y="1458"/>
                    </a:cubicBezTo>
                    <a:cubicBezTo>
                      <a:pt x="204" y="1370"/>
                      <a:pt x="200" y="1352"/>
                      <a:pt x="238" y="1352"/>
                    </a:cubicBezTo>
                    <a:cubicBezTo>
                      <a:pt x="294" y="1352"/>
                      <a:pt x="295" y="1285"/>
                      <a:pt x="240" y="1239"/>
                    </a:cubicBezTo>
                    <a:cubicBezTo>
                      <a:pt x="204" y="1210"/>
                      <a:pt x="197" y="1215"/>
                      <a:pt x="196" y="1271"/>
                    </a:cubicBezTo>
                    <a:cubicBezTo>
                      <a:pt x="193" y="1361"/>
                      <a:pt x="130" y="1148"/>
                      <a:pt x="72" y="858"/>
                    </a:cubicBezTo>
                    <a:cubicBezTo>
                      <a:pt x="47" y="734"/>
                      <a:pt x="20" y="604"/>
                      <a:pt x="10" y="569"/>
                    </a:cubicBezTo>
                    <a:cubicBezTo>
                      <a:pt x="0" y="531"/>
                      <a:pt x="6" y="505"/>
                      <a:pt x="25" y="505"/>
                    </a:cubicBezTo>
                    <a:cubicBezTo>
                      <a:pt x="42" y="505"/>
                      <a:pt x="56" y="538"/>
                      <a:pt x="56" y="577"/>
                    </a:cubicBezTo>
                    <a:cubicBezTo>
                      <a:pt x="56" y="645"/>
                      <a:pt x="64" y="649"/>
                      <a:pt x="176" y="641"/>
                    </a:cubicBezTo>
                    <a:cubicBezTo>
                      <a:pt x="267" y="634"/>
                      <a:pt x="294" y="622"/>
                      <a:pt x="285" y="590"/>
                    </a:cubicBezTo>
                    <a:cubicBezTo>
                      <a:pt x="279" y="567"/>
                      <a:pt x="261" y="502"/>
                      <a:pt x="245" y="446"/>
                    </a:cubicBezTo>
                    <a:cubicBezTo>
                      <a:pt x="220" y="358"/>
                      <a:pt x="225" y="332"/>
                      <a:pt x="280" y="254"/>
                    </a:cubicBezTo>
                    <a:cubicBezTo>
                      <a:pt x="315" y="205"/>
                      <a:pt x="337" y="148"/>
                      <a:pt x="329" y="127"/>
                    </a:cubicBezTo>
                    <a:cubicBezTo>
                      <a:pt x="293" y="32"/>
                      <a:pt x="430" y="0"/>
                      <a:pt x="624" y="58"/>
                    </a:cubicBezTo>
                    <a:cubicBezTo>
                      <a:pt x="719" y="86"/>
                      <a:pt x="735" y="104"/>
                      <a:pt x="749" y="192"/>
                    </a:cubicBezTo>
                    <a:cubicBezTo>
                      <a:pt x="758" y="248"/>
                      <a:pt x="770" y="316"/>
                      <a:pt x="775" y="343"/>
                    </a:cubicBezTo>
                    <a:cubicBezTo>
                      <a:pt x="781" y="371"/>
                      <a:pt x="754" y="417"/>
                      <a:pt x="714" y="448"/>
                    </a:cubicBezTo>
                    <a:cubicBezTo>
                      <a:pt x="581" y="553"/>
                      <a:pt x="702" y="643"/>
                      <a:pt x="842" y="545"/>
                    </a:cubicBezTo>
                    <a:cubicBezTo>
                      <a:pt x="933" y="481"/>
                      <a:pt x="1044" y="513"/>
                      <a:pt x="1044" y="604"/>
                    </a:cubicBezTo>
                    <a:cubicBezTo>
                      <a:pt x="1044" y="700"/>
                      <a:pt x="1159" y="771"/>
                      <a:pt x="1282" y="751"/>
                    </a:cubicBezTo>
                    <a:lnTo>
                      <a:pt x="1377" y="736"/>
                    </a:lnTo>
                    <a:lnTo>
                      <a:pt x="1338" y="881"/>
                    </a:lnTo>
                    <a:cubicBezTo>
                      <a:pt x="1282" y="1091"/>
                      <a:pt x="1288" y="1134"/>
                      <a:pt x="1385" y="1227"/>
                    </a:cubicBezTo>
                    <a:cubicBezTo>
                      <a:pt x="1467" y="1305"/>
                      <a:pt x="1471" y="1318"/>
                      <a:pt x="1453" y="1459"/>
                    </a:cubicBezTo>
                    <a:cubicBezTo>
                      <a:pt x="1437" y="1596"/>
                      <a:pt x="1441" y="1613"/>
                      <a:pt x="1505" y="1664"/>
                    </a:cubicBezTo>
                    <a:cubicBezTo>
                      <a:pt x="1627" y="1760"/>
                      <a:pt x="1524" y="1907"/>
                      <a:pt x="1386" y="1833"/>
                    </a:cubicBezTo>
                    <a:cubicBezTo>
                      <a:pt x="1355" y="1817"/>
                      <a:pt x="1323" y="1803"/>
                      <a:pt x="1314" y="1803"/>
                    </a:cubicBezTo>
                    <a:cubicBezTo>
                      <a:pt x="1279" y="1803"/>
                      <a:pt x="1301" y="1971"/>
                      <a:pt x="1341" y="2011"/>
                    </a:cubicBezTo>
                    <a:cubicBezTo>
                      <a:pt x="1393" y="2064"/>
                      <a:pt x="1394" y="2098"/>
                      <a:pt x="1344" y="2140"/>
                    </a:cubicBezTo>
                    <a:cubicBezTo>
                      <a:pt x="1322" y="2158"/>
                      <a:pt x="1296" y="2218"/>
                      <a:pt x="1285" y="2274"/>
                    </a:cubicBezTo>
                    <a:lnTo>
                      <a:pt x="1266" y="2376"/>
                    </a:lnTo>
                    <a:lnTo>
                      <a:pt x="1160" y="2272"/>
                    </a:lnTo>
                    <a:cubicBezTo>
                      <a:pt x="1023" y="2138"/>
                      <a:pt x="882" y="2110"/>
                      <a:pt x="774" y="2195"/>
                    </a:cubicBezTo>
                    <a:cubicBezTo>
                      <a:pt x="732" y="2228"/>
                      <a:pt x="671" y="2255"/>
                      <a:pt x="638" y="2255"/>
                    </a:cubicBezTo>
                    <a:cubicBezTo>
                      <a:pt x="603" y="2254"/>
                      <a:pt x="536" y="2303"/>
                      <a:pt x="474" y="2375"/>
                    </a:cubicBezTo>
                    <a:cubicBezTo>
                      <a:pt x="416" y="2441"/>
                      <a:pt x="368" y="2480"/>
                      <a:pt x="368" y="2463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72" name="73 Grupo">
                <a:extLst>
                  <a:ext uri="{FF2B5EF4-FFF2-40B4-BE49-F238E27FC236}">
                    <a16:creationId xmlns:a16="http://schemas.microsoft.com/office/drawing/2014/main" id="{870DCC98-4908-404D-A820-05B1477D8A66}"/>
                  </a:ext>
                </a:extLst>
              </p:cNvPr>
              <p:cNvGrpSpPr/>
              <p:nvPr/>
            </p:nvGrpSpPr>
            <p:grpSpPr>
              <a:xfrm>
                <a:off x="1274764" y="1600201"/>
                <a:ext cx="180975" cy="180975"/>
                <a:chOff x="0" y="0"/>
                <a:chExt cx="180975" cy="180975"/>
              </a:xfrm>
            </p:grpSpPr>
            <p:sp>
              <p:nvSpPr>
                <p:cNvPr id="91" name="Freeform 66">
                  <a:extLst>
                    <a:ext uri="{FF2B5EF4-FFF2-40B4-BE49-F238E27FC236}">
                      <a16:creationId xmlns:a16="http://schemas.microsoft.com/office/drawing/2014/main" id="{4C7D134E-75F9-435E-8EEB-943607D30A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2875" y="152400"/>
                  <a:ext cx="38100" cy="28575"/>
                </a:xfrm>
                <a:custGeom>
                  <a:avLst/>
                  <a:gdLst>
                    <a:gd name="T0" fmla="*/ 26 w 122"/>
                    <a:gd name="T1" fmla="*/ 65 h 104"/>
                    <a:gd name="T2" fmla="*/ 85 w 122"/>
                    <a:gd name="T3" fmla="*/ 21 h 104"/>
                    <a:gd name="T4" fmla="*/ 112 w 122"/>
                    <a:gd name="T5" fmla="*/ 67 h 104"/>
                    <a:gd name="T6" fmla="*/ 26 w 122"/>
                    <a:gd name="T7" fmla="*/ 65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2" h="104">
                      <a:moveTo>
                        <a:pt x="26" y="65"/>
                      </a:moveTo>
                      <a:cubicBezTo>
                        <a:pt x="0" y="23"/>
                        <a:pt x="31" y="0"/>
                        <a:pt x="85" y="21"/>
                      </a:cubicBezTo>
                      <a:cubicBezTo>
                        <a:pt x="110" y="30"/>
                        <a:pt x="122" y="51"/>
                        <a:pt x="112" y="67"/>
                      </a:cubicBezTo>
                      <a:cubicBezTo>
                        <a:pt x="89" y="104"/>
                        <a:pt x="50" y="103"/>
                        <a:pt x="26" y="65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317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 sz="28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2" name="nayarit3">
                  <a:extLst>
                    <a:ext uri="{FF2B5EF4-FFF2-40B4-BE49-F238E27FC236}">
                      <a16:creationId xmlns:a16="http://schemas.microsoft.com/office/drawing/2014/main" id="{8AD2BAFD-D2ED-4EC7-B06F-5EB1F6EB16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5250" y="114300"/>
                  <a:ext cx="57150" cy="38100"/>
                </a:xfrm>
                <a:custGeom>
                  <a:avLst/>
                  <a:gdLst>
                    <a:gd name="T0" fmla="*/ 1 w 220"/>
                    <a:gd name="T1" fmla="*/ 105 h 153"/>
                    <a:gd name="T2" fmla="*/ 192 w 220"/>
                    <a:gd name="T3" fmla="*/ 10 h 153"/>
                    <a:gd name="T4" fmla="*/ 192 w 220"/>
                    <a:gd name="T5" fmla="*/ 70 h 153"/>
                    <a:gd name="T6" fmla="*/ 1 w 220"/>
                    <a:gd name="T7" fmla="*/ 105 h 1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20" h="153">
                      <a:moveTo>
                        <a:pt x="1" y="105"/>
                      </a:moveTo>
                      <a:cubicBezTo>
                        <a:pt x="3" y="38"/>
                        <a:pt x="79" y="0"/>
                        <a:pt x="192" y="10"/>
                      </a:cubicBezTo>
                      <a:cubicBezTo>
                        <a:pt x="220" y="13"/>
                        <a:pt x="220" y="24"/>
                        <a:pt x="192" y="70"/>
                      </a:cubicBezTo>
                      <a:cubicBezTo>
                        <a:pt x="158" y="124"/>
                        <a:pt x="0" y="153"/>
                        <a:pt x="1" y="105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317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 sz="28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3" name="nayarit2">
                  <a:extLst>
                    <a:ext uri="{FF2B5EF4-FFF2-40B4-BE49-F238E27FC236}">
                      <a16:creationId xmlns:a16="http://schemas.microsoft.com/office/drawing/2014/main" id="{33582870-63F1-4559-94F4-A3D90768B3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100" y="38100"/>
                  <a:ext cx="57150" cy="66675"/>
                </a:xfrm>
                <a:custGeom>
                  <a:avLst/>
                  <a:gdLst>
                    <a:gd name="T0" fmla="*/ 44 w 233"/>
                    <a:gd name="T1" fmla="*/ 129 h 223"/>
                    <a:gd name="T2" fmla="*/ 65 w 233"/>
                    <a:gd name="T3" fmla="*/ 5 h 223"/>
                    <a:gd name="T4" fmla="*/ 205 w 233"/>
                    <a:gd name="T5" fmla="*/ 146 h 223"/>
                    <a:gd name="T6" fmla="*/ 156 w 233"/>
                    <a:gd name="T7" fmla="*/ 223 h 223"/>
                    <a:gd name="T8" fmla="*/ 44 w 233"/>
                    <a:gd name="T9" fmla="*/ 129 h 2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33" h="223">
                      <a:moveTo>
                        <a:pt x="44" y="129"/>
                      </a:moveTo>
                      <a:cubicBezTo>
                        <a:pt x="1" y="9"/>
                        <a:pt x="0" y="10"/>
                        <a:pt x="65" y="5"/>
                      </a:cubicBezTo>
                      <a:cubicBezTo>
                        <a:pt x="127" y="0"/>
                        <a:pt x="164" y="37"/>
                        <a:pt x="205" y="146"/>
                      </a:cubicBezTo>
                      <a:cubicBezTo>
                        <a:pt x="233" y="218"/>
                        <a:pt x="230" y="223"/>
                        <a:pt x="156" y="223"/>
                      </a:cubicBezTo>
                      <a:cubicBezTo>
                        <a:pt x="93" y="223"/>
                        <a:pt x="71" y="205"/>
                        <a:pt x="44" y="129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317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 sz="28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4" name="Freeform 69">
                  <a:extLst>
                    <a:ext uri="{FF2B5EF4-FFF2-40B4-BE49-F238E27FC236}">
                      <a16:creationId xmlns:a16="http://schemas.microsoft.com/office/drawing/2014/main" id="{7BCC325E-C834-4E2D-9334-BC86418B96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0" y="0"/>
                  <a:ext cx="19050" cy="28575"/>
                </a:xfrm>
                <a:custGeom>
                  <a:avLst/>
                  <a:gdLst>
                    <a:gd name="T0" fmla="*/ 0 w 56"/>
                    <a:gd name="T1" fmla="*/ 51 h 109"/>
                    <a:gd name="T2" fmla="*/ 28 w 56"/>
                    <a:gd name="T3" fmla="*/ 10 h 109"/>
                    <a:gd name="T4" fmla="*/ 56 w 56"/>
                    <a:gd name="T5" fmla="*/ 68 h 109"/>
                    <a:gd name="T6" fmla="*/ 28 w 56"/>
                    <a:gd name="T7" fmla="*/ 109 h 109"/>
                    <a:gd name="T8" fmla="*/ 0 w 56"/>
                    <a:gd name="T9" fmla="*/ 51 h 1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109">
                      <a:moveTo>
                        <a:pt x="0" y="51"/>
                      </a:moveTo>
                      <a:cubicBezTo>
                        <a:pt x="0" y="19"/>
                        <a:pt x="13" y="0"/>
                        <a:pt x="28" y="10"/>
                      </a:cubicBezTo>
                      <a:cubicBezTo>
                        <a:pt x="44" y="20"/>
                        <a:pt x="56" y="46"/>
                        <a:pt x="56" y="68"/>
                      </a:cubicBezTo>
                      <a:cubicBezTo>
                        <a:pt x="56" y="91"/>
                        <a:pt x="44" y="109"/>
                        <a:pt x="28" y="109"/>
                      </a:cubicBezTo>
                      <a:cubicBezTo>
                        <a:pt x="13" y="109"/>
                        <a:pt x="0" y="83"/>
                        <a:pt x="0" y="51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317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MX" sz="28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73" name="nuevo_leon">
                <a:extLst>
                  <a:ext uri="{FF2B5EF4-FFF2-40B4-BE49-F238E27FC236}">
                    <a16:creationId xmlns:a16="http://schemas.microsoft.com/office/drawing/2014/main" id="{3538844E-15D9-4602-8BBF-2FB016D0D8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26127" y="3416300"/>
                <a:ext cx="674688" cy="1249362"/>
              </a:xfrm>
              <a:custGeom>
                <a:avLst/>
                <a:gdLst>
                  <a:gd name="T0" fmla="*/ 653 w 2514"/>
                  <a:gd name="T1" fmla="*/ 4353 h 4699"/>
                  <a:gd name="T2" fmla="*/ 519 w 2514"/>
                  <a:gd name="T3" fmla="*/ 3702 h 4699"/>
                  <a:gd name="T4" fmla="*/ 357 w 2514"/>
                  <a:gd name="T5" fmla="*/ 3177 h 4699"/>
                  <a:gd name="T6" fmla="*/ 354 w 2514"/>
                  <a:gd name="T7" fmla="*/ 2867 h 4699"/>
                  <a:gd name="T8" fmla="*/ 633 w 2514"/>
                  <a:gd name="T9" fmla="*/ 2651 h 4699"/>
                  <a:gd name="T10" fmla="*/ 836 w 2514"/>
                  <a:gd name="T11" fmla="*/ 2513 h 4699"/>
                  <a:gd name="T12" fmla="*/ 671 w 2514"/>
                  <a:gd name="T13" fmla="*/ 2443 h 4699"/>
                  <a:gd name="T14" fmla="*/ 556 w 2514"/>
                  <a:gd name="T15" fmla="*/ 2369 h 4699"/>
                  <a:gd name="T16" fmla="*/ 295 w 2514"/>
                  <a:gd name="T17" fmla="*/ 1980 h 4699"/>
                  <a:gd name="T18" fmla="*/ 258 w 2514"/>
                  <a:gd name="T19" fmla="*/ 1798 h 4699"/>
                  <a:gd name="T20" fmla="*/ 0 w 2514"/>
                  <a:gd name="T21" fmla="*/ 1470 h 4699"/>
                  <a:gd name="T22" fmla="*/ 408 w 2514"/>
                  <a:gd name="T23" fmla="*/ 1192 h 4699"/>
                  <a:gd name="T24" fmla="*/ 533 w 2514"/>
                  <a:gd name="T25" fmla="*/ 1111 h 4699"/>
                  <a:gd name="T26" fmla="*/ 426 w 2514"/>
                  <a:gd name="T27" fmla="*/ 702 h 4699"/>
                  <a:gd name="T28" fmla="*/ 584 w 2514"/>
                  <a:gd name="T29" fmla="*/ 445 h 4699"/>
                  <a:gd name="T30" fmla="*/ 994 w 2514"/>
                  <a:gd name="T31" fmla="*/ 111 h 4699"/>
                  <a:gd name="T32" fmla="*/ 1323 w 2514"/>
                  <a:gd name="T33" fmla="*/ 47 h 4699"/>
                  <a:gd name="T34" fmla="*/ 1216 w 2514"/>
                  <a:gd name="T35" fmla="*/ 360 h 4699"/>
                  <a:gd name="T36" fmla="*/ 1415 w 2514"/>
                  <a:gd name="T37" fmla="*/ 933 h 4699"/>
                  <a:gd name="T38" fmla="*/ 1415 w 2514"/>
                  <a:gd name="T39" fmla="*/ 1076 h 4699"/>
                  <a:gd name="T40" fmla="*/ 1636 w 2514"/>
                  <a:gd name="T41" fmla="*/ 1360 h 4699"/>
                  <a:gd name="T42" fmla="*/ 1839 w 2514"/>
                  <a:gd name="T43" fmla="*/ 1638 h 4699"/>
                  <a:gd name="T44" fmla="*/ 2075 w 2514"/>
                  <a:gd name="T45" fmla="*/ 1812 h 4699"/>
                  <a:gd name="T46" fmla="*/ 2280 w 2514"/>
                  <a:gd name="T47" fmla="*/ 1808 h 4699"/>
                  <a:gd name="T48" fmla="*/ 2380 w 2514"/>
                  <a:gd name="T49" fmla="*/ 2069 h 4699"/>
                  <a:gd name="T50" fmla="*/ 2508 w 2514"/>
                  <a:gd name="T51" fmla="*/ 2382 h 4699"/>
                  <a:gd name="T52" fmla="*/ 1838 w 2514"/>
                  <a:gd name="T53" fmla="*/ 2873 h 4699"/>
                  <a:gd name="T54" fmla="*/ 1572 w 2514"/>
                  <a:gd name="T55" fmla="*/ 3149 h 4699"/>
                  <a:gd name="T56" fmla="*/ 1390 w 2514"/>
                  <a:gd name="T57" fmla="*/ 3386 h 4699"/>
                  <a:gd name="T58" fmla="*/ 1476 w 2514"/>
                  <a:gd name="T59" fmla="*/ 3842 h 4699"/>
                  <a:gd name="T60" fmla="*/ 1347 w 2514"/>
                  <a:gd name="T61" fmla="*/ 4094 h 4699"/>
                  <a:gd name="T62" fmla="*/ 1048 w 2514"/>
                  <a:gd name="T63" fmla="*/ 4475 h 4699"/>
                  <a:gd name="T64" fmla="*/ 876 w 2514"/>
                  <a:gd name="T65" fmla="*/ 4624 h 4699"/>
                  <a:gd name="T66" fmla="*/ 650 w 2514"/>
                  <a:gd name="T67" fmla="*/ 4652 h 4699"/>
                  <a:gd name="connsiteX0" fmla="*/ 2586 w 9979"/>
                  <a:gd name="connsiteY0" fmla="*/ 9866 h 9938"/>
                  <a:gd name="connsiteX1" fmla="*/ 2597 w 9979"/>
                  <a:gd name="connsiteY1" fmla="*/ 9230 h 9938"/>
                  <a:gd name="connsiteX2" fmla="*/ 2315 w 9979"/>
                  <a:gd name="connsiteY2" fmla="*/ 8425 h 9938"/>
                  <a:gd name="connsiteX3" fmla="*/ 2064 w 9979"/>
                  <a:gd name="connsiteY3" fmla="*/ 7844 h 9938"/>
                  <a:gd name="connsiteX4" fmla="*/ 1754 w 9979"/>
                  <a:gd name="connsiteY4" fmla="*/ 7268 h 9938"/>
                  <a:gd name="connsiteX5" fmla="*/ 1420 w 9979"/>
                  <a:gd name="connsiteY5" fmla="*/ 6727 h 9938"/>
                  <a:gd name="connsiteX6" fmla="*/ 1523 w 9979"/>
                  <a:gd name="connsiteY6" fmla="*/ 6327 h 9938"/>
                  <a:gd name="connsiteX7" fmla="*/ 1408 w 9979"/>
                  <a:gd name="connsiteY7" fmla="*/ 6067 h 9938"/>
                  <a:gd name="connsiteX8" fmla="*/ 1444 w 9979"/>
                  <a:gd name="connsiteY8" fmla="*/ 5748 h 9938"/>
                  <a:gd name="connsiteX9" fmla="*/ 2518 w 9979"/>
                  <a:gd name="connsiteY9" fmla="*/ 5608 h 9938"/>
                  <a:gd name="connsiteX10" fmla="*/ 3488 w 9979"/>
                  <a:gd name="connsiteY10" fmla="*/ 5501 h 9938"/>
                  <a:gd name="connsiteX11" fmla="*/ 3325 w 9979"/>
                  <a:gd name="connsiteY11" fmla="*/ 5314 h 9938"/>
                  <a:gd name="connsiteX12" fmla="*/ 2884 w 9979"/>
                  <a:gd name="connsiteY12" fmla="*/ 5256 h 9938"/>
                  <a:gd name="connsiteX13" fmla="*/ 2669 w 9979"/>
                  <a:gd name="connsiteY13" fmla="*/ 5165 h 9938"/>
                  <a:gd name="connsiteX14" fmla="*/ 2371 w 9979"/>
                  <a:gd name="connsiteY14" fmla="*/ 5076 h 9938"/>
                  <a:gd name="connsiteX15" fmla="*/ 2212 w 9979"/>
                  <a:gd name="connsiteY15" fmla="*/ 5007 h 9938"/>
                  <a:gd name="connsiteX16" fmla="*/ 1698 w 9979"/>
                  <a:gd name="connsiteY16" fmla="*/ 4650 h 9938"/>
                  <a:gd name="connsiteX17" fmla="*/ 1173 w 9979"/>
                  <a:gd name="connsiteY17" fmla="*/ 4180 h 9938"/>
                  <a:gd name="connsiteX18" fmla="*/ 1134 w 9979"/>
                  <a:gd name="connsiteY18" fmla="*/ 3963 h 9938"/>
                  <a:gd name="connsiteX19" fmla="*/ 1026 w 9979"/>
                  <a:gd name="connsiteY19" fmla="*/ 3792 h 9938"/>
                  <a:gd name="connsiteX20" fmla="*/ 513 w 9979"/>
                  <a:gd name="connsiteY20" fmla="*/ 3375 h 9938"/>
                  <a:gd name="connsiteX21" fmla="*/ 0 w 9979"/>
                  <a:gd name="connsiteY21" fmla="*/ 3094 h 9938"/>
                  <a:gd name="connsiteX22" fmla="*/ 708 w 9979"/>
                  <a:gd name="connsiteY22" fmla="*/ 2769 h 9938"/>
                  <a:gd name="connsiteX23" fmla="*/ 1623 w 9979"/>
                  <a:gd name="connsiteY23" fmla="*/ 2503 h 9938"/>
                  <a:gd name="connsiteX24" fmla="*/ 1850 w 9979"/>
                  <a:gd name="connsiteY24" fmla="*/ 2543 h 9938"/>
                  <a:gd name="connsiteX25" fmla="*/ 2120 w 9979"/>
                  <a:gd name="connsiteY25" fmla="*/ 2330 h 9938"/>
                  <a:gd name="connsiteX26" fmla="*/ 2140 w 9979"/>
                  <a:gd name="connsiteY26" fmla="*/ 1498 h 9938"/>
                  <a:gd name="connsiteX27" fmla="*/ 1695 w 9979"/>
                  <a:gd name="connsiteY27" fmla="*/ 1460 h 9938"/>
                  <a:gd name="connsiteX28" fmla="*/ 1249 w 9979"/>
                  <a:gd name="connsiteY28" fmla="*/ 1422 h 9938"/>
                  <a:gd name="connsiteX29" fmla="*/ 2323 w 9979"/>
                  <a:gd name="connsiteY29" fmla="*/ 913 h 9938"/>
                  <a:gd name="connsiteX30" fmla="*/ 3126 w 9979"/>
                  <a:gd name="connsiteY30" fmla="*/ 453 h 9938"/>
                  <a:gd name="connsiteX31" fmla="*/ 3954 w 9979"/>
                  <a:gd name="connsiteY31" fmla="*/ 202 h 9938"/>
                  <a:gd name="connsiteX32" fmla="*/ 4777 w 9979"/>
                  <a:gd name="connsiteY32" fmla="*/ 147 h 9938"/>
                  <a:gd name="connsiteX33" fmla="*/ 5263 w 9979"/>
                  <a:gd name="connsiteY33" fmla="*/ 66 h 9938"/>
                  <a:gd name="connsiteX34" fmla="*/ 5322 w 9979"/>
                  <a:gd name="connsiteY34" fmla="*/ 194 h 9938"/>
                  <a:gd name="connsiteX35" fmla="*/ 5356 w 9979"/>
                  <a:gd name="connsiteY35" fmla="*/ 732 h 9938"/>
                  <a:gd name="connsiteX36" fmla="*/ 5465 w 9979"/>
                  <a:gd name="connsiteY36" fmla="*/ 1590 h 9938"/>
                  <a:gd name="connsiteX37" fmla="*/ 5628 w 9979"/>
                  <a:gd name="connsiteY37" fmla="*/ 1952 h 9938"/>
                  <a:gd name="connsiteX38" fmla="*/ 5768 w 9979"/>
                  <a:gd name="connsiteY38" fmla="*/ 2032 h 9938"/>
                  <a:gd name="connsiteX39" fmla="*/ 5628 w 9979"/>
                  <a:gd name="connsiteY39" fmla="*/ 2256 h 9938"/>
                  <a:gd name="connsiteX40" fmla="*/ 5879 w 9979"/>
                  <a:gd name="connsiteY40" fmla="*/ 2435 h 9938"/>
                  <a:gd name="connsiteX41" fmla="*/ 6508 w 9979"/>
                  <a:gd name="connsiteY41" fmla="*/ 2860 h 9938"/>
                  <a:gd name="connsiteX42" fmla="*/ 6949 w 9979"/>
                  <a:gd name="connsiteY42" fmla="*/ 3241 h 9938"/>
                  <a:gd name="connsiteX43" fmla="*/ 7315 w 9979"/>
                  <a:gd name="connsiteY43" fmla="*/ 3452 h 9938"/>
                  <a:gd name="connsiteX44" fmla="*/ 7788 w 9979"/>
                  <a:gd name="connsiteY44" fmla="*/ 3722 h 9938"/>
                  <a:gd name="connsiteX45" fmla="*/ 8254 w 9979"/>
                  <a:gd name="connsiteY45" fmla="*/ 3822 h 9938"/>
                  <a:gd name="connsiteX46" fmla="*/ 8568 w 9979"/>
                  <a:gd name="connsiteY46" fmla="*/ 3886 h 9938"/>
                  <a:gd name="connsiteX47" fmla="*/ 9069 w 9979"/>
                  <a:gd name="connsiteY47" fmla="*/ 3814 h 9938"/>
                  <a:gd name="connsiteX48" fmla="*/ 9435 w 9979"/>
                  <a:gd name="connsiteY48" fmla="*/ 3814 h 9938"/>
                  <a:gd name="connsiteX49" fmla="*/ 9467 w 9979"/>
                  <a:gd name="connsiteY49" fmla="*/ 4369 h 9938"/>
                  <a:gd name="connsiteX50" fmla="*/ 9761 w 9979"/>
                  <a:gd name="connsiteY50" fmla="*/ 4946 h 9938"/>
                  <a:gd name="connsiteX51" fmla="*/ 9976 w 9979"/>
                  <a:gd name="connsiteY51" fmla="*/ 5035 h 9938"/>
                  <a:gd name="connsiteX52" fmla="*/ 8087 w 9979"/>
                  <a:gd name="connsiteY52" fmla="*/ 5780 h 9938"/>
                  <a:gd name="connsiteX53" fmla="*/ 7311 w 9979"/>
                  <a:gd name="connsiteY53" fmla="*/ 6080 h 9938"/>
                  <a:gd name="connsiteX54" fmla="*/ 6885 w 9979"/>
                  <a:gd name="connsiteY54" fmla="*/ 6457 h 9938"/>
                  <a:gd name="connsiteX55" fmla="*/ 6253 w 9979"/>
                  <a:gd name="connsiteY55" fmla="*/ 6667 h 9938"/>
                  <a:gd name="connsiteX56" fmla="*/ 5605 w 9979"/>
                  <a:gd name="connsiteY56" fmla="*/ 6878 h 9938"/>
                  <a:gd name="connsiteX57" fmla="*/ 5529 w 9979"/>
                  <a:gd name="connsiteY57" fmla="*/ 7172 h 9938"/>
                  <a:gd name="connsiteX58" fmla="*/ 5672 w 9979"/>
                  <a:gd name="connsiteY58" fmla="*/ 7595 h 9938"/>
                  <a:gd name="connsiteX59" fmla="*/ 5871 w 9979"/>
                  <a:gd name="connsiteY59" fmla="*/ 8142 h 9938"/>
                  <a:gd name="connsiteX60" fmla="*/ 6189 w 9979"/>
                  <a:gd name="connsiteY60" fmla="*/ 8442 h 9938"/>
                  <a:gd name="connsiteX61" fmla="*/ 5358 w 9979"/>
                  <a:gd name="connsiteY61" fmla="*/ 8678 h 9938"/>
                  <a:gd name="connsiteX62" fmla="*/ 4419 w 9979"/>
                  <a:gd name="connsiteY62" fmla="*/ 9251 h 9938"/>
                  <a:gd name="connsiteX63" fmla="*/ 4169 w 9979"/>
                  <a:gd name="connsiteY63" fmla="*/ 9489 h 9938"/>
                  <a:gd name="connsiteX64" fmla="*/ 3763 w 9979"/>
                  <a:gd name="connsiteY64" fmla="*/ 9736 h 9938"/>
                  <a:gd name="connsiteX65" fmla="*/ 3484 w 9979"/>
                  <a:gd name="connsiteY65" fmla="*/ 9806 h 9938"/>
                  <a:gd name="connsiteX66" fmla="*/ 3079 w 9979"/>
                  <a:gd name="connsiteY66" fmla="*/ 9860 h 9938"/>
                  <a:gd name="connsiteX67" fmla="*/ 2586 w 9979"/>
                  <a:gd name="connsiteY67" fmla="*/ 9866 h 9938"/>
                  <a:gd name="connsiteX0" fmla="*/ 2591 w 10000"/>
                  <a:gd name="connsiteY0" fmla="*/ 9928 h 10000"/>
                  <a:gd name="connsiteX1" fmla="*/ 2602 w 10000"/>
                  <a:gd name="connsiteY1" fmla="*/ 928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3133 w 10000"/>
                  <a:gd name="connsiteY30" fmla="*/ 45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5640 w 10000"/>
                  <a:gd name="connsiteY37" fmla="*/ 1964 h 10000"/>
                  <a:gd name="connsiteX38" fmla="*/ 5640 w 10000"/>
                  <a:gd name="connsiteY38" fmla="*/ 2270 h 10000"/>
                  <a:gd name="connsiteX39" fmla="*/ 5891 w 10000"/>
                  <a:gd name="connsiteY39" fmla="*/ 2450 h 10000"/>
                  <a:gd name="connsiteX40" fmla="*/ 6522 w 10000"/>
                  <a:gd name="connsiteY40" fmla="*/ 2878 h 10000"/>
                  <a:gd name="connsiteX41" fmla="*/ 6964 w 10000"/>
                  <a:gd name="connsiteY41" fmla="*/ 3261 h 10000"/>
                  <a:gd name="connsiteX42" fmla="*/ 7330 w 10000"/>
                  <a:gd name="connsiteY42" fmla="*/ 3474 h 10000"/>
                  <a:gd name="connsiteX43" fmla="*/ 7804 w 10000"/>
                  <a:gd name="connsiteY43" fmla="*/ 3745 h 10000"/>
                  <a:gd name="connsiteX44" fmla="*/ 8271 w 10000"/>
                  <a:gd name="connsiteY44" fmla="*/ 3846 h 10000"/>
                  <a:gd name="connsiteX45" fmla="*/ 8586 w 10000"/>
                  <a:gd name="connsiteY45" fmla="*/ 3910 h 10000"/>
                  <a:gd name="connsiteX46" fmla="*/ 9088 w 10000"/>
                  <a:gd name="connsiteY46" fmla="*/ 3838 h 10000"/>
                  <a:gd name="connsiteX47" fmla="*/ 9455 w 10000"/>
                  <a:gd name="connsiteY47" fmla="*/ 3838 h 10000"/>
                  <a:gd name="connsiteX48" fmla="*/ 9487 w 10000"/>
                  <a:gd name="connsiteY48" fmla="*/ 4396 h 10000"/>
                  <a:gd name="connsiteX49" fmla="*/ 9782 w 10000"/>
                  <a:gd name="connsiteY49" fmla="*/ 4977 h 10000"/>
                  <a:gd name="connsiteX50" fmla="*/ 9997 w 10000"/>
                  <a:gd name="connsiteY50" fmla="*/ 5066 h 10000"/>
                  <a:gd name="connsiteX51" fmla="*/ 8104 w 10000"/>
                  <a:gd name="connsiteY51" fmla="*/ 5816 h 10000"/>
                  <a:gd name="connsiteX52" fmla="*/ 7326 w 10000"/>
                  <a:gd name="connsiteY52" fmla="*/ 6118 h 10000"/>
                  <a:gd name="connsiteX53" fmla="*/ 6899 w 10000"/>
                  <a:gd name="connsiteY53" fmla="*/ 6497 h 10000"/>
                  <a:gd name="connsiteX54" fmla="*/ 6266 w 10000"/>
                  <a:gd name="connsiteY54" fmla="*/ 6709 h 10000"/>
                  <a:gd name="connsiteX55" fmla="*/ 5617 w 10000"/>
                  <a:gd name="connsiteY55" fmla="*/ 6921 h 10000"/>
                  <a:gd name="connsiteX56" fmla="*/ 5541 w 10000"/>
                  <a:gd name="connsiteY56" fmla="*/ 7217 h 10000"/>
                  <a:gd name="connsiteX57" fmla="*/ 5684 w 10000"/>
                  <a:gd name="connsiteY57" fmla="*/ 7642 h 10000"/>
                  <a:gd name="connsiteX58" fmla="*/ 5883 w 10000"/>
                  <a:gd name="connsiteY58" fmla="*/ 8193 h 10000"/>
                  <a:gd name="connsiteX59" fmla="*/ 6202 w 10000"/>
                  <a:gd name="connsiteY59" fmla="*/ 8495 h 10000"/>
                  <a:gd name="connsiteX60" fmla="*/ 5369 w 10000"/>
                  <a:gd name="connsiteY60" fmla="*/ 8732 h 10000"/>
                  <a:gd name="connsiteX61" fmla="*/ 4428 w 10000"/>
                  <a:gd name="connsiteY61" fmla="*/ 9309 h 10000"/>
                  <a:gd name="connsiteX62" fmla="*/ 4178 w 10000"/>
                  <a:gd name="connsiteY62" fmla="*/ 9548 h 10000"/>
                  <a:gd name="connsiteX63" fmla="*/ 3771 w 10000"/>
                  <a:gd name="connsiteY63" fmla="*/ 9797 h 10000"/>
                  <a:gd name="connsiteX64" fmla="*/ 3491 w 10000"/>
                  <a:gd name="connsiteY64" fmla="*/ 9867 h 10000"/>
                  <a:gd name="connsiteX65" fmla="*/ 3085 w 10000"/>
                  <a:gd name="connsiteY65" fmla="*/ 9922 h 10000"/>
                  <a:gd name="connsiteX66" fmla="*/ 2591 w 10000"/>
                  <a:gd name="connsiteY66" fmla="*/ 9928 h 10000"/>
                  <a:gd name="connsiteX0" fmla="*/ 2591 w 10000"/>
                  <a:gd name="connsiteY0" fmla="*/ 9928 h 10000"/>
                  <a:gd name="connsiteX1" fmla="*/ 2602 w 10000"/>
                  <a:gd name="connsiteY1" fmla="*/ 928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3133 w 10000"/>
                  <a:gd name="connsiteY30" fmla="*/ 45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5640 w 10000"/>
                  <a:gd name="connsiteY37" fmla="*/ 1964 h 10000"/>
                  <a:gd name="connsiteX38" fmla="*/ 5640 w 10000"/>
                  <a:gd name="connsiteY38" fmla="*/ 2270 h 10000"/>
                  <a:gd name="connsiteX39" fmla="*/ 6411 w 10000"/>
                  <a:gd name="connsiteY39" fmla="*/ 2410 h 10000"/>
                  <a:gd name="connsiteX40" fmla="*/ 6522 w 10000"/>
                  <a:gd name="connsiteY40" fmla="*/ 2878 h 10000"/>
                  <a:gd name="connsiteX41" fmla="*/ 6964 w 10000"/>
                  <a:gd name="connsiteY41" fmla="*/ 3261 h 10000"/>
                  <a:gd name="connsiteX42" fmla="*/ 7330 w 10000"/>
                  <a:gd name="connsiteY42" fmla="*/ 3474 h 10000"/>
                  <a:gd name="connsiteX43" fmla="*/ 7804 w 10000"/>
                  <a:gd name="connsiteY43" fmla="*/ 3745 h 10000"/>
                  <a:gd name="connsiteX44" fmla="*/ 8271 w 10000"/>
                  <a:gd name="connsiteY44" fmla="*/ 3846 h 10000"/>
                  <a:gd name="connsiteX45" fmla="*/ 8586 w 10000"/>
                  <a:gd name="connsiteY45" fmla="*/ 3910 h 10000"/>
                  <a:gd name="connsiteX46" fmla="*/ 9088 w 10000"/>
                  <a:gd name="connsiteY46" fmla="*/ 3838 h 10000"/>
                  <a:gd name="connsiteX47" fmla="*/ 9455 w 10000"/>
                  <a:gd name="connsiteY47" fmla="*/ 3838 h 10000"/>
                  <a:gd name="connsiteX48" fmla="*/ 9487 w 10000"/>
                  <a:gd name="connsiteY48" fmla="*/ 4396 h 10000"/>
                  <a:gd name="connsiteX49" fmla="*/ 9782 w 10000"/>
                  <a:gd name="connsiteY49" fmla="*/ 4977 h 10000"/>
                  <a:gd name="connsiteX50" fmla="*/ 9997 w 10000"/>
                  <a:gd name="connsiteY50" fmla="*/ 5066 h 10000"/>
                  <a:gd name="connsiteX51" fmla="*/ 8104 w 10000"/>
                  <a:gd name="connsiteY51" fmla="*/ 5816 h 10000"/>
                  <a:gd name="connsiteX52" fmla="*/ 7326 w 10000"/>
                  <a:gd name="connsiteY52" fmla="*/ 6118 h 10000"/>
                  <a:gd name="connsiteX53" fmla="*/ 6899 w 10000"/>
                  <a:gd name="connsiteY53" fmla="*/ 6497 h 10000"/>
                  <a:gd name="connsiteX54" fmla="*/ 6266 w 10000"/>
                  <a:gd name="connsiteY54" fmla="*/ 6709 h 10000"/>
                  <a:gd name="connsiteX55" fmla="*/ 5617 w 10000"/>
                  <a:gd name="connsiteY55" fmla="*/ 6921 h 10000"/>
                  <a:gd name="connsiteX56" fmla="*/ 5541 w 10000"/>
                  <a:gd name="connsiteY56" fmla="*/ 7217 h 10000"/>
                  <a:gd name="connsiteX57" fmla="*/ 5684 w 10000"/>
                  <a:gd name="connsiteY57" fmla="*/ 7642 h 10000"/>
                  <a:gd name="connsiteX58" fmla="*/ 5883 w 10000"/>
                  <a:gd name="connsiteY58" fmla="*/ 8193 h 10000"/>
                  <a:gd name="connsiteX59" fmla="*/ 6202 w 10000"/>
                  <a:gd name="connsiteY59" fmla="*/ 8495 h 10000"/>
                  <a:gd name="connsiteX60" fmla="*/ 5369 w 10000"/>
                  <a:gd name="connsiteY60" fmla="*/ 8732 h 10000"/>
                  <a:gd name="connsiteX61" fmla="*/ 4428 w 10000"/>
                  <a:gd name="connsiteY61" fmla="*/ 9309 h 10000"/>
                  <a:gd name="connsiteX62" fmla="*/ 4178 w 10000"/>
                  <a:gd name="connsiteY62" fmla="*/ 9548 h 10000"/>
                  <a:gd name="connsiteX63" fmla="*/ 3771 w 10000"/>
                  <a:gd name="connsiteY63" fmla="*/ 9797 h 10000"/>
                  <a:gd name="connsiteX64" fmla="*/ 3491 w 10000"/>
                  <a:gd name="connsiteY64" fmla="*/ 9867 h 10000"/>
                  <a:gd name="connsiteX65" fmla="*/ 3085 w 10000"/>
                  <a:gd name="connsiteY65" fmla="*/ 9922 h 10000"/>
                  <a:gd name="connsiteX66" fmla="*/ 2591 w 10000"/>
                  <a:gd name="connsiteY66" fmla="*/ 9928 h 10000"/>
                  <a:gd name="connsiteX0" fmla="*/ 2591 w 10000"/>
                  <a:gd name="connsiteY0" fmla="*/ 9928 h 10000"/>
                  <a:gd name="connsiteX1" fmla="*/ 2602 w 10000"/>
                  <a:gd name="connsiteY1" fmla="*/ 928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3133 w 10000"/>
                  <a:gd name="connsiteY30" fmla="*/ 45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5640 w 10000"/>
                  <a:gd name="connsiteY37" fmla="*/ 1964 h 10000"/>
                  <a:gd name="connsiteX38" fmla="*/ 6411 w 10000"/>
                  <a:gd name="connsiteY38" fmla="*/ 2410 h 10000"/>
                  <a:gd name="connsiteX39" fmla="*/ 6522 w 10000"/>
                  <a:gd name="connsiteY39" fmla="*/ 2878 h 10000"/>
                  <a:gd name="connsiteX40" fmla="*/ 6964 w 10000"/>
                  <a:gd name="connsiteY40" fmla="*/ 3261 h 10000"/>
                  <a:gd name="connsiteX41" fmla="*/ 7330 w 10000"/>
                  <a:gd name="connsiteY41" fmla="*/ 3474 h 10000"/>
                  <a:gd name="connsiteX42" fmla="*/ 7804 w 10000"/>
                  <a:gd name="connsiteY42" fmla="*/ 3745 h 10000"/>
                  <a:gd name="connsiteX43" fmla="*/ 8271 w 10000"/>
                  <a:gd name="connsiteY43" fmla="*/ 3846 h 10000"/>
                  <a:gd name="connsiteX44" fmla="*/ 8586 w 10000"/>
                  <a:gd name="connsiteY44" fmla="*/ 3910 h 10000"/>
                  <a:gd name="connsiteX45" fmla="*/ 9088 w 10000"/>
                  <a:gd name="connsiteY45" fmla="*/ 3838 h 10000"/>
                  <a:gd name="connsiteX46" fmla="*/ 9455 w 10000"/>
                  <a:gd name="connsiteY46" fmla="*/ 3838 h 10000"/>
                  <a:gd name="connsiteX47" fmla="*/ 9487 w 10000"/>
                  <a:gd name="connsiteY47" fmla="*/ 4396 h 10000"/>
                  <a:gd name="connsiteX48" fmla="*/ 9782 w 10000"/>
                  <a:gd name="connsiteY48" fmla="*/ 4977 h 10000"/>
                  <a:gd name="connsiteX49" fmla="*/ 9997 w 10000"/>
                  <a:gd name="connsiteY49" fmla="*/ 5066 h 10000"/>
                  <a:gd name="connsiteX50" fmla="*/ 8104 w 10000"/>
                  <a:gd name="connsiteY50" fmla="*/ 5816 h 10000"/>
                  <a:gd name="connsiteX51" fmla="*/ 7326 w 10000"/>
                  <a:gd name="connsiteY51" fmla="*/ 6118 h 10000"/>
                  <a:gd name="connsiteX52" fmla="*/ 6899 w 10000"/>
                  <a:gd name="connsiteY52" fmla="*/ 6497 h 10000"/>
                  <a:gd name="connsiteX53" fmla="*/ 6266 w 10000"/>
                  <a:gd name="connsiteY53" fmla="*/ 6709 h 10000"/>
                  <a:gd name="connsiteX54" fmla="*/ 5617 w 10000"/>
                  <a:gd name="connsiteY54" fmla="*/ 6921 h 10000"/>
                  <a:gd name="connsiteX55" fmla="*/ 5541 w 10000"/>
                  <a:gd name="connsiteY55" fmla="*/ 7217 h 10000"/>
                  <a:gd name="connsiteX56" fmla="*/ 5684 w 10000"/>
                  <a:gd name="connsiteY56" fmla="*/ 7642 h 10000"/>
                  <a:gd name="connsiteX57" fmla="*/ 5883 w 10000"/>
                  <a:gd name="connsiteY57" fmla="*/ 8193 h 10000"/>
                  <a:gd name="connsiteX58" fmla="*/ 6202 w 10000"/>
                  <a:gd name="connsiteY58" fmla="*/ 8495 h 10000"/>
                  <a:gd name="connsiteX59" fmla="*/ 5369 w 10000"/>
                  <a:gd name="connsiteY59" fmla="*/ 8732 h 10000"/>
                  <a:gd name="connsiteX60" fmla="*/ 4428 w 10000"/>
                  <a:gd name="connsiteY60" fmla="*/ 9309 h 10000"/>
                  <a:gd name="connsiteX61" fmla="*/ 4178 w 10000"/>
                  <a:gd name="connsiteY61" fmla="*/ 9548 h 10000"/>
                  <a:gd name="connsiteX62" fmla="*/ 3771 w 10000"/>
                  <a:gd name="connsiteY62" fmla="*/ 9797 h 10000"/>
                  <a:gd name="connsiteX63" fmla="*/ 3491 w 10000"/>
                  <a:gd name="connsiteY63" fmla="*/ 9867 h 10000"/>
                  <a:gd name="connsiteX64" fmla="*/ 3085 w 10000"/>
                  <a:gd name="connsiteY64" fmla="*/ 9922 h 10000"/>
                  <a:gd name="connsiteX65" fmla="*/ 2591 w 10000"/>
                  <a:gd name="connsiteY65" fmla="*/ 9928 h 10000"/>
                  <a:gd name="connsiteX0" fmla="*/ 2591 w 10000"/>
                  <a:gd name="connsiteY0" fmla="*/ 9928 h 10000"/>
                  <a:gd name="connsiteX1" fmla="*/ 2602 w 10000"/>
                  <a:gd name="connsiteY1" fmla="*/ 928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3133 w 10000"/>
                  <a:gd name="connsiteY30" fmla="*/ 45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5640 w 10000"/>
                  <a:gd name="connsiteY37" fmla="*/ 1964 h 10000"/>
                  <a:gd name="connsiteX38" fmla="*/ 6411 w 10000"/>
                  <a:gd name="connsiteY38" fmla="*/ 2410 h 10000"/>
                  <a:gd name="connsiteX39" fmla="*/ 6522 w 10000"/>
                  <a:gd name="connsiteY39" fmla="*/ 2878 h 10000"/>
                  <a:gd name="connsiteX40" fmla="*/ 7330 w 10000"/>
                  <a:gd name="connsiteY40" fmla="*/ 3474 h 10000"/>
                  <a:gd name="connsiteX41" fmla="*/ 7804 w 10000"/>
                  <a:gd name="connsiteY41" fmla="*/ 3745 h 10000"/>
                  <a:gd name="connsiteX42" fmla="*/ 8271 w 10000"/>
                  <a:gd name="connsiteY42" fmla="*/ 3846 h 10000"/>
                  <a:gd name="connsiteX43" fmla="*/ 8586 w 10000"/>
                  <a:gd name="connsiteY43" fmla="*/ 3910 h 10000"/>
                  <a:gd name="connsiteX44" fmla="*/ 9088 w 10000"/>
                  <a:gd name="connsiteY44" fmla="*/ 3838 h 10000"/>
                  <a:gd name="connsiteX45" fmla="*/ 9455 w 10000"/>
                  <a:gd name="connsiteY45" fmla="*/ 3838 h 10000"/>
                  <a:gd name="connsiteX46" fmla="*/ 9487 w 10000"/>
                  <a:gd name="connsiteY46" fmla="*/ 4396 h 10000"/>
                  <a:gd name="connsiteX47" fmla="*/ 9782 w 10000"/>
                  <a:gd name="connsiteY47" fmla="*/ 4977 h 10000"/>
                  <a:gd name="connsiteX48" fmla="*/ 9997 w 10000"/>
                  <a:gd name="connsiteY48" fmla="*/ 5066 h 10000"/>
                  <a:gd name="connsiteX49" fmla="*/ 8104 w 10000"/>
                  <a:gd name="connsiteY49" fmla="*/ 5816 h 10000"/>
                  <a:gd name="connsiteX50" fmla="*/ 7326 w 10000"/>
                  <a:gd name="connsiteY50" fmla="*/ 6118 h 10000"/>
                  <a:gd name="connsiteX51" fmla="*/ 6899 w 10000"/>
                  <a:gd name="connsiteY51" fmla="*/ 6497 h 10000"/>
                  <a:gd name="connsiteX52" fmla="*/ 6266 w 10000"/>
                  <a:gd name="connsiteY52" fmla="*/ 6709 h 10000"/>
                  <a:gd name="connsiteX53" fmla="*/ 5617 w 10000"/>
                  <a:gd name="connsiteY53" fmla="*/ 6921 h 10000"/>
                  <a:gd name="connsiteX54" fmla="*/ 5541 w 10000"/>
                  <a:gd name="connsiteY54" fmla="*/ 7217 h 10000"/>
                  <a:gd name="connsiteX55" fmla="*/ 5684 w 10000"/>
                  <a:gd name="connsiteY55" fmla="*/ 7642 h 10000"/>
                  <a:gd name="connsiteX56" fmla="*/ 5883 w 10000"/>
                  <a:gd name="connsiteY56" fmla="*/ 8193 h 10000"/>
                  <a:gd name="connsiteX57" fmla="*/ 6202 w 10000"/>
                  <a:gd name="connsiteY57" fmla="*/ 8495 h 10000"/>
                  <a:gd name="connsiteX58" fmla="*/ 5369 w 10000"/>
                  <a:gd name="connsiteY58" fmla="*/ 8732 h 10000"/>
                  <a:gd name="connsiteX59" fmla="*/ 4428 w 10000"/>
                  <a:gd name="connsiteY59" fmla="*/ 9309 h 10000"/>
                  <a:gd name="connsiteX60" fmla="*/ 4178 w 10000"/>
                  <a:gd name="connsiteY60" fmla="*/ 9548 h 10000"/>
                  <a:gd name="connsiteX61" fmla="*/ 3771 w 10000"/>
                  <a:gd name="connsiteY61" fmla="*/ 9797 h 10000"/>
                  <a:gd name="connsiteX62" fmla="*/ 3491 w 10000"/>
                  <a:gd name="connsiteY62" fmla="*/ 9867 h 10000"/>
                  <a:gd name="connsiteX63" fmla="*/ 3085 w 10000"/>
                  <a:gd name="connsiteY63" fmla="*/ 9922 h 10000"/>
                  <a:gd name="connsiteX64" fmla="*/ 2591 w 10000"/>
                  <a:gd name="connsiteY64" fmla="*/ 9928 h 10000"/>
                  <a:gd name="connsiteX0" fmla="*/ 2591 w 10000"/>
                  <a:gd name="connsiteY0" fmla="*/ 9928 h 10000"/>
                  <a:gd name="connsiteX1" fmla="*/ 2602 w 10000"/>
                  <a:gd name="connsiteY1" fmla="*/ 928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3133 w 10000"/>
                  <a:gd name="connsiteY30" fmla="*/ 45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5640 w 10000"/>
                  <a:gd name="connsiteY37" fmla="*/ 1964 h 10000"/>
                  <a:gd name="connsiteX38" fmla="*/ 6411 w 10000"/>
                  <a:gd name="connsiteY38" fmla="*/ 2410 h 10000"/>
                  <a:gd name="connsiteX39" fmla="*/ 6522 w 10000"/>
                  <a:gd name="connsiteY39" fmla="*/ 2878 h 10000"/>
                  <a:gd name="connsiteX40" fmla="*/ 8370 w 10000"/>
                  <a:gd name="connsiteY40" fmla="*/ 3434 h 10000"/>
                  <a:gd name="connsiteX41" fmla="*/ 7804 w 10000"/>
                  <a:gd name="connsiteY41" fmla="*/ 3745 h 10000"/>
                  <a:gd name="connsiteX42" fmla="*/ 8271 w 10000"/>
                  <a:gd name="connsiteY42" fmla="*/ 3846 h 10000"/>
                  <a:gd name="connsiteX43" fmla="*/ 8586 w 10000"/>
                  <a:gd name="connsiteY43" fmla="*/ 3910 h 10000"/>
                  <a:gd name="connsiteX44" fmla="*/ 9088 w 10000"/>
                  <a:gd name="connsiteY44" fmla="*/ 3838 h 10000"/>
                  <a:gd name="connsiteX45" fmla="*/ 9455 w 10000"/>
                  <a:gd name="connsiteY45" fmla="*/ 3838 h 10000"/>
                  <a:gd name="connsiteX46" fmla="*/ 9487 w 10000"/>
                  <a:gd name="connsiteY46" fmla="*/ 4396 h 10000"/>
                  <a:gd name="connsiteX47" fmla="*/ 9782 w 10000"/>
                  <a:gd name="connsiteY47" fmla="*/ 4977 h 10000"/>
                  <a:gd name="connsiteX48" fmla="*/ 9997 w 10000"/>
                  <a:gd name="connsiteY48" fmla="*/ 5066 h 10000"/>
                  <a:gd name="connsiteX49" fmla="*/ 8104 w 10000"/>
                  <a:gd name="connsiteY49" fmla="*/ 5816 h 10000"/>
                  <a:gd name="connsiteX50" fmla="*/ 7326 w 10000"/>
                  <a:gd name="connsiteY50" fmla="*/ 6118 h 10000"/>
                  <a:gd name="connsiteX51" fmla="*/ 6899 w 10000"/>
                  <a:gd name="connsiteY51" fmla="*/ 6497 h 10000"/>
                  <a:gd name="connsiteX52" fmla="*/ 6266 w 10000"/>
                  <a:gd name="connsiteY52" fmla="*/ 6709 h 10000"/>
                  <a:gd name="connsiteX53" fmla="*/ 5617 w 10000"/>
                  <a:gd name="connsiteY53" fmla="*/ 6921 h 10000"/>
                  <a:gd name="connsiteX54" fmla="*/ 5541 w 10000"/>
                  <a:gd name="connsiteY54" fmla="*/ 7217 h 10000"/>
                  <a:gd name="connsiteX55" fmla="*/ 5684 w 10000"/>
                  <a:gd name="connsiteY55" fmla="*/ 7642 h 10000"/>
                  <a:gd name="connsiteX56" fmla="*/ 5883 w 10000"/>
                  <a:gd name="connsiteY56" fmla="*/ 8193 h 10000"/>
                  <a:gd name="connsiteX57" fmla="*/ 6202 w 10000"/>
                  <a:gd name="connsiteY57" fmla="*/ 8495 h 10000"/>
                  <a:gd name="connsiteX58" fmla="*/ 5369 w 10000"/>
                  <a:gd name="connsiteY58" fmla="*/ 8732 h 10000"/>
                  <a:gd name="connsiteX59" fmla="*/ 4428 w 10000"/>
                  <a:gd name="connsiteY59" fmla="*/ 9309 h 10000"/>
                  <a:gd name="connsiteX60" fmla="*/ 4178 w 10000"/>
                  <a:gd name="connsiteY60" fmla="*/ 9548 h 10000"/>
                  <a:gd name="connsiteX61" fmla="*/ 3771 w 10000"/>
                  <a:gd name="connsiteY61" fmla="*/ 9797 h 10000"/>
                  <a:gd name="connsiteX62" fmla="*/ 3491 w 10000"/>
                  <a:gd name="connsiteY62" fmla="*/ 9867 h 10000"/>
                  <a:gd name="connsiteX63" fmla="*/ 3085 w 10000"/>
                  <a:gd name="connsiteY63" fmla="*/ 9922 h 10000"/>
                  <a:gd name="connsiteX64" fmla="*/ 2591 w 10000"/>
                  <a:gd name="connsiteY64" fmla="*/ 9928 h 10000"/>
                  <a:gd name="connsiteX0" fmla="*/ 2591 w 10000"/>
                  <a:gd name="connsiteY0" fmla="*/ 9928 h 10000"/>
                  <a:gd name="connsiteX1" fmla="*/ 2602 w 10000"/>
                  <a:gd name="connsiteY1" fmla="*/ 928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3133 w 10000"/>
                  <a:gd name="connsiteY30" fmla="*/ 45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5640 w 10000"/>
                  <a:gd name="connsiteY37" fmla="*/ 1964 h 10000"/>
                  <a:gd name="connsiteX38" fmla="*/ 6411 w 10000"/>
                  <a:gd name="connsiteY38" fmla="*/ 2410 h 10000"/>
                  <a:gd name="connsiteX39" fmla="*/ 6522 w 10000"/>
                  <a:gd name="connsiteY39" fmla="*/ 2878 h 10000"/>
                  <a:gd name="connsiteX40" fmla="*/ 8370 w 10000"/>
                  <a:gd name="connsiteY40" fmla="*/ 3434 h 10000"/>
                  <a:gd name="connsiteX41" fmla="*/ 7804 w 10000"/>
                  <a:gd name="connsiteY41" fmla="*/ 3745 h 10000"/>
                  <a:gd name="connsiteX42" fmla="*/ 8271 w 10000"/>
                  <a:gd name="connsiteY42" fmla="*/ 3846 h 10000"/>
                  <a:gd name="connsiteX43" fmla="*/ 9088 w 10000"/>
                  <a:gd name="connsiteY43" fmla="*/ 3838 h 10000"/>
                  <a:gd name="connsiteX44" fmla="*/ 9455 w 10000"/>
                  <a:gd name="connsiteY44" fmla="*/ 3838 h 10000"/>
                  <a:gd name="connsiteX45" fmla="*/ 9487 w 10000"/>
                  <a:gd name="connsiteY45" fmla="*/ 4396 h 10000"/>
                  <a:gd name="connsiteX46" fmla="*/ 9782 w 10000"/>
                  <a:gd name="connsiteY46" fmla="*/ 4977 h 10000"/>
                  <a:gd name="connsiteX47" fmla="*/ 9997 w 10000"/>
                  <a:gd name="connsiteY47" fmla="*/ 5066 h 10000"/>
                  <a:gd name="connsiteX48" fmla="*/ 8104 w 10000"/>
                  <a:gd name="connsiteY48" fmla="*/ 5816 h 10000"/>
                  <a:gd name="connsiteX49" fmla="*/ 7326 w 10000"/>
                  <a:gd name="connsiteY49" fmla="*/ 6118 h 10000"/>
                  <a:gd name="connsiteX50" fmla="*/ 6899 w 10000"/>
                  <a:gd name="connsiteY50" fmla="*/ 6497 h 10000"/>
                  <a:gd name="connsiteX51" fmla="*/ 6266 w 10000"/>
                  <a:gd name="connsiteY51" fmla="*/ 6709 h 10000"/>
                  <a:gd name="connsiteX52" fmla="*/ 5617 w 10000"/>
                  <a:gd name="connsiteY52" fmla="*/ 6921 h 10000"/>
                  <a:gd name="connsiteX53" fmla="*/ 5541 w 10000"/>
                  <a:gd name="connsiteY53" fmla="*/ 7217 h 10000"/>
                  <a:gd name="connsiteX54" fmla="*/ 5684 w 10000"/>
                  <a:gd name="connsiteY54" fmla="*/ 7642 h 10000"/>
                  <a:gd name="connsiteX55" fmla="*/ 5883 w 10000"/>
                  <a:gd name="connsiteY55" fmla="*/ 8193 h 10000"/>
                  <a:gd name="connsiteX56" fmla="*/ 6202 w 10000"/>
                  <a:gd name="connsiteY56" fmla="*/ 8495 h 10000"/>
                  <a:gd name="connsiteX57" fmla="*/ 5369 w 10000"/>
                  <a:gd name="connsiteY57" fmla="*/ 8732 h 10000"/>
                  <a:gd name="connsiteX58" fmla="*/ 4428 w 10000"/>
                  <a:gd name="connsiteY58" fmla="*/ 9309 h 10000"/>
                  <a:gd name="connsiteX59" fmla="*/ 4178 w 10000"/>
                  <a:gd name="connsiteY59" fmla="*/ 9548 h 10000"/>
                  <a:gd name="connsiteX60" fmla="*/ 3771 w 10000"/>
                  <a:gd name="connsiteY60" fmla="*/ 9797 h 10000"/>
                  <a:gd name="connsiteX61" fmla="*/ 3491 w 10000"/>
                  <a:gd name="connsiteY61" fmla="*/ 9867 h 10000"/>
                  <a:gd name="connsiteX62" fmla="*/ 3085 w 10000"/>
                  <a:gd name="connsiteY62" fmla="*/ 9922 h 10000"/>
                  <a:gd name="connsiteX63" fmla="*/ 2591 w 10000"/>
                  <a:gd name="connsiteY63" fmla="*/ 9928 h 10000"/>
                  <a:gd name="connsiteX0" fmla="*/ 2591 w 10000"/>
                  <a:gd name="connsiteY0" fmla="*/ 9928 h 10000"/>
                  <a:gd name="connsiteX1" fmla="*/ 2602 w 10000"/>
                  <a:gd name="connsiteY1" fmla="*/ 928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3133 w 10000"/>
                  <a:gd name="connsiteY30" fmla="*/ 45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5640 w 10000"/>
                  <a:gd name="connsiteY37" fmla="*/ 1964 h 10000"/>
                  <a:gd name="connsiteX38" fmla="*/ 6411 w 10000"/>
                  <a:gd name="connsiteY38" fmla="*/ 2410 h 10000"/>
                  <a:gd name="connsiteX39" fmla="*/ 6522 w 10000"/>
                  <a:gd name="connsiteY39" fmla="*/ 2878 h 10000"/>
                  <a:gd name="connsiteX40" fmla="*/ 8370 w 10000"/>
                  <a:gd name="connsiteY40" fmla="*/ 3434 h 10000"/>
                  <a:gd name="connsiteX41" fmla="*/ 7804 w 10000"/>
                  <a:gd name="connsiteY41" fmla="*/ 3745 h 10000"/>
                  <a:gd name="connsiteX42" fmla="*/ 9088 w 10000"/>
                  <a:gd name="connsiteY42" fmla="*/ 3838 h 10000"/>
                  <a:gd name="connsiteX43" fmla="*/ 9455 w 10000"/>
                  <a:gd name="connsiteY43" fmla="*/ 3838 h 10000"/>
                  <a:gd name="connsiteX44" fmla="*/ 9487 w 10000"/>
                  <a:gd name="connsiteY44" fmla="*/ 4396 h 10000"/>
                  <a:gd name="connsiteX45" fmla="*/ 9782 w 10000"/>
                  <a:gd name="connsiteY45" fmla="*/ 4977 h 10000"/>
                  <a:gd name="connsiteX46" fmla="*/ 9997 w 10000"/>
                  <a:gd name="connsiteY46" fmla="*/ 5066 h 10000"/>
                  <a:gd name="connsiteX47" fmla="*/ 8104 w 10000"/>
                  <a:gd name="connsiteY47" fmla="*/ 5816 h 10000"/>
                  <a:gd name="connsiteX48" fmla="*/ 7326 w 10000"/>
                  <a:gd name="connsiteY48" fmla="*/ 6118 h 10000"/>
                  <a:gd name="connsiteX49" fmla="*/ 6899 w 10000"/>
                  <a:gd name="connsiteY49" fmla="*/ 6497 h 10000"/>
                  <a:gd name="connsiteX50" fmla="*/ 6266 w 10000"/>
                  <a:gd name="connsiteY50" fmla="*/ 6709 h 10000"/>
                  <a:gd name="connsiteX51" fmla="*/ 5617 w 10000"/>
                  <a:gd name="connsiteY51" fmla="*/ 6921 h 10000"/>
                  <a:gd name="connsiteX52" fmla="*/ 5541 w 10000"/>
                  <a:gd name="connsiteY52" fmla="*/ 7217 h 10000"/>
                  <a:gd name="connsiteX53" fmla="*/ 5684 w 10000"/>
                  <a:gd name="connsiteY53" fmla="*/ 7642 h 10000"/>
                  <a:gd name="connsiteX54" fmla="*/ 5883 w 10000"/>
                  <a:gd name="connsiteY54" fmla="*/ 8193 h 10000"/>
                  <a:gd name="connsiteX55" fmla="*/ 6202 w 10000"/>
                  <a:gd name="connsiteY55" fmla="*/ 8495 h 10000"/>
                  <a:gd name="connsiteX56" fmla="*/ 5369 w 10000"/>
                  <a:gd name="connsiteY56" fmla="*/ 8732 h 10000"/>
                  <a:gd name="connsiteX57" fmla="*/ 4428 w 10000"/>
                  <a:gd name="connsiteY57" fmla="*/ 9309 h 10000"/>
                  <a:gd name="connsiteX58" fmla="*/ 4178 w 10000"/>
                  <a:gd name="connsiteY58" fmla="*/ 9548 h 10000"/>
                  <a:gd name="connsiteX59" fmla="*/ 3771 w 10000"/>
                  <a:gd name="connsiteY59" fmla="*/ 9797 h 10000"/>
                  <a:gd name="connsiteX60" fmla="*/ 3491 w 10000"/>
                  <a:gd name="connsiteY60" fmla="*/ 9867 h 10000"/>
                  <a:gd name="connsiteX61" fmla="*/ 3085 w 10000"/>
                  <a:gd name="connsiteY61" fmla="*/ 9922 h 10000"/>
                  <a:gd name="connsiteX62" fmla="*/ 2591 w 10000"/>
                  <a:gd name="connsiteY62" fmla="*/ 9928 h 10000"/>
                  <a:gd name="connsiteX0" fmla="*/ 2591 w 10000"/>
                  <a:gd name="connsiteY0" fmla="*/ 9928 h 10000"/>
                  <a:gd name="connsiteX1" fmla="*/ 2602 w 10000"/>
                  <a:gd name="connsiteY1" fmla="*/ 928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3133 w 10000"/>
                  <a:gd name="connsiteY30" fmla="*/ 45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5640 w 10000"/>
                  <a:gd name="connsiteY37" fmla="*/ 1964 h 10000"/>
                  <a:gd name="connsiteX38" fmla="*/ 6411 w 10000"/>
                  <a:gd name="connsiteY38" fmla="*/ 2410 h 10000"/>
                  <a:gd name="connsiteX39" fmla="*/ 6522 w 10000"/>
                  <a:gd name="connsiteY39" fmla="*/ 2878 h 10000"/>
                  <a:gd name="connsiteX40" fmla="*/ 8370 w 10000"/>
                  <a:gd name="connsiteY40" fmla="*/ 3434 h 10000"/>
                  <a:gd name="connsiteX41" fmla="*/ 9088 w 10000"/>
                  <a:gd name="connsiteY41" fmla="*/ 3838 h 10000"/>
                  <a:gd name="connsiteX42" fmla="*/ 9455 w 10000"/>
                  <a:gd name="connsiteY42" fmla="*/ 3838 h 10000"/>
                  <a:gd name="connsiteX43" fmla="*/ 9487 w 10000"/>
                  <a:gd name="connsiteY43" fmla="*/ 4396 h 10000"/>
                  <a:gd name="connsiteX44" fmla="*/ 9782 w 10000"/>
                  <a:gd name="connsiteY44" fmla="*/ 4977 h 10000"/>
                  <a:gd name="connsiteX45" fmla="*/ 9997 w 10000"/>
                  <a:gd name="connsiteY45" fmla="*/ 5066 h 10000"/>
                  <a:gd name="connsiteX46" fmla="*/ 8104 w 10000"/>
                  <a:gd name="connsiteY46" fmla="*/ 5816 h 10000"/>
                  <a:gd name="connsiteX47" fmla="*/ 7326 w 10000"/>
                  <a:gd name="connsiteY47" fmla="*/ 6118 h 10000"/>
                  <a:gd name="connsiteX48" fmla="*/ 6899 w 10000"/>
                  <a:gd name="connsiteY48" fmla="*/ 6497 h 10000"/>
                  <a:gd name="connsiteX49" fmla="*/ 6266 w 10000"/>
                  <a:gd name="connsiteY49" fmla="*/ 6709 h 10000"/>
                  <a:gd name="connsiteX50" fmla="*/ 5617 w 10000"/>
                  <a:gd name="connsiteY50" fmla="*/ 6921 h 10000"/>
                  <a:gd name="connsiteX51" fmla="*/ 5541 w 10000"/>
                  <a:gd name="connsiteY51" fmla="*/ 7217 h 10000"/>
                  <a:gd name="connsiteX52" fmla="*/ 5684 w 10000"/>
                  <a:gd name="connsiteY52" fmla="*/ 7642 h 10000"/>
                  <a:gd name="connsiteX53" fmla="*/ 5883 w 10000"/>
                  <a:gd name="connsiteY53" fmla="*/ 8193 h 10000"/>
                  <a:gd name="connsiteX54" fmla="*/ 6202 w 10000"/>
                  <a:gd name="connsiteY54" fmla="*/ 8495 h 10000"/>
                  <a:gd name="connsiteX55" fmla="*/ 5369 w 10000"/>
                  <a:gd name="connsiteY55" fmla="*/ 8732 h 10000"/>
                  <a:gd name="connsiteX56" fmla="*/ 4428 w 10000"/>
                  <a:gd name="connsiteY56" fmla="*/ 9309 h 10000"/>
                  <a:gd name="connsiteX57" fmla="*/ 4178 w 10000"/>
                  <a:gd name="connsiteY57" fmla="*/ 9548 h 10000"/>
                  <a:gd name="connsiteX58" fmla="*/ 3771 w 10000"/>
                  <a:gd name="connsiteY58" fmla="*/ 9797 h 10000"/>
                  <a:gd name="connsiteX59" fmla="*/ 3491 w 10000"/>
                  <a:gd name="connsiteY59" fmla="*/ 9867 h 10000"/>
                  <a:gd name="connsiteX60" fmla="*/ 3085 w 10000"/>
                  <a:gd name="connsiteY60" fmla="*/ 9922 h 10000"/>
                  <a:gd name="connsiteX61" fmla="*/ 2591 w 10000"/>
                  <a:gd name="connsiteY61" fmla="*/ 9928 h 10000"/>
                  <a:gd name="connsiteX0" fmla="*/ 2591 w 10000"/>
                  <a:gd name="connsiteY0" fmla="*/ 9928 h 10000"/>
                  <a:gd name="connsiteX1" fmla="*/ 2602 w 10000"/>
                  <a:gd name="connsiteY1" fmla="*/ 928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2687 w 10000"/>
                  <a:gd name="connsiteY30" fmla="*/ 29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5640 w 10000"/>
                  <a:gd name="connsiteY37" fmla="*/ 1964 h 10000"/>
                  <a:gd name="connsiteX38" fmla="*/ 6411 w 10000"/>
                  <a:gd name="connsiteY38" fmla="*/ 2410 h 10000"/>
                  <a:gd name="connsiteX39" fmla="*/ 6522 w 10000"/>
                  <a:gd name="connsiteY39" fmla="*/ 2878 h 10000"/>
                  <a:gd name="connsiteX40" fmla="*/ 8370 w 10000"/>
                  <a:gd name="connsiteY40" fmla="*/ 3434 h 10000"/>
                  <a:gd name="connsiteX41" fmla="*/ 9088 w 10000"/>
                  <a:gd name="connsiteY41" fmla="*/ 3838 h 10000"/>
                  <a:gd name="connsiteX42" fmla="*/ 9455 w 10000"/>
                  <a:gd name="connsiteY42" fmla="*/ 3838 h 10000"/>
                  <a:gd name="connsiteX43" fmla="*/ 9487 w 10000"/>
                  <a:gd name="connsiteY43" fmla="*/ 4396 h 10000"/>
                  <a:gd name="connsiteX44" fmla="*/ 9782 w 10000"/>
                  <a:gd name="connsiteY44" fmla="*/ 4977 h 10000"/>
                  <a:gd name="connsiteX45" fmla="*/ 9997 w 10000"/>
                  <a:gd name="connsiteY45" fmla="*/ 5066 h 10000"/>
                  <a:gd name="connsiteX46" fmla="*/ 8104 w 10000"/>
                  <a:gd name="connsiteY46" fmla="*/ 5816 h 10000"/>
                  <a:gd name="connsiteX47" fmla="*/ 7326 w 10000"/>
                  <a:gd name="connsiteY47" fmla="*/ 6118 h 10000"/>
                  <a:gd name="connsiteX48" fmla="*/ 6899 w 10000"/>
                  <a:gd name="connsiteY48" fmla="*/ 6497 h 10000"/>
                  <a:gd name="connsiteX49" fmla="*/ 6266 w 10000"/>
                  <a:gd name="connsiteY49" fmla="*/ 6709 h 10000"/>
                  <a:gd name="connsiteX50" fmla="*/ 5617 w 10000"/>
                  <a:gd name="connsiteY50" fmla="*/ 6921 h 10000"/>
                  <a:gd name="connsiteX51" fmla="*/ 5541 w 10000"/>
                  <a:gd name="connsiteY51" fmla="*/ 7217 h 10000"/>
                  <a:gd name="connsiteX52" fmla="*/ 5684 w 10000"/>
                  <a:gd name="connsiteY52" fmla="*/ 7642 h 10000"/>
                  <a:gd name="connsiteX53" fmla="*/ 5883 w 10000"/>
                  <a:gd name="connsiteY53" fmla="*/ 8193 h 10000"/>
                  <a:gd name="connsiteX54" fmla="*/ 6202 w 10000"/>
                  <a:gd name="connsiteY54" fmla="*/ 8495 h 10000"/>
                  <a:gd name="connsiteX55" fmla="*/ 5369 w 10000"/>
                  <a:gd name="connsiteY55" fmla="*/ 8732 h 10000"/>
                  <a:gd name="connsiteX56" fmla="*/ 4428 w 10000"/>
                  <a:gd name="connsiteY56" fmla="*/ 9309 h 10000"/>
                  <a:gd name="connsiteX57" fmla="*/ 4178 w 10000"/>
                  <a:gd name="connsiteY57" fmla="*/ 9548 h 10000"/>
                  <a:gd name="connsiteX58" fmla="*/ 3771 w 10000"/>
                  <a:gd name="connsiteY58" fmla="*/ 9797 h 10000"/>
                  <a:gd name="connsiteX59" fmla="*/ 3491 w 10000"/>
                  <a:gd name="connsiteY59" fmla="*/ 9867 h 10000"/>
                  <a:gd name="connsiteX60" fmla="*/ 3085 w 10000"/>
                  <a:gd name="connsiteY60" fmla="*/ 9922 h 10000"/>
                  <a:gd name="connsiteX61" fmla="*/ 2591 w 10000"/>
                  <a:gd name="connsiteY61" fmla="*/ 9928 h 10000"/>
                  <a:gd name="connsiteX0" fmla="*/ 2591 w 10000"/>
                  <a:gd name="connsiteY0" fmla="*/ 9928 h 10000"/>
                  <a:gd name="connsiteX1" fmla="*/ 2008 w 10000"/>
                  <a:gd name="connsiteY1" fmla="*/ 940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2687 w 10000"/>
                  <a:gd name="connsiteY30" fmla="*/ 29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5640 w 10000"/>
                  <a:gd name="connsiteY37" fmla="*/ 1964 h 10000"/>
                  <a:gd name="connsiteX38" fmla="*/ 6411 w 10000"/>
                  <a:gd name="connsiteY38" fmla="*/ 2410 h 10000"/>
                  <a:gd name="connsiteX39" fmla="*/ 6522 w 10000"/>
                  <a:gd name="connsiteY39" fmla="*/ 2878 h 10000"/>
                  <a:gd name="connsiteX40" fmla="*/ 8370 w 10000"/>
                  <a:gd name="connsiteY40" fmla="*/ 3434 h 10000"/>
                  <a:gd name="connsiteX41" fmla="*/ 9088 w 10000"/>
                  <a:gd name="connsiteY41" fmla="*/ 3838 h 10000"/>
                  <a:gd name="connsiteX42" fmla="*/ 9455 w 10000"/>
                  <a:gd name="connsiteY42" fmla="*/ 3838 h 10000"/>
                  <a:gd name="connsiteX43" fmla="*/ 9487 w 10000"/>
                  <a:gd name="connsiteY43" fmla="*/ 4396 h 10000"/>
                  <a:gd name="connsiteX44" fmla="*/ 9782 w 10000"/>
                  <a:gd name="connsiteY44" fmla="*/ 4977 h 10000"/>
                  <a:gd name="connsiteX45" fmla="*/ 9997 w 10000"/>
                  <a:gd name="connsiteY45" fmla="*/ 5066 h 10000"/>
                  <a:gd name="connsiteX46" fmla="*/ 8104 w 10000"/>
                  <a:gd name="connsiteY46" fmla="*/ 5816 h 10000"/>
                  <a:gd name="connsiteX47" fmla="*/ 7326 w 10000"/>
                  <a:gd name="connsiteY47" fmla="*/ 6118 h 10000"/>
                  <a:gd name="connsiteX48" fmla="*/ 6899 w 10000"/>
                  <a:gd name="connsiteY48" fmla="*/ 6497 h 10000"/>
                  <a:gd name="connsiteX49" fmla="*/ 6266 w 10000"/>
                  <a:gd name="connsiteY49" fmla="*/ 6709 h 10000"/>
                  <a:gd name="connsiteX50" fmla="*/ 5617 w 10000"/>
                  <a:gd name="connsiteY50" fmla="*/ 6921 h 10000"/>
                  <a:gd name="connsiteX51" fmla="*/ 5541 w 10000"/>
                  <a:gd name="connsiteY51" fmla="*/ 7217 h 10000"/>
                  <a:gd name="connsiteX52" fmla="*/ 5684 w 10000"/>
                  <a:gd name="connsiteY52" fmla="*/ 7642 h 10000"/>
                  <a:gd name="connsiteX53" fmla="*/ 5883 w 10000"/>
                  <a:gd name="connsiteY53" fmla="*/ 8193 h 10000"/>
                  <a:gd name="connsiteX54" fmla="*/ 6202 w 10000"/>
                  <a:gd name="connsiteY54" fmla="*/ 8495 h 10000"/>
                  <a:gd name="connsiteX55" fmla="*/ 5369 w 10000"/>
                  <a:gd name="connsiteY55" fmla="*/ 8732 h 10000"/>
                  <a:gd name="connsiteX56" fmla="*/ 4428 w 10000"/>
                  <a:gd name="connsiteY56" fmla="*/ 9309 h 10000"/>
                  <a:gd name="connsiteX57" fmla="*/ 4178 w 10000"/>
                  <a:gd name="connsiteY57" fmla="*/ 9548 h 10000"/>
                  <a:gd name="connsiteX58" fmla="*/ 3771 w 10000"/>
                  <a:gd name="connsiteY58" fmla="*/ 9797 h 10000"/>
                  <a:gd name="connsiteX59" fmla="*/ 3491 w 10000"/>
                  <a:gd name="connsiteY59" fmla="*/ 9867 h 10000"/>
                  <a:gd name="connsiteX60" fmla="*/ 3085 w 10000"/>
                  <a:gd name="connsiteY60" fmla="*/ 9922 h 10000"/>
                  <a:gd name="connsiteX61" fmla="*/ 2591 w 10000"/>
                  <a:gd name="connsiteY61" fmla="*/ 9928 h 10000"/>
                  <a:gd name="connsiteX0" fmla="*/ 2591 w 10000"/>
                  <a:gd name="connsiteY0" fmla="*/ 9928 h 10000"/>
                  <a:gd name="connsiteX1" fmla="*/ 2008 w 10000"/>
                  <a:gd name="connsiteY1" fmla="*/ 940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2687 w 10000"/>
                  <a:gd name="connsiteY30" fmla="*/ 29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5640 w 10000"/>
                  <a:gd name="connsiteY37" fmla="*/ 1964 h 10000"/>
                  <a:gd name="connsiteX38" fmla="*/ 6411 w 10000"/>
                  <a:gd name="connsiteY38" fmla="*/ 2410 h 10000"/>
                  <a:gd name="connsiteX39" fmla="*/ 6522 w 10000"/>
                  <a:gd name="connsiteY39" fmla="*/ 2878 h 10000"/>
                  <a:gd name="connsiteX40" fmla="*/ 8370 w 10000"/>
                  <a:gd name="connsiteY40" fmla="*/ 3434 h 10000"/>
                  <a:gd name="connsiteX41" fmla="*/ 9088 w 10000"/>
                  <a:gd name="connsiteY41" fmla="*/ 3838 h 10000"/>
                  <a:gd name="connsiteX42" fmla="*/ 9455 w 10000"/>
                  <a:gd name="connsiteY42" fmla="*/ 3838 h 10000"/>
                  <a:gd name="connsiteX43" fmla="*/ 9487 w 10000"/>
                  <a:gd name="connsiteY43" fmla="*/ 4396 h 10000"/>
                  <a:gd name="connsiteX44" fmla="*/ 9782 w 10000"/>
                  <a:gd name="connsiteY44" fmla="*/ 4977 h 10000"/>
                  <a:gd name="connsiteX45" fmla="*/ 9997 w 10000"/>
                  <a:gd name="connsiteY45" fmla="*/ 5066 h 10000"/>
                  <a:gd name="connsiteX46" fmla="*/ 8104 w 10000"/>
                  <a:gd name="connsiteY46" fmla="*/ 5816 h 10000"/>
                  <a:gd name="connsiteX47" fmla="*/ 7326 w 10000"/>
                  <a:gd name="connsiteY47" fmla="*/ 6118 h 10000"/>
                  <a:gd name="connsiteX48" fmla="*/ 6899 w 10000"/>
                  <a:gd name="connsiteY48" fmla="*/ 6497 h 10000"/>
                  <a:gd name="connsiteX49" fmla="*/ 6266 w 10000"/>
                  <a:gd name="connsiteY49" fmla="*/ 6709 h 10000"/>
                  <a:gd name="connsiteX50" fmla="*/ 5617 w 10000"/>
                  <a:gd name="connsiteY50" fmla="*/ 6921 h 10000"/>
                  <a:gd name="connsiteX51" fmla="*/ 5541 w 10000"/>
                  <a:gd name="connsiteY51" fmla="*/ 7217 h 10000"/>
                  <a:gd name="connsiteX52" fmla="*/ 5684 w 10000"/>
                  <a:gd name="connsiteY52" fmla="*/ 7642 h 10000"/>
                  <a:gd name="connsiteX53" fmla="*/ 5883 w 10000"/>
                  <a:gd name="connsiteY53" fmla="*/ 8193 h 10000"/>
                  <a:gd name="connsiteX54" fmla="*/ 6202 w 10000"/>
                  <a:gd name="connsiteY54" fmla="*/ 8495 h 10000"/>
                  <a:gd name="connsiteX55" fmla="*/ 5518 w 10000"/>
                  <a:gd name="connsiteY55" fmla="*/ 9053 h 10000"/>
                  <a:gd name="connsiteX56" fmla="*/ 4428 w 10000"/>
                  <a:gd name="connsiteY56" fmla="*/ 9309 h 10000"/>
                  <a:gd name="connsiteX57" fmla="*/ 4178 w 10000"/>
                  <a:gd name="connsiteY57" fmla="*/ 9548 h 10000"/>
                  <a:gd name="connsiteX58" fmla="*/ 3771 w 10000"/>
                  <a:gd name="connsiteY58" fmla="*/ 9797 h 10000"/>
                  <a:gd name="connsiteX59" fmla="*/ 3491 w 10000"/>
                  <a:gd name="connsiteY59" fmla="*/ 9867 h 10000"/>
                  <a:gd name="connsiteX60" fmla="*/ 3085 w 10000"/>
                  <a:gd name="connsiteY60" fmla="*/ 9922 h 10000"/>
                  <a:gd name="connsiteX61" fmla="*/ 2591 w 10000"/>
                  <a:gd name="connsiteY61" fmla="*/ 9928 h 10000"/>
                  <a:gd name="connsiteX0" fmla="*/ 2591 w 10000"/>
                  <a:gd name="connsiteY0" fmla="*/ 9928 h 10000"/>
                  <a:gd name="connsiteX1" fmla="*/ 2008 w 10000"/>
                  <a:gd name="connsiteY1" fmla="*/ 9408 h 10000"/>
                  <a:gd name="connsiteX2" fmla="*/ 2320 w 10000"/>
                  <a:gd name="connsiteY2" fmla="*/ 8478 h 10000"/>
                  <a:gd name="connsiteX3" fmla="*/ 2068 w 10000"/>
                  <a:gd name="connsiteY3" fmla="*/ 7893 h 10000"/>
                  <a:gd name="connsiteX4" fmla="*/ 1758 w 10000"/>
                  <a:gd name="connsiteY4" fmla="*/ 7313 h 10000"/>
                  <a:gd name="connsiteX5" fmla="*/ 1423 w 10000"/>
                  <a:gd name="connsiteY5" fmla="*/ 6769 h 10000"/>
                  <a:gd name="connsiteX6" fmla="*/ 1526 w 10000"/>
                  <a:gd name="connsiteY6" fmla="*/ 6366 h 10000"/>
                  <a:gd name="connsiteX7" fmla="*/ 1411 w 10000"/>
                  <a:gd name="connsiteY7" fmla="*/ 6105 h 10000"/>
                  <a:gd name="connsiteX8" fmla="*/ 1447 w 10000"/>
                  <a:gd name="connsiteY8" fmla="*/ 5784 h 10000"/>
                  <a:gd name="connsiteX9" fmla="*/ 2523 w 10000"/>
                  <a:gd name="connsiteY9" fmla="*/ 5643 h 10000"/>
                  <a:gd name="connsiteX10" fmla="*/ 3495 w 10000"/>
                  <a:gd name="connsiteY10" fmla="*/ 5535 h 10000"/>
                  <a:gd name="connsiteX11" fmla="*/ 3332 w 10000"/>
                  <a:gd name="connsiteY11" fmla="*/ 5347 h 10000"/>
                  <a:gd name="connsiteX12" fmla="*/ 2890 w 10000"/>
                  <a:gd name="connsiteY12" fmla="*/ 5289 h 10000"/>
                  <a:gd name="connsiteX13" fmla="*/ 2675 w 10000"/>
                  <a:gd name="connsiteY13" fmla="*/ 5197 h 10000"/>
                  <a:gd name="connsiteX14" fmla="*/ 2376 w 10000"/>
                  <a:gd name="connsiteY14" fmla="*/ 5108 h 10000"/>
                  <a:gd name="connsiteX15" fmla="*/ 2217 w 10000"/>
                  <a:gd name="connsiteY15" fmla="*/ 5038 h 10000"/>
                  <a:gd name="connsiteX16" fmla="*/ 1702 w 10000"/>
                  <a:gd name="connsiteY16" fmla="*/ 4679 h 10000"/>
                  <a:gd name="connsiteX17" fmla="*/ 1175 w 10000"/>
                  <a:gd name="connsiteY17" fmla="*/ 4206 h 10000"/>
                  <a:gd name="connsiteX18" fmla="*/ 1136 w 10000"/>
                  <a:gd name="connsiteY18" fmla="*/ 3988 h 10000"/>
                  <a:gd name="connsiteX19" fmla="*/ 1028 w 10000"/>
                  <a:gd name="connsiteY19" fmla="*/ 3816 h 10000"/>
                  <a:gd name="connsiteX20" fmla="*/ 514 w 10000"/>
                  <a:gd name="connsiteY20" fmla="*/ 3396 h 10000"/>
                  <a:gd name="connsiteX21" fmla="*/ 0 w 10000"/>
                  <a:gd name="connsiteY21" fmla="*/ 3113 h 10000"/>
                  <a:gd name="connsiteX22" fmla="*/ 709 w 10000"/>
                  <a:gd name="connsiteY22" fmla="*/ 2786 h 10000"/>
                  <a:gd name="connsiteX23" fmla="*/ 1626 w 10000"/>
                  <a:gd name="connsiteY23" fmla="*/ 2519 h 10000"/>
                  <a:gd name="connsiteX24" fmla="*/ 1854 w 10000"/>
                  <a:gd name="connsiteY24" fmla="*/ 2559 h 10000"/>
                  <a:gd name="connsiteX25" fmla="*/ 2124 w 10000"/>
                  <a:gd name="connsiteY25" fmla="*/ 2345 h 10000"/>
                  <a:gd name="connsiteX26" fmla="*/ 2145 w 10000"/>
                  <a:gd name="connsiteY26" fmla="*/ 1507 h 10000"/>
                  <a:gd name="connsiteX27" fmla="*/ 1699 w 10000"/>
                  <a:gd name="connsiteY27" fmla="*/ 1469 h 10000"/>
                  <a:gd name="connsiteX28" fmla="*/ 1252 w 10000"/>
                  <a:gd name="connsiteY28" fmla="*/ 1431 h 10000"/>
                  <a:gd name="connsiteX29" fmla="*/ 2328 w 10000"/>
                  <a:gd name="connsiteY29" fmla="*/ 919 h 10000"/>
                  <a:gd name="connsiteX30" fmla="*/ 2687 w 10000"/>
                  <a:gd name="connsiteY30" fmla="*/ 296 h 10000"/>
                  <a:gd name="connsiteX31" fmla="*/ 3962 w 10000"/>
                  <a:gd name="connsiteY31" fmla="*/ 203 h 10000"/>
                  <a:gd name="connsiteX32" fmla="*/ 4787 w 10000"/>
                  <a:gd name="connsiteY32" fmla="*/ 148 h 10000"/>
                  <a:gd name="connsiteX33" fmla="*/ 5274 w 10000"/>
                  <a:gd name="connsiteY33" fmla="*/ 66 h 10000"/>
                  <a:gd name="connsiteX34" fmla="*/ 5333 w 10000"/>
                  <a:gd name="connsiteY34" fmla="*/ 195 h 10000"/>
                  <a:gd name="connsiteX35" fmla="*/ 5367 w 10000"/>
                  <a:gd name="connsiteY35" fmla="*/ 737 h 10000"/>
                  <a:gd name="connsiteX36" fmla="*/ 5477 w 10000"/>
                  <a:gd name="connsiteY36" fmla="*/ 1600 h 10000"/>
                  <a:gd name="connsiteX37" fmla="*/ 6191 w 10000"/>
                  <a:gd name="connsiteY37" fmla="*/ 1964 h 10000"/>
                  <a:gd name="connsiteX38" fmla="*/ 6411 w 10000"/>
                  <a:gd name="connsiteY38" fmla="*/ 2410 h 10000"/>
                  <a:gd name="connsiteX39" fmla="*/ 6522 w 10000"/>
                  <a:gd name="connsiteY39" fmla="*/ 2878 h 10000"/>
                  <a:gd name="connsiteX40" fmla="*/ 8370 w 10000"/>
                  <a:gd name="connsiteY40" fmla="*/ 3434 h 10000"/>
                  <a:gd name="connsiteX41" fmla="*/ 9088 w 10000"/>
                  <a:gd name="connsiteY41" fmla="*/ 3838 h 10000"/>
                  <a:gd name="connsiteX42" fmla="*/ 9455 w 10000"/>
                  <a:gd name="connsiteY42" fmla="*/ 3838 h 10000"/>
                  <a:gd name="connsiteX43" fmla="*/ 9487 w 10000"/>
                  <a:gd name="connsiteY43" fmla="*/ 4396 h 10000"/>
                  <a:gd name="connsiteX44" fmla="*/ 9782 w 10000"/>
                  <a:gd name="connsiteY44" fmla="*/ 4977 h 10000"/>
                  <a:gd name="connsiteX45" fmla="*/ 9997 w 10000"/>
                  <a:gd name="connsiteY45" fmla="*/ 5066 h 10000"/>
                  <a:gd name="connsiteX46" fmla="*/ 8104 w 10000"/>
                  <a:gd name="connsiteY46" fmla="*/ 5816 h 10000"/>
                  <a:gd name="connsiteX47" fmla="*/ 7326 w 10000"/>
                  <a:gd name="connsiteY47" fmla="*/ 6118 h 10000"/>
                  <a:gd name="connsiteX48" fmla="*/ 6899 w 10000"/>
                  <a:gd name="connsiteY48" fmla="*/ 6497 h 10000"/>
                  <a:gd name="connsiteX49" fmla="*/ 6266 w 10000"/>
                  <a:gd name="connsiteY49" fmla="*/ 6709 h 10000"/>
                  <a:gd name="connsiteX50" fmla="*/ 5617 w 10000"/>
                  <a:gd name="connsiteY50" fmla="*/ 6921 h 10000"/>
                  <a:gd name="connsiteX51" fmla="*/ 5541 w 10000"/>
                  <a:gd name="connsiteY51" fmla="*/ 7217 h 10000"/>
                  <a:gd name="connsiteX52" fmla="*/ 5684 w 10000"/>
                  <a:gd name="connsiteY52" fmla="*/ 7642 h 10000"/>
                  <a:gd name="connsiteX53" fmla="*/ 5883 w 10000"/>
                  <a:gd name="connsiteY53" fmla="*/ 8193 h 10000"/>
                  <a:gd name="connsiteX54" fmla="*/ 6202 w 10000"/>
                  <a:gd name="connsiteY54" fmla="*/ 8495 h 10000"/>
                  <a:gd name="connsiteX55" fmla="*/ 5518 w 10000"/>
                  <a:gd name="connsiteY55" fmla="*/ 9053 h 10000"/>
                  <a:gd name="connsiteX56" fmla="*/ 4428 w 10000"/>
                  <a:gd name="connsiteY56" fmla="*/ 9309 h 10000"/>
                  <a:gd name="connsiteX57" fmla="*/ 4178 w 10000"/>
                  <a:gd name="connsiteY57" fmla="*/ 9548 h 10000"/>
                  <a:gd name="connsiteX58" fmla="*/ 3771 w 10000"/>
                  <a:gd name="connsiteY58" fmla="*/ 9797 h 10000"/>
                  <a:gd name="connsiteX59" fmla="*/ 3491 w 10000"/>
                  <a:gd name="connsiteY59" fmla="*/ 9867 h 10000"/>
                  <a:gd name="connsiteX60" fmla="*/ 3085 w 10000"/>
                  <a:gd name="connsiteY60" fmla="*/ 9922 h 10000"/>
                  <a:gd name="connsiteX61" fmla="*/ 2591 w 10000"/>
                  <a:gd name="connsiteY61" fmla="*/ 9928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10000" h="10000">
                    <a:moveTo>
                      <a:pt x="2591" y="9928"/>
                    </a:moveTo>
                    <a:cubicBezTo>
                      <a:pt x="2587" y="9884"/>
                      <a:pt x="1997" y="9718"/>
                      <a:pt x="2008" y="9408"/>
                    </a:cubicBezTo>
                    <a:cubicBezTo>
                      <a:pt x="2024" y="8887"/>
                      <a:pt x="2310" y="8730"/>
                      <a:pt x="2320" y="8478"/>
                    </a:cubicBezTo>
                    <a:cubicBezTo>
                      <a:pt x="2330" y="8226"/>
                      <a:pt x="2021" y="8187"/>
                      <a:pt x="2068" y="7893"/>
                    </a:cubicBezTo>
                    <a:cubicBezTo>
                      <a:pt x="2116" y="7581"/>
                      <a:pt x="2092" y="7536"/>
                      <a:pt x="1758" y="7313"/>
                    </a:cubicBezTo>
                    <a:cubicBezTo>
                      <a:pt x="1439" y="7103"/>
                      <a:pt x="1395" y="7033"/>
                      <a:pt x="1423" y="6769"/>
                    </a:cubicBezTo>
                    <a:cubicBezTo>
                      <a:pt x="1435" y="6602"/>
                      <a:pt x="1487" y="6422"/>
                      <a:pt x="1526" y="6366"/>
                    </a:cubicBezTo>
                    <a:cubicBezTo>
                      <a:pt x="1574" y="6306"/>
                      <a:pt x="1526" y="6199"/>
                      <a:pt x="1411" y="6105"/>
                    </a:cubicBezTo>
                    <a:cubicBezTo>
                      <a:pt x="1228" y="5953"/>
                      <a:pt x="1228" y="5940"/>
                      <a:pt x="1447" y="5784"/>
                    </a:cubicBezTo>
                    <a:cubicBezTo>
                      <a:pt x="1662" y="5628"/>
                      <a:pt x="1710" y="5621"/>
                      <a:pt x="2523" y="5643"/>
                    </a:cubicBezTo>
                    <a:cubicBezTo>
                      <a:pt x="3293" y="5662"/>
                      <a:pt x="3380" y="5651"/>
                      <a:pt x="3495" y="5535"/>
                    </a:cubicBezTo>
                    <a:cubicBezTo>
                      <a:pt x="3608" y="5425"/>
                      <a:pt x="3588" y="5400"/>
                      <a:pt x="3332" y="5347"/>
                    </a:cubicBezTo>
                    <a:cubicBezTo>
                      <a:pt x="3169" y="5315"/>
                      <a:pt x="2969" y="5289"/>
                      <a:pt x="2890" y="5289"/>
                    </a:cubicBezTo>
                    <a:cubicBezTo>
                      <a:pt x="2806" y="5289"/>
                      <a:pt x="2711" y="5247"/>
                      <a:pt x="2675" y="5197"/>
                    </a:cubicBezTo>
                    <a:cubicBezTo>
                      <a:pt x="2639" y="5148"/>
                      <a:pt x="2503" y="5108"/>
                      <a:pt x="2376" y="5108"/>
                    </a:cubicBezTo>
                    <a:cubicBezTo>
                      <a:pt x="2229" y="5108"/>
                      <a:pt x="2169" y="5082"/>
                      <a:pt x="2217" y="5038"/>
                    </a:cubicBezTo>
                    <a:cubicBezTo>
                      <a:pt x="2264" y="5000"/>
                      <a:pt x="2045" y="4848"/>
                      <a:pt x="1702" y="4679"/>
                    </a:cubicBezTo>
                    <a:cubicBezTo>
                      <a:pt x="1175" y="4419"/>
                      <a:pt x="1116" y="4366"/>
                      <a:pt x="1175" y="4206"/>
                    </a:cubicBezTo>
                    <a:cubicBezTo>
                      <a:pt x="1216" y="4105"/>
                      <a:pt x="1196" y="4007"/>
                      <a:pt x="1136" y="3988"/>
                    </a:cubicBezTo>
                    <a:cubicBezTo>
                      <a:pt x="1076" y="3968"/>
                      <a:pt x="1028" y="3891"/>
                      <a:pt x="1028" y="3816"/>
                    </a:cubicBezTo>
                    <a:cubicBezTo>
                      <a:pt x="1028" y="3737"/>
                      <a:pt x="813" y="3563"/>
                      <a:pt x="514" y="3396"/>
                    </a:cubicBezTo>
                    <a:lnTo>
                      <a:pt x="0" y="3113"/>
                    </a:lnTo>
                    <a:lnTo>
                      <a:pt x="709" y="2786"/>
                    </a:lnTo>
                    <a:cubicBezTo>
                      <a:pt x="1288" y="2519"/>
                      <a:pt x="1455" y="2469"/>
                      <a:pt x="1626" y="2519"/>
                    </a:cubicBezTo>
                    <a:cubicBezTo>
                      <a:pt x="1742" y="2553"/>
                      <a:pt x="1842" y="2570"/>
                      <a:pt x="1854" y="2559"/>
                    </a:cubicBezTo>
                    <a:cubicBezTo>
                      <a:pt x="1866" y="2549"/>
                      <a:pt x="1985" y="2452"/>
                      <a:pt x="2124" y="2345"/>
                    </a:cubicBezTo>
                    <a:cubicBezTo>
                      <a:pt x="2459" y="2086"/>
                      <a:pt x="2471" y="1666"/>
                      <a:pt x="2145" y="1507"/>
                    </a:cubicBezTo>
                    <a:cubicBezTo>
                      <a:pt x="1957" y="1416"/>
                      <a:pt x="1878" y="1409"/>
                      <a:pt x="1699" y="1469"/>
                    </a:cubicBezTo>
                    <a:cubicBezTo>
                      <a:pt x="1391" y="1572"/>
                      <a:pt x="1252" y="1559"/>
                      <a:pt x="1252" y="1431"/>
                    </a:cubicBezTo>
                    <a:cubicBezTo>
                      <a:pt x="1252" y="1244"/>
                      <a:pt x="2089" y="1108"/>
                      <a:pt x="2328" y="919"/>
                    </a:cubicBezTo>
                    <a:cubicBezTo>
                      <a:pt x="2567" y="730"/>
                      <a:pt x="2607" y="611"/>
                      <a:pt x="2687" y="296"/>
                    </a:cubicBezTo>
                    <a:cubicBezTo>
                      <a:pt x="2771" y="-38"/>
                      <a:pt x="3612" y="228"/>
                      <a:pt x="3962" y="203"/>
                    </a:cubicBezTo>
                    <a:cubicBezTo>
                      <a:pt x="4312" y="178"/>
                      <a:pt x="4440" y="366"/>
                      <a:pt x="4787" y="148"/>
                    </a:cubicBezTo>
                    <a:cubicBezTo>
                      <a:pt x="5063" y="-30"/>
                      <a:pt x="5087" y="-34"/>
                      <a:pt x="5274" y="66"/>
                    </a:cubicBezTo>
                    <a:cubicBezTo>
                      <a:pt x="5409" y="139"/>
                      <a:pt x="5318" y="84"/>
                      <a:pt x="5333" y="195"/>
                    </a:cubicBezTo>
                    <a:cubicBezTo>
                      <a:pt x="5349" y="307"/>
                      <a:pt x="4928" y="677"/>
                      <a:pt x="5367" y="737"/>
                    </a:cubicBezTo>
                    <a:cubicBezTo>
                      <a:pt x="5650" y="778"/>
                      <a:pt x="5573" y="1384"/>
                      <a:pt x="5477" y="1600"/>
                    </a:cubicBezTo>
                    <a:cubicBezTo>
                      <a:pt x="5345" y="1893"/>
                      <a:pt x="5912" y="1925"/>
                      <a:pt x="6191" y="1964"/>
                    </a:cubicBezTo>
                    <a:cubicBezTo>
                      <a:pt x="6347" y="2099"/>
                      <a:pt x="6356" y="2258"/>
                      <a:pt x="6411" y="2410"/>
                    </a:cubicBezTo>
                    <a:cubicBezTo>
                      <a:pt x="6466" y="2562"/>
                      <a:pt x="6446" y="2538"/>
                      <a:pt x="6522" y="2878"/>
                    </a:cubicBezTo>
                    <a:cubicBezTo>
                      <a:pt x="6675" y="3055"/>
                      <a:pt x="8156" y="3290"/>
                      <a:pt x="8370" y="3434"/>
                    </a:cubicBezTo>
                    <a:cubicBezTo>
                      <a:pt x="8798" y="3594"/>
                      <a:pt x="8907" y="3771"/>
                      <a:pt x="9088" y="3838"/>
                    </a:cubicBezTo>
                    <a:lnTo>
                      <a:pt x="9455" y="3838"/>
                    </a:lnTo>
                    <a:cubicBezTo>
                      <a:pt x="9466" y="4024"/>
                      <a:pt x="9476" y="4210"/>
                      <a:pt x="9487" y="4396"/>
                    </a:cubicBezTo>
                    <a:cubicBezTo>
                      <a:pt x="9519" y="4930"/>
                      <a:pt x="9535" y="4958"/>
                      <a:pt x="9782" y="4977"/>
                    </a:cubicBezTo>
                    <a:cubicBezTo>
                      <a:pt x="9926" y="4987"/>
                      <a:pt x="10021" y="5028"/>
                      <a:pt x="9997" y="5066"/>
                    </a:cubicBezTo>
                    <a:cubicBezTo>
                      <a:pt x="9922" y="5186"/>
                      <a:pt x="8295" y="5831"/>
                      <a:pt x="8104" y="5816"/>
                    </a:cubicBezTo>
                    <a:cubicBezTo>
                      <a:pt x="7777" y="5790"/>
                      <a:pt x="7326" y="5964"/>
                      <a:pt x="7326" y="6118"/>
                    </a:cubicBezTo>
                    <a:cubicBezTo>
                      <a:pt x="7326" y="6321"/>
                      <a:pt x="7131" y="6497"/>
                      <a:pt x="6899" y="6497"/>
                    </a:cubicBezTo>
                    <a:cubicBezTo>
                      <a:pt x="6796" y="6497"/>
                      <a:pt x="6510" y="6591"/>
                      <a:pt x="6266" y="6709"/>
                    </a:cubicBezTo>
                    <a:cubicBezTo>
                      <a:pt x="6023" y="6824"/>
                      <a:pt x="5732" y="6921"/>
                      <a:pt x="5617" y="6921"/>
                    </a:cubicBezTo>
                    <a:cubicBezTo>
                      <a:pt x="5289" y="6921"/>
                      <a:pt x="5246" y="7088"/>
                      <a:pt x="5541" y="7217"/>
                    </a:cubicBezTo>
                    <a:cubicBezTo>
                      <a:pt x="5788" y="7321"/>
                      <a:pt x="5796" y="7350"/>
                      <a:pt x="5684" y="7642"/>
                    </a:cubicBezTo>
                    <a:cubicBezTo>
                      <a:pt x="5569" y="7940"/>
                      <a:pt x="5581" y="7968"/>
                      <a:pt x="5883" y="8193"/>
                    </a:cubicBezTo>
                    <a:cubicBezTo>
                      <a:pt x="6059" y="8324"/>
                      <a:pt x="6263" y="8352"/>
                      <a:pt x="6202" y="8495"/>
                    </a:cubicBezTo>
                    <a:cubicBezTo>
                      <a:pt x="6141" y="8638"/>
                      <a:pt x="6012" y="9053"/>
                      <a:pt x="5518" y="9053"/>
                    </a:cubicBezTo>
                    <a:cubicBezTo>
                      <a:pt x="4908" y="9053"/>
                      <a:pt x="4520" y="8878"/>
                      <a:pt x="4428" y="9309"/>
                    </a:cubicBezTo>
                    <a:cubicBezTo>
                      <a:pt x="4384" y="9533"/>
                      <a:pt x="4337" y="9576"/>
                      <a:pt x="4178" y="9548"/>
                    </a:cubicBezTo>
                    <a:cubicBezTo>
                      <a:pt x="3934" y="9508"/>
                      <a:pt x="3679" y="9664"/>
                      <a:pt x="3771" y="9797"/>
                    </a:cubicBezTo>
                    <a:cubicBezTo>
                      <a:pt x="3831" y="9878"/>
                      <a:pt x="3783" y="9891"/>
                      <a:pt x="3491" y="9867"/>
                    </a:cubicBezTo>
                    <a:cubicBezTo>
                      <a:pt x="3265" y="9850"/>
                      <a:pt x="3126" y="9867"/>
                      <a:pt x="3085" y="9922"/>
                    </a:cubicBezTo>
                    <a:cubicBezTo>
                      <a:pt x="3013" y="10024"/>
                      <a:pt x="2606" y="10028"/>
                      <a:pt x="2591" y="9928"/>
                    </a:cubicBezTo>
                    <a:close/>
                  </a:path>
                </a:pathLst>
              </a:custGeom>
              <a:gradFill flip="none" rotWithShape="1">
                <a:gsLst>
                  <a:gs pos="40000">
                    <a:srgbClr val="92D050"/>
                  </a:gs>
                  <a:gs pos="89000">
                    <a:srgbClr val="C00000"/>
                  </a:gs>
                </a:gsLst>
                <a:lin ang="5400000" scaled="1"/>
                <a:tileRect/>
              </a:gra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4" name="tamaulipas">
                <a:extLst>
                  <a:ext uri="{FF2B5EF4-FFF2-40B4-BE49-F238E27FC236}">
                    <a16:creationId xmlns:a16="http://schemas.microsoft.com/office/drawing/2014/main" id="{EDC49270-1D2E-486F-9656-61C37CA619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84890" y="3435351"/>
                <a:ext cx="723900" cy="1485900"/>
              </a:xfrm>
              <a:custGeom>
                <a:avLst/>
                <a:gdLst>
                  <a:gd name="T0" fmla="*/ 1732 w 2711"/>
                  <a:gd name="T1" fmla="*/ 5322 h 5525"/>
                  <a:gd name="T2" fmla="*/ 1307 w 2711"/>
                  <a:gd name="T3" fmla="*/ 5367 h 5525"/>
                  <a:gd name="T4" fmla="*/ 800 w 2711"/>
                  <a:gd name="T5" fmla="*/ 5249 h 5525"/>
                  <a:gd name="T6" fmla="*/ 542 w 2711"/>
                  <a:gd name="T7" fmla="*/ 5092 h 5525"/>
                  <a:gd name="T8" fmla="*/ 143 w 2711"/>
                  <a:gd name="T9" fmla="*/ 5001 h 5525"/>
                  <a:gd name="T10" fmla="*/ 177 w 2711"/>
                  <a:gd name="T11" fmla="*/ 4794 h 5525"/>
                  <a:gd name="T12" fmla="*/ 0 w 2711"/>
                  <a:gd name="T13" fmla="*/ 4492 h 5525"/>
                  <a:gd name="T14" fmla="*/ 137 w 2711"/>
                  <a:gd name="T15" fmla="*/ 4405 h 5525"/>
                  <a:gd name="T16" fmla="*/ 203 w 2711"/>
                  <a:gd name="T17" fmla="*/ 4073 h 5525"/>
                  <a:gd name="T18" fmla="*/ 544 w 2711"/>
                  <a:gd name="T19" fmla="*/ 3968 h 5525"/>
                  <a:gd name="T20" fmla="*/ 460 w 2711"/>
                  <a:gd name="T21" fmla="*/ 3530 h 5525"/>
                  <a:gd name="T22" fmla="*/ 458 w 2711"/>
                  <a:gd name="T23" fmla="*/ 3157 h 5525"/>
                  <a:gd name="T24" fmla="*/ 762 w 2711"/>
                  <a:gd name="T25" fmla="*/ 2958 h 5525"/>
                  <a:gd name="T26" fmla="*/ 1043 w 2711"/>
                  <a:gd name="T27" fmla="*/ 2652 h 5525"/>
                  <a:gd name="T28" fmla="*/ 1487 w 2711"/>
                  <a:gd name="T29" fmla="*/ 2196 h 5525"/>
                  <a:gd name="T30" fmla="*/ 1391 w 2711"/>
                  <a:gd name="T31" fmla="*/ 1652 h 5525"/>
                  <a:gd name="T32" fmla="*/ 1162 w 2711"/>
                  <a:gd name="T33" fmla="*/ 1663 h 5525"/>
                  <a:gd name="T34" fmla="*/ 982 w 2711"/>
                  <a:gd name="T35" fmla="*/ 1603 h 5525"/>
                  <a:gd name="T36" fmla="*/ 817 w 2711"/>
                  <a:gd name="T37" fmla="*/ 1406 h 5525"/>
                  <a:gd name="T38" fmla="*/ 562 w 2711"/>
                  <a:gd name="T39" fmla="*/ 1022 h 5525"/>
                  <a:gd name="T40" fmla="*/ 446 w 2711"/>
                  <a:gd name="T41" fmla="*/ 785 h 5525"/>
                  <a:gd name="T42" fmla="*/ 256 w 2711"/>
                  <a:gd name="T43" fmla="*/ 205 h 5525"/>
                  <a:gd name="T44" fmla="*/ 301 w 2711"/>
                  <a:gd name="T45" fmla="*/ 71 h 5525"/>
                  <a:gd name="T46" fmla="*/ 562 w 2711"/>
                  <a:gd name="T47" fmla="*/ 242 h 5525"/>
                  <a:gd name="T48" fmla="*/ 620 w 2711"/>
                  <a:gd name="T49" fmla="*/ 524 h 5525"/>
                  <a:gd name="T50" fmla="*/ 730 w 2711"/>
                  <a:gd name="T51" fmla="*/ 892 h 5525"/>
                  <a:gd name="T52" fmla="*/ 796 w 2711"/>
                  <a:gd name="T53" fmla="*/ 990 h 5525"/>
                  <a:gd name="T54" fmla="*/ 912 w 2711"/>
                  <a:gd name="T55" fmla="*/ 1180 h 5525"/>
                  <a:gd name="T56" fmla="*/ 1264 w 2711"/>
                  <a:gd name="T57" fmla="*/ 1383 h 5525"/>
                  <a:gd name="T58" fmla="*/ 1646 w 2711"/>
                  <a:gd name="T59" fmla="*/ 1535 h 5525"/>
                  <a:gd name="T60" fmla="*/ 2311 w 2711"/>
                  <a:gd name="T61" fmla="*/ 1721 h 5525"/>
                  <a:gd name="T62" fmla="*/ 2673 w 2711"/>
                  <a:gd name="T63" fmla="*/ 1704 h 5525"/>
                  <a:gd name="T64" fmla="*/ 2371 w 2711"/>
                  <a:gd name="T65" fmla="*/ 2662 h 5525"/>
                  <a:gd name="T66" fmla="*/ 2224 w 2711"/>
                  <a:gd name="T67" fmla="*/ 3297 h 5525"/>
                  <a:gd name="T68" fmla="*/ 2350 w 2711"/>
                  <a:gd name="T69" fmla="*/ 2606 h 5525"/>
                  <a:gd name="T70" fmla="*/ 2390 w 2711"/>
                  <a:gd name="T71" fmla="*/ 2257 h 5525"/>
                  <a:gd name="T72" fmla="*/ 2349 w 2711"/>
                  <a:gd name="T73" fmla="*/ 2372 h 5525"/>
                  <a:gd name="T74" fmla="*/ 2279 w 2711"/>
                  <a:gd name="T75" fmla="*/ 2399 h 5525"/>
                  <a:gd name="T76" fmla="*/ 2184 w 2711"/>
                  <a:gd name="T77" fmla="*/ 2469 h 5525"/>
                  <a:gd name="T78" fmla="*/ 2198 w 2711"/>
                  <a:gd name="T79" fmla="*/ 2522 h 5525"/>
                  <a:gd name="T80" fmla="*/ 2168 w 2711"/>
                  <a:gd name="T81" fmla="*/ 2563 h 5525"/>
                  <a:gd name="T82" fmla="*/ 2196 w 2711"/>
                  <a:gd name="T83" fmla="*/ 2776 h 5525"/>
                  <a:gd name="T84" fmla="*/ 2159 w 2711"/>
                  <a:gd name="T85" fmla="*/ 2995 h 5525"/>
                  <a:gd name="T86" fmla="*/ 2092 w 2711"/>
                  <a:gd name="T87" fmla="*/ 3207 h 5525"/>
                  <a:gd name="T88" fmla="*/ 2183 w 2711"/>
                  <a:gd name="T89" fmla="*/ 3365 h 5525"/>
                  <a:gd name="T90" fmla="*/ 2163 w 2711"/>
                  <a:gd name="T91" fmla="*/ 3734 h 5525"/>
                  <a:gd name="T92" fmla="*/ 2139 w 2711"/>
                  <a:gd name="T93" fmla="*/ 3720 h 5525"/>
                  <a:gd name="T94" fmla="*/ 2156 w 2711"/>
                  <a:gd name="T95" fmla="*/ 4542 h 5525"/>
                  <a:gd name="T96" fmla="*/ 2110 w 2711"/>
                  <a:gd name="T97" fmla="*/ 5073 h 5525"/>
                  <a:gd name="T98" fmla="*/ 2053 w 2711"/>
                  <a:gd name="T99" fmla="*/ 5272 h 5525"/>
                  <a:gd name="T100" fmla="*/ 2110 w 2711"/>
                  <a:gd name="T101" fmla="*/ 5343 h 5525"/>
                  <a:gd name="T102" fmla="*/ 1986 w 2711"/>
                  <a:gd name="T103" fmla="*/ 5415 h 5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2711" h="5525">
                    <a:moveTo>
                      <a:pt x="1986" y="5415"/>
                    </a:moveTo>
                    <a:cubicBezTo>
                      <a:pt x="1859" y="5306"/>
                      <a:pt x="1778" y="5276"/>
                      <a:pt x="1732" y="5322"/>
                    </a:cubicBezTo>
                    <a:cubicBezTo>
                      <a:pt x="1721" y="5333"/>
                      <a:pt x="1671" y="5344"/>
                      <a:pt x="1622" y="5345"/>
                    </a:cubicBezTo>
                    <a:cubicBezTo>
                      <a:pt x="1573" y="5345"/>
                      <a:pt x="1431" y="5355"/>
                      <a:pt x="1307" y="5367"/>
                    </a:cubicBezTo>
                    <a:cubicBezTo>
                      <a:pt x="1183" y="5378"/>
                      <a:pt x="1025" y="5377"/>
                      <a:pt x="956" y="5365"/>
                    </a:cubicBezTo>
                    <a:cubicBezTo>
                      <a:pt x="848" y="5345"/>
                      <a:pt x="827" y="5330"/>
                      <a:pt x="800" y="5249"/>
                    </a:cubicBezTo>
                    <a:cubicBezTo>
                      <a:pt x="765" y="5145"/>
                      <a:pt x="658" y="5048"/>
                      <a:pt x="577" y="5047"/>
                    </a:cubicBezTo>
                    <a:cubicBezTo>
                      <a:pt x="540" y="5047"/>
                      <a:pt x="530" y="5060"/>
                      <a:pt x="542" y="5092"/>
                    </a:cubicBezTo>
                    <a:cubicBezTo>
                      <a:pt x="553" y="5122"/>
                      <a:pt x="547" y="5133"/>
                      <a:pt x="524" y="5124"/>
                    </a:cubicBezTo>
                    <a:cubicBezTo>
                      <a:pt x="472" y="5104"/>
                      <a:pt x="184" y="5011"/>
                      <a:pt x="143" y="5001"/>
                    </a:cubicBezTo>
                    <a:cubicBezTo>
                      <a:pt x="102" y="4991"/>
                      <a:pt x="94" y="4849"/>
                      <a:pt x="134" y="4849"/>
                    </a:cubicBezTo>
                    <a:cubicBezTo>
                      <a:pt x="148" y="4849"/>
                      <a:pt x="168" y="4824"/>
                      <a:pt x="177" y="4794"/>
                    </a:cubicBezTo>
                    <a:cubicBezTo>
                      <a:pt x="198" y="4728"/>
                      <a:pt x="85" y="4558"/>
                      <a:pt x="34" y="4578"/>
                    </a:cubicBezTo>
                    <a:cubicBezTo>
                      <a:pt x="12" y="4587"/>
                      <a:pt x="0" y="4557"/>
                      <a:pt x="0" y="4492"/>
                    </a:cubicBezTo>
                    <a:cubicBezTo>
                      <a:pt x="0" y="4401"/>
                      <a:pt x="6" y="4394"/>
                      <a:pt x="68" y="4410"/>
                    </a:cubicBezTo>
                    <a:cubicBezTo>
                      <a:pt x="105" y="4419"/>
                      <a:pt x="136" y="4417"/>
                      <a:pt x="137" y="4405"/>
                    </a:cubicBezTo>
                    <a:cubicBezTo>
                      <a:pt x="138" y="4393"/>
                      <a:pt x="142" y="4331"/>
                      <a:pt x="146" y="4267"/>
                    </a:cubicBezTo>
                    <a:cubicBezTo>
                      <a:pt x="150" y="4202"/>
                      <a:pt x="176" y="4115"/>
                      <a:pt x="203" y="4073"/>
                    </a:cubicBezTo>
                    <a:cubicBezTo>
                      <a:pt x="248" y="4004"/>
                      <a:pt x="265" y="3998"/>
                      <a:pt x="371" y="4014"/>
                    </a:cubicBezTo>
                    <a:cubicBezTo>
                      <a:pt x="471" y="4029"/>
                      <a:pt x="497" y="4022"/>
                      <a:pt x="544" y="3968"/>
                    </a:cubicBezTo>
                    <a:cubicBezTo>
                      <a:pt x="612" y="3889"/>
                      <a:pt x="604" y="3823"/>
                      <a:pt x="510" y="3701"/>
                    </a:cubicBezTo>
                    <a:cubicBezTo>
                      <a:pt x="456" y="3629"/>
                      <a:pt x="444" y="3590"/>
                      <a:pt x="460" y="3530"/>
                    </a:cubicBezTo>
                    <a:cubicBezTo>
                      <a:pt x="494" y="3398"/>
                      <a:pt x="484" y="3298"/>
                      <a:pt x="432" y="3241"/>
                    </a:cubicBezTo>
                    <a:cubicBezTo>
                      <a:pt x="384" y="3187"/>
                      <a:pt x="385" y="3184"/>
                      <a:pt x="458" y="3157"/>
                    </a:cubicBezTo>
                    <a:cubicBezTo>
                      <a:pt x="499" y="3141"/>
                      <a:pt x="574" y="3090"/>
                      <a:pt x="624" y="3043"/>
                    </a:cubicBezTo>
                    <a:cubicBezTo>
                      <a:pt x="673" y="2997"/>
                      <a:pt x="736" y="2958"/>
                      <a:pt x="762" y="2958"/>
                    </a:cubicBezTo>
                    <a:cubicBezTo>
                      <a:pt x="820" y="2958"/>
                      <a:pt x="869" y="2876"/>
                      <a:pt x="869" y="2781"/>
                    </a:cubicBezTo>
                    <a:cubicBezTo>
                      <a:pt x="869" y="2710"/>
                      <a:pt x="968" y="2636"/>
                      <a:pt x="1043" y="2652"/>
                    </a:cubicBezTo>
                    <a:cubicBezTo>
                      <a:pt x="1089" y="2663"/>
                      <a:pt x="1508" y="2353"/>
                      <a:pt x="1547" y="2279"/>
                    </a:cubicBezTo>
                    <a:cubicBezTo>
                      <a:pt x="1577" y="2224"/>
                      <a:pt x="1557" y="2196"/>
                      <a:pt x="1487" y="2196"/>
                    </a:cubicBezTo>
                    <a:cubicBezTo>
                      <a:pt x="1429" y="2196"/>
                      <a:pt x="1409" y="2114"/>
                      <a:pt x="1398" y="1833"/>
                    </a:cubicBezTo>
                    <a:lnTo>
                      <a:pt x="1391" y="1652"/>
                    </a:lnTo>
                    <a:lnTo>
                      <a:pt x="1293" y="1645"/>
                    </a:lnTo>
                    <a:cubicBezTo>
                      <a:pt x="1238" y="1640"/>
                      <a:pt x="1180" y="1649"/>
                      <a:pt x="1162" y="1663"/>
                    </a:cubicBezTo>
                    <a:cubicBezTo>
                      <a:pt x="1142" y="1679"/>
                      <a:pt x="1118" y="1673"/>
                      <a:pt x="1095" y="1646"/>
                    </a:cubicBezTo>
                    <a:cubicBezTo>
                      <a:pt x="1076" y="1623"/>
                      <a:pt x="1025" y="1603"/>
                      <a:pt x="982" y="1603"/>
                    </a:cubicBezTo>
                    <a:cubicBezTo>
                      <a:pt x="902" y="1603"/>
                      <a:pt x="869" y="1561"/>
                      <a:pt x="869" y="1460"/>
                    </a:cubicBezTo>
                    <a:cubicBezTo>
                      <a:pt x="869" y="1426"/>
                      <a:pt x="850" y="1406"/>
                      <a:pt x="817" y="1406"/>
                    </a:cubicBezTo>
                    <a:cubicBezTo>
                      <a:pt x="729" y="1406"/>
                      <a:pt x="672" y="1314"/>
                      <a:pt x="672" y="1171"/>
                    </a:cubicBezTo>
                    <a:cubicBezTo>
                      <a:pt x="672" y="1040"/>
                      <a:pt x="671" y="1040"/>
                      <a:pt x="562" y="1022"/>
                    </a:cubicBezTo>
                    <a:cubicBezTo>
                      <a:pt x="454" y="1005"/>
                      <a:pt x="452" y="1003"/>
                      <a:pt x="477" y="916"/>
                    </a:cubicBezTo>
                    <a:cubicBezTo>
                      <a:pt x="512" y="794"/>
                      <a:pt x="510" y="785"/>
                      <a:pt x="446" y="785"/>
                    </a:cubicBezTo>
                    <a:cubicBezTo>
                      <a:pt x="395" y="785"/>
                      <a:pt x="391" y="772"/>
                      <a:pt x="406" y="675"/>
                    </a:cubicBezTo>
                    <a:cubicBezTo>
                      <a:pt x="429" y="532"/>
                      <a:pt x="349" y="282"/>
                      <a:pt x="256" y="205"/>
                    </a:cubicBezTo>
                    <a:lnTo>
                      <a:pt x="186" y="148"/>
                    </a:lnTo>
                    <a:lnTo>
                      <a:pt x="301" y="71"/>
                    </a:lnTo>
                    <a:cubicBezTo>
                      <a:pt x="400" y="6"/>
                      <a:pt x="426" y="0"/>
                      <a:pt x="487" y="28"/>
                    </a:cubicBezTo>
                    <a:cubicBezTo>
                      <a:pt x="557" y="59"/>
                      <a:pt x="574" y="108"/>
                      <a:pt x="562" y="242"/>
                    </a:cubicBezTo>
                    <a:cubicBezTo>
                      <a:pt x="559" y="277"/>
                      <a:pt x="572" y="333"/>
                      <a:pt x="590" y="368"/>
                    </a:cubicBezTo>
                    <a:cubicBezTo>
                      <a:pt x="609" y="402"/>
                      <a:pt x="622" y="473"/>
                      <a:pt x="620" y="524"/>
                    </a:cubicBezTo>
                    <a:cubicBezTo>
                      <a:pt x="618" y="575"/>
                      <a:pt x="642" y="662"/>
                      <a:pt x="673" y="716"/>
                    </a:cubicBezTo>
                    <a:cubicBezTo>
                      <a:pt x="703" y="770"/>
                      <a:pt x="729" y="850"/>
                      <a:pt x="730" y="892"/>
                    </a:cubicBezTo>
                    <a:cubicBezTo>
                      <a:pt x="732" y="960"/>
                      <a:pt x="735" y="962"/>
                      <a:pt x="756" y="912"/>
                    </a:cubicBezTo>
                    <a:cubicBezTo>
                      <a:pt x="781" y="854"/>
                      <a:pt x="786" y="862"/>
                      <a:pt x="796" y="990"/>
                    </a:cubicBezTo>
                    <a:cubicBezTo>
                      <a:pt x="797" y="1009"/>
                      <a:pt x="820" y="1041"/>
                      <a:pt x="846" y="1060"/>
                    </a:cubicBezTo>
                    <a:cubicBezTo>
                      <a:pt x="872" y="1080"/>
                      <a:pt x="901" y="1134"/>
                      <a:pt x="912" y="1180"/>
                    </a:cubicBezTo>
                    <a:cubicBezTo>
                      <a:pt x="926" y="1245"/>
                      <a:pt x="946" y="1265"/>
                      <a:pt x="997" y="1265"/>
                    </a:cubicBezTo>
                    <a:cubicBezTo>
                      <a:pt x="1086" y="1265"/>
                      <a:pt x="1212" y="1320"/>
                      <a:pt x="1264" y="1383"/>
                    </a:cubicBezTo>
                    <a:cubicBezTo>
                      <a:pt x="1290" y="1413"/>
                      <a:pt x="1364" y="1441"/>
                      <a:pt x="1448" y="1451"/>
                    </a:cubicBezTo>
                    <a:cubicBezTo>
                      <a:pt x="1547" y="1463"/>
                      <a:pt x="1606" y="1488"/>
                      <a:pt x="1646" y="1535"/>
                    </a:cubicBezTo>
                    <a:cubicBezTo>
                      <a:pt x="1694" y="1592"/>
                      <a:pt x="1737" y="1605"/>
                      <a:pt x="1928" y="1618"/>
                    </a:cubicBezTo>
                    <a:cubicBezTo>
                      <a:pt x="2245" y="1641"/>
                      <a:pt x="2236" y="1638"/>
                      <a:pt x="2311" y="1721"/>
                    </a:cubicBezTo>
                    <a:cubicBezTo>
                      <a:pt x="2404" y="1824"/>
                      <a:pt x="2496" y="1848"/>
                      <a:pt x="2519" y="1777"/>
                    </a:cubicBezTo>
                    <a:cubicBezTo>
                      <a:pt x="2535" y="1725"/>
                      <a:pt x="2643" y="1674"/>
                      <a:pt x="2673" y="1704"/>
                    </a:cubicBezTo>
                    <a:cubicBezTo>
                      <a:pt x="2711" y="1743"/>
                      <a:pt x="2608" y="2145"/>
                      <a:pt x="2511" y="2337"/>
                    </a:cubicBezTo>
                    <a:cubicBezTo>
                      <a:pt x="2452" y="2454"/>
                      <a:pt x="2389" y="2600"/>
                      <a:pt x="2371" y="2662"/>
                    </a:cubicBezTo>
                    <a:cubicBezTo>
                      <a:pt x="2275" y="2992"/>
                      <a:pt x="2252" y="3089"/>
                      <a:pt x="2252" y="3168"/>
                    </a:cubicBezTo>
                    <a:cubicBezTo>
                      <a:pt x="2251" y="3215"/>
                      <a:pt x="2239" y="3274"/>
                      <a:pt x="2224" y="3297"/>
                    </a:cubicBezTo>
                    <a:cubicBezTo>
                      <a:pt x="2200" y="3334"/>
                      <a:pt x="2197" y="3334"/>
                      <a:pt x="2197" y="3297"/>
                    </a:cubicBezTo>
                    <a:cubicBezTo>
                      <a:pt x="2199" y="3121"/>
                      <a:pt x="2266" y="2819"/>
                      <a:pt x="2350" y="2606"/>
                    </a:cubicBezTo>
                    <a:cubicBezTo>
                      <a:pt x="2405" y="2466"/>
                      <a:pt x="2450" y="2339"/>
                      <a:pt x="2450" y="2323"/>
                    </a:cubicBezTo>
                    <a:cubicBezTo>
                      <a:pt x="2450" y="2307"/>
                      <a:pt x="2423" y="2278"/>
                      <a:pt x="2390" y="2257"/>
                    </a:cubicBezTo>
                    <a:cubicBezTo>
                      <a:pt x="2357" y="2236"/>
                      <a:pt x="2339" y="2234"/>
                      <a:pt x="2350" y="2251"/>
                    </a:cubicBezTo>
                    <a:cubicBezTo>
                      <a:pt x="2361" y="2268"/>
                      <a:pt x="2360" y="2323"/>
                      <a:pt x="2349" y="2372"/>
                    </a:cubicBezTo>
                    <a:lnTo>
                      <a:pt x="2330" y="2462"/>
                    </a:lnTo>
                    <a:lnTo>
                      <a:pt x="2279" y="2399"/>
                    </a:lnTo>
                    <a:cubicBezTo>
                      <a:pt x="2216" y="2322"/>
                      <a:pt x="2178" y="2320"/>
                      <a:pt x="2159" y="2395"/>
                    </a:cubicBezTo>
                    <a:cubicBezTo>
                      <a:pt x="2150" y="2431"/>
                      <a:pt x="2159" y="2460"/>
                      <a:pt x="2184" y="2469"/>
                    </a:cubicBezTo>
                    <a:cubicBezTo>
                      <a:pt x="2206" y="2477"/>
                      <a:pt x="2224" y="2496"/>
                      <a:pt x="2224" y="2511"/>
                    </a:cubicBezTo>
                    <a:cubicBezTo>
                      <a:pt x="2224" y="2526"/>
                      <a:pt x="2212" y="2531"/>
                      <a:pt x="2198" y="2522"/>
                    </a:cubicBezTo>
                    <a:cubicBezTo>
                      <a:pt x="2183" y="2513"/>
                      <a:pt x="2163" y="2519"/>
                      <a:pt x="2154" y="2534"/>
                    </a:cubicBezTo>
                    <a:cubicBezTo>
                      <a:pt x="2144" y="2550"/>
                      <a:pt x="2150" y="2563"/>
                      <a:pt x="2168" y="2563"/>
                    </a:cubicBezTo>
                    <a:cubicBezTo>
                      <a:pt x="2189" y="2563"/>
                      <a:pt x="2194" y="2592"/>
                      <a:pt x="2181" y="2649"/>
                    </a:cubicBezTo>
                    <a:cubicBezTo>
                      <a:pt x="2170" y="2701"/>
                      <a:pt x="2176" y="2751"/>
                      <a:pt x="2196" y="2776"/>
                    </a:cubicBezTo>
                    <a:cubicBezTo>
                      <a:pt x="2223" y="2808"/>
                      <a:pt x="2222" y="2820"/>
                      <a:pt x="2189" y="2832"/>
                    </a:cubicBezTo>
                    <a:cubicBezTo>
                      <a:pt x="2158" y="2844"/>
                      <a:pt x="2151" y="2884"/>
                      <a:pt x="2159" y="2995"/>
                    </a:cubicBezTo>
                    <a:cubicBezTo>
                      <a:pt x="2170" y="3134"/>
                      <a:pt x="2168" y="3139"/>
                      <a:pt x="2125" y="3085"/>
                    </a:cubicBezTo>
                    <a:cubicBezTo>
                      <a:pt x="2081" y="3032"/>
                      <a:pt x="2079" y="3039"/>
                      <a:pt x="2092" y="3207"/>
                    </a:cubicBezTo>
                    <a:cubicBezTo>
                      <a:pt x="2105" y="3369"/>
                      <a:pt x="2139" y="3489"/>
                      <a:pt x="2139" y="3370"/>
                    </a:cubicBezTo>
                    <a:cubicBezTo>
                      <a:pt x="2139" y="3326"/>
                      <a:pt x="2143" y="3325"/>
                      <a:pt x="2183" y="3365"/>
                    </a:cubicBezTo>
                    <a:cubicBezTo>
                      <a:pt x="2219" y="3400"/>
                      <a:pt x="2221" y="3428"/>
                      <a:pt x="2197" y="3515"/>
                    </a:cubicBezTo>
                    <a:cubicBezTo>
                      <a:pt x="2181" y="3573"/>
                      <a:pt x="2166" y="3672"/>
                      <a:pt x="2163" y="3734"/>
                    </a:cubicBezTo>
                    <a:lnTo>
                      <a:pt x="2159" y="3847"/>
                    </a:lnTo>
                    <a:lnTo>
                      <a:pt x="2139" y="3720"/>
                    </a:lnTo>
                    <a:cubicBezTo>
                      <a:pt x="2125" y="3631"/>
                      <a:pt x="2118" y="3699"/>
                      <a:pt x="2115" y="3950"/>
                    </a:cubicBezTo>
                    <a:cubicBezTo>
                      <a:pt x="2113" y="4175"/>
                      <a:pt x="2128" y="4394"/>
                      <a:pt x="2156" y="4542"/>
                    </a:cubicBezTo>
                    <a:cubicBezTo>
                      <a:pt x="2193" y="4740"/>
                      <a:pt x="2195" y="4805"/>
                      <a:pt x="2166" y="4942"/>
                    </a:cubicBezTo>
                    <a:cubicBezTo>
                      <a:pt x="2146" y="5037"/>
                      <a:pt x="2122" y="5092"/>
                      <a:pt x="2110" y="5073"/>
                    </a:cubicBezTo>
                    <a:cubicBezTo>
                      <a:pt x="2090" y="5041"/>
                      <a:pt x="2084" y="5053"/>
                      <a:pt x="2036" y="5223"/>
                    </a:cubicBezTo>
                    <a:cubicBezTo>
                      <a:pt x="2029" y="5250"/>
                      <a:pt x="2036" y="5272"/>
                      <a:pt x="2053" y="5272"/>
                    </a:cubicBezTo>
                    <a:cubicBezTo>
                      <a:pt x="2069" y="5272"/>
                      <a:pt x="2085" y="5250"/>
                      <a:pt x="2087" y="5223"/>
                    </a:cubicBezTo>
                    <a:cubicBezTo>
                      <a:pt x="2089" y="5196"/>
                      <a:pt x="2100" y="5250"/>
                      <a:pt x="2110" y="5343"/>
                    </a:cubicBezTo>
                    <a:cubicBezTo>
                      <a:pt x="2121" y="5436"/>
                      <a:pt x="2127" y="5516"/>
                      <a:pt x="2124" y="5521"/>
                    </a:cubicBezTo>
                    <a:cubicBezTo>
                      <a:pt x="2120" y="5525"/>
                      <a:pt x="2058" y="5478"/>
                      <a:pt x="1986" y="5415"/>
                    </a:cubicBezTo>
                    <a:close/>
                  </a:path>
                </a:pathLst>
              </a:custGeom>
              <a:solidFill>
                <a:srgbClr val="A6D86E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5" name="colima">
                <a:extLst>
                  <a:ext uri="{FF2B5EF4-FFF2-40B4-BE49-F238E27FC236}">
                    <a16:creationId xmlns:a16="http://schemas.microsoft.com/office/drawing/2014/main" id="{3410C913-39B0-4733-95A0-3905DF4F49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64116" y="5641976"/>
                <a:ext cx="295275" cy="200025"/>
              </a:xfrm>
              <a:custGeom>
                <a:avLst/>
                <a:gdLst>
                  <a:gd name="T0" fmla="*/ 833 w 1108"/>
                  <a:gd name="T1" fmla="*/ 713 h 748"/>
                  <a:gd name="T2" fmla="*/ 739 w 1108"/>
                  <a:gd name="T3" fmla="*/ 617 h 748"/>
                  <a:gd name="T4" fmla="*/ 682 w 1108"/>
                  <a:gd name="T5" fmla="*/ 561 h 748"/>
                  <a:gd name="T6" fmla="*/ 614 w 1108"/>
                  <a:gd name="T7" fmla="*/ 511 h 748"/>
                  <a:gd name="T8" fmla="*/ 585 w 1108"/>
                  <a:gd name="T9" fmla="*/ 511 h 748"/>
                  <a:gd name="T10" fmla="*/ 458 w 1108"/>
                  <a:gd name="T11" fmla="*/ 517 h 748"/>
                  <a:gd name="T12" fmla="*/ 369 w 1108"/>
                  <a:gd name="T13" fmla="*/ 432 h 748"/>
                  <a:gd name="T14" fmla="*/ 350 w 1108"/>
                  <a:gd name="T15" fmla="*/ 387 h 748"/>
                  <a:gd name="T16" fmla="*/ 180 w 1108"/>
                  <a:gd name="T17" fmla="*/ 339 h 748"/>
                  <a:gd name="T18" fmla="*/ 67 w 1108"/>
                  <a:gd name="T19" fmla="*/ 304 h 748"/>
                  <a:gd name="T20" fmla="*/ 393 w 1108"/>
                  <a:gd name="T21" fmla="*/ 192 h 748"/>
                  <a:gd name="T22" fmla="*/ 600 w 1108"/>
                  <a:gd name="T23" fmla="*/ 101 h 748"/>
                  <a:gd name="T24" fmla="*/ 713 w 1108"/>
                  <a:gd name="T25" fmla="*/ 65 h 748"/>
                  <a:gd name="T26" fmla="*/ 923 w 1108"/>
                  <a:gd name="T27" fmla="*/ 49 h 748"/>
                  <a:gd name="T28" fmla="*/ 1098 w 1108"/>
                  <a:gd name="T29" fmla="*/ 300 h 748"/>
                  <a:gd name="T30" fmla="*/ 1066 w 1108"/>
                  <a:gd name="T31" fmla="*/ 531 h 748"/>
                  <a:gd name="T32" fmla="*/ 1024 w 1108"/>
                  <a:gd name="T33" fmla="*/ 606 h 748"/>
                  <a:gd name="T34" fmla="*/ 957 w 1108"/>
                  <a:gd name="T35" fmla="*/ 710 h 748"/>
                  <a:gd name="T36" fmla="*/ 833 w 1108"/>
                  <a:gd name="T37" fmla="*/ 713 h 7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108" h="748">
                    <a:moveTo>
                      <a:pt x="833" y="713"/>
                    </a:moveTo>
                    <a:cubicBezTo>
                      <a:pt x="791" y="692"/>
                      <a:pt x="749" y="648"/>
                      <a:pt x="739" y="617"/>
                    </a:cubicBezTo>
                    <a:cubicBezTo>
                      <a:pt x="729" y="586"/>
                      <a:pt x="703" y="561"/>
                      <a:pt x="682" y="561"/>
                    </a:cubicBezTo>
                    <a:cubicBezTo>
                      <a:pt x="661" y="561"/>
                      <a:pt x="630" y="538"/>
                      <a:pt x="614" y="511"/>
                    </a:cubicBezTo>
                    <a:cubicBezTo>
                      <a:pt x="587" y="464"/>
                      <a:pt x="585" y="464"/>
                      <a:pt x="585" y="511"/>
                    </a:cubicBezTo>
                    <a:cubicBezTo>
                      <a:pt x="584" y="571"/>
                      <a:pt x="587" y="571"/>
                      <a:pt x="458" y="517"/>
                    </a:cubicBezTo>
                    <a:cubicBezTo>
                      <a:pt x="387" y="487"/>
                      <a:pt x="358" y="460"/>
                      <a:pt x="369" y="432"/>
                    </a:cubicBezTo>
                    <a:cubicBezTo>
                      <a:pt x="377" y="410"/>
                      <a:pt x="369" y="389"/>
                      <a:pt x="350" y="387"/>
                    </a:cubicBezTo>
                    <a:cubicBezTo>
                      <a:pt x="284" y="379"/>
                      <a:pt x="259" y="372"/>
                      <a:pt x="180" y="339"/>
                    </a:cubicBezTo>
                    <a:cubicBezTo>
                      <a:pt x="136" y="321"/>
                      <a:pt x="85" y="305"/>
                      <a:pt x="67" y="304"/>
                    </a:cubicBezTo>
                    <a:cubicBezTo>
                      <a:pt x="0" y="300"/>
                      <a:pt x="208" y="228"/>
                      <a:pt x="393" y="192"/>
                    </a:cubicBezTo>
                    <a:cubicBezTo>
                      <a:pt x="536" y="164"/>
                      <a:pt x="587" y="142"/>
                      <a:pt x="600" y="101"/>
                    </a:cubicBezTo>
                    <a:cubicBezTo>
                      <a:pt x="614" y="57"/>
                      <a:pt x="635" y="50"/>
                      <a:pt x="713" y="65"/>
                    </a:cubicBezTo>
                    <a:cubicBezTo>
                      <a:pt x="766" y="75"/>
                      <a:pt x="860" y="68"/>
                      <a:pt x="923" y="49"/>
                    </a:cubicBezTo>
                    <a:cubicBezTo>
                      <a:pt x="1085" y="0"/>
                      <a:pt x="1108" y="33"/>
                      <a:pt x="1098" y="300"/>
                    </a:cubicBezTo>
                    <a:cubicBezTo>
                      <a:pt x="1093" y="419"/>
                      <a:pt x="1079" y="523"/>
                      <a:pt x="1066" y="531"/>
                    </a:cubicBezTo>
                    <a:cubicBezTo>
                      <a:pt x="1053" y="540"/>
                      <a:pt x="1035" y="573"/>
                      <a:pt x="1024" y="606"/>
                    </a:cubicBezTo>
                    <a:cubicBezTo>
                      <a:pt x="1014" y="639"/>
                      <a:pt x="984" y="686"/>
                      <a:pt x="957" y="710"/>
                    </a:cubicBezTo>
                    <a:cubicBezTo>
                      <a:pt x="914" y="748"/>
                      <a:pt x="899" y="748"/>
                      <a:pt x="833" y="713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6" name="guanajuato">
                <a:extLst>
                  <a:ext uri="{FF2B5EF4-FFF2-40B4-BE49-F238E27FC236}">
                    <a16:creationId xmlns:a16="http://schemas.microsoft.com/office/drawing/2014/main" id="{FBCE39CE-BA71-4083-8A2A-DCBC6F2D00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91177" y="5005389"/>
                <a:ext cx="590550" cy="504825"/>
              </a:xfrm>
              <a:custGeom>
                <a:avLst/>
                <a:gdLst>
                  <a:gd name="T0" fmla="*/ 1135 w 2196"/>
                  <a:gd name="T1" fmla="*/ 1798 h 1874"/>
                  <a:gd name="T2" fmla="*/ 977 w 2196"/>
                  <a:gd name="T3" fmla="*/ 1749 h 1874"/>
                  <a:gd name="T4" fmla="*/ 772 w 2196"/>
                  <a:gd name="T5" fmla="*/ 1789 h 1874"/>
                  <a:gd name="T6" fmla="*/ 668 w 2196"/>
                  <a:gd name="T7" fmla="*/ 1779 h 1874"/>
                  <a:gd name="T8" fmla="*/ 616 w 2196"/>
                  <a:gd name="T9" fmla="*/ 1646 h 1874"/>
                  <a:gd name="T10" fmla="*/ 564 w 2196"/>
                  <a:gd name="T11" fmla="*/ 1542 h 1874"/>
                  <a:gd name="T12" fmla="*/ 328 w 2196"/>
                  <a:gd name="T13" fmla="*/ 1562 h 1874"/>
                  <a:gd name="T14" fmla="*/ 135 w 2196"/>
                  <a:gd name="T15" fmla="*/ 1533 h 1874"/>
                  <a:gd name="T16" fmla="*/ 87 w 2196"/>
                  <a:gd name="T17" fmla="*/ 1462 h 1874"/>
                  <a:gd name="T18" fmla="*/ 31 w 2196"/>
                  <a:gd name="T19" fmla="*/ 1438 h 1874"/>
                  <a:gd name="T20" fmla="*/ 57 w 2196"/>
                  <a:gd name="T21" fmla="*/ 1326 h 1874"/>
                  <a:gd name="T22" fmla="*/ 75 w 2196"/>
                  <a:gd name="T23" fmla="*/ 1186 h 1874"/>
                  <a:gd name="T24" fmla="*/ 141 w 2196"/>
                  <a:gd name="T25" fmla="*/ 916 h 1874"/>
                  <a:gd name="T26" fmla="*/ 270 w 2196"/>
                  <a:gd name="T27" fmla="*/ 714 h 1874"/>
                  <a:gd name="T28" fmla="*/ 366 w 2196"/>
                  <a:gd name="T29" fmla="*/ 616 h 1874"/>
                  <a:gd name="T30" fmla="*/ 461 w 2196"/>
                  <a:gd name="T31" fmla="*/ 398 h 1874"/>
                  <a:gd name="T32" fmla="*/ 502 w 2196"/>
                  <a:gd name="T33" fmla="*/ 257 h 1874"/>
                  <a:gd name="T34" fmla="*/ 568 w 2196"/>
                  <a:gd name="T35" fmla="*/ 108 h 1874"/>
                  <a:gd name="T36" fmla="*/ 767 w 2196"/>
                  <a:gd name="T37" fmla="*/ 64 h 1874"/>
                  <a:gd name="T38" fmla="*/ 930 w 2196"/>
                  <a:gd name="T39" fmla="*/ 108 h 1874"/>
                  <a:gd name="T40" fmla="*/ 1141 w 2196"/>
                  <a:gd name="T41" fmla="*/ 211 h 1874"/>
                  <a:gd name="T42" fmla="*/ 1334 w 2196"/>
                  <a:gd name="T43" fmla="*/ 336 h 1874"/>
                  <a:gd name="T44" fmla="*/ 1487 w 2196"/>
                  <a:gd name="T45" fmla="*/ 283 h 1874"/>
                  <a:gd name="T46" fmla="*/ 1751 w 2196"/>
                  <a:gd name="T47" fmla="*/ 246 h 1874"/>
                  <a:gd name="T48" fmla="*/ 1941 w 2196"/>
                  <a:gd name="T49" fmla="*/ 339 h 1874"/>
                  <a:gd name="T50" fmla="*/ 2116 w 2196"/>
                  <a:gd name="T51" fmla="*/ 432 h 1874"/>
                  <a:gd name="T52" fmla="*/ 2158 w 2196"/>
                  <a:gd name="T53" fmla="*/ 513 h 1874"/>
                  <a:gd name="T54" fmla="*/ 2156 w 2196"/>
                  <a:gd name="T55" fmla="*/ 600 h 1874"/>
                  <a:gd name="T56" fmla="*/ 2060 w 2196"/>
                  <a:gd name="T57" fmla="*/ 616 h 1874"/>
                  <a:gd name="T58" fmla="*/ 1919 w 2196"/>
                  <a:gd name="T59" fmla="*/ 641 h 1874"/>
                  <a:gd name="T60" fmla="*/ 1876 w 2196"/>
                  <a:gd name="T61" fmla="*/ 729 h 1874"/>
                  <a:gd name="T62" fmla="*/ 1834 w 2196"/>
                  <a:gd name="T63" fmla="*/ 817 h 1874"/>
                  <a:gd name="T64" fmla="*/ 1749 w 2196"/>
                  <a:gd name="T65" fmla="*/ 852 h 1874"/>
                  <a:gd name="T66" fmla="*/ 1665 w 2196"/>
                  <a:gd name="T67" fmla="*/ 869 h 1874"/>
                  <a:gd name="T68" fmla="*/ 1566 w 2196"/>
                  <a:gd name="T69" fmla="*/ 894 h 1874"/>
                  <a:gd name="T70" fmla="*/ 1401 w 2196"/>
                  <a:gd name="T71" fmla="*/ 1096 h 1874"/>
                  <a:gd name="T72" fmla="*/ 1439 w 2196"/>
                  <a:gd name="T73" fmla="*/ 1223 h 1874"/>
                  <a:gd name="T74" fmla="*/ 1480 w 2196"/>
                  <a:gd name="T75" fmla="*/ 1342 h 1874"/>
                  <a:gd name="T76" fmla="*/ 1638 w 2196"/>
                  <a:gd name="T77" fmla="*/ 1558 h 1874"/>
                  <a:gd name="T78" fmla="*/ 1711 w 2196"/>
                  <a:gd name="T79" fmla="*/ 1745 h 1874"/>
                  <a:gd name="T80" fmla="*/ 1576 w 2196"/>
                  <a:gd name="T81" fmla="*/ 1799 h 1874"/>
                  <a:gd name="T82" fmla="*/ 1135 w 2196"/>
                  <a:gd name="T83" fmla="*/ 1798 h 18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2196" h="1874">
                    <a:moveTo>
                      <a:pt x="1135" y="1798"/>
                    </a:moveTo>
                    <a:cubicBezTo>
                      <a:pt x="1125" y="1756"/>
                      <a:pt x="1095" y="1747"/>
                      <a:pt x="977" y="1749"/>
                    </a:cubicBezTo>
                    <a:cubicBezTo>
                      <a:pt x="897" y="1750"/>
                      <a:pt x="805" y="1768"/>
                      <a:pt x="772" y="1789"/>
                    </a:cubicBezTo>
                    <a:cubicBezTo>
                      <a:pt x="719" y="1822"/>
                      <a:pt x="705" y="1820"/>
                      <a:pt x="668" y="1779"/>
                    </a:cubicBezTo>
                    <a:cubicBezTo>
                      <a:pt x="645" y="1753"/>
                      <a:pt x="621" y="1693"/>
                      <a:pt x="616" y="1646"/>
                    </a:cubicBezTo>
                    <a:cubicBezTo>
                      <a:pt x="611" y="1600"/>
                      <a:pt x="587" y="1553"/>
                      <a:pt x="564" y="1542"/>
                    </a:cubicBezTo>
                    <a:cubicBezTo>
                      <a:pt x="489" y="1509"/>
                      <a:pt x="372" y="1518"/>
                      <a:pt x="328" y="1562"/>
                    </a:cubicBezTo>
                    <a:cubicBezTo>
                      <a:pt x="263" y="1627"/>
                      <a:pt x="172" y="1614"/>
                      <a:pt x="135" y="1533"/>
                    </a:cubicBezTo>
                    <a:cubicBezTo>
                      <a:pt x="118" y="1495"/>
                      <a:pt x="96" y="1463"/>
                      <a:pt x="87" y="1462"/>
                    </a:cubicBezTo>
                    <a:cubicBezTo>
                      <a:pt x="77" y="1462"/>
                      <a:pt x="53" y="1451"/>
                      <a:pt x="31" y="1438"/>
                    </a:cubicBezTo>
                    <a:cubicBezTo>
                      <a:pt x="0" y="1418"/>
                      <a:pt x="5" y="1396"/>
                      <a:pt x="57" y="1326"/>
                    </a:cubicBezTo>
                    <a:cubicBezTo>
                      <a:pt x="118" y="1244"/>
                      <a:pt x="119" y="1235"/>
                      <a:pt x="75" y="1186"/>
                    </a:cubicBezTo>
                    <a:cubicBezTo>
                      <a:pt x="5" y="1109"/>
                      <a:pt x="16" y="1067"/>
                      <a:pt x="141" y="916"/>
                    </a:cubicBezTo>
                    <a:cubicBezTo>
                      <a:pt x="203" y="840"/>
                      <a:pt x="261" y="749"/>
                      <a:pt x="270" y="714"/>
                    </a:cubicBezTo>
                    <a:cubicBezTo>
                      <a:pt x="279" y="678"/>
                      <a:pt x="322" y="634"/>
                      <a:pt x="366" y="616"/>
                    </a:cubicBezTo>
                    <a:cubicBezTo>
                      <a:pt x="451" y="581"/>
                      <a:pt x="487" y="498"/>
                      <a:pt x="461" y="398"/>
                    </a:cubicBezTo>
                    <a:cubicBezTo>
                      <a:pt x="451" y="360"/>
                      <a:pt x="467" y="306"/>
                      <a:pt x="502" y="257"/>
                    </a:cubicBezTo>
                    <a:cubicBezTo>
                      <a:pt x="533" y="214"/>
                      <a:pt x="563" y="146"/>
                      <a:pt x="568" y="108"/>
                    </a:cubicBezTo>
                    <a:cubicBezTo>
                      <a:pt x="580" y="22"/>
                      <a:pt x="677" y="0"/>
                      <a:pt x="767" y="64"/>
                    </a:cubicBezTo>
                    <a:cubicBezTo>
                      <a:pt x="802" y="88"/>
                      <a:pt x="875" y="108"/>
                      <a:pt x="930" y="108"/>
                    </a:cubicBezTo>
                    <a:cubicBezTo>
                      <a:pt x="1005" y="108"/>
                      <a:pt x="1057" y="134"/>
                      <a:pt x="1141" y="211"/>
                    </a:cubicBezTo>
                    <a:cubicBezTo>
                      <a:pt x="1202" y="267"/>
                      <a:pt x="1289" y="323"/>
                      <a:pt x="1334" y="336"/>
                    </a:cubicBezTo>
                    <a:cubicBezTo>
                      <a:pt x="1403" y="356"/>
                      <a:pt x="1427" y="348"/>
                      <a:pt x="1487" y="283"/>
                    </a:cubicBezTo>
                    <a:cubicBezTo>
                      <a:pt x="1565" y="199"/>
                      <a:pt x="1723" y="177"/>
                      <a:pt x="1751" y="246"/>
                    </a:cubicBezTo>
                    <a:cubicBezTo>
                      <a:pt x="1760" y="268"/>
                      <a:pt x="1845" y="309"/>
                      <a:pt x="1941" y="339"/>
                    </a:cubicBezTo>
                    <a:cubicBezTo>
                      <a:pt x="2046" y="371"/>
                      <a:pt x="2116" y="408"/>
                      <a:pt x="2116" y="432"/>
                    </a:cubicBezTo>
                    <a:cubicBezTo>
                      <a:pt x="2116" y="453"/>
                      <a:pt x="2135" y="490"/>
                      <a:pt x="2158" y="513"/>
                    </a:cubicBezTo>
                    <a:cubicBezTo>
                      <a:pt x="2196" y="551"/>
                      <a:pt x="2196" y="561"/>
                      <a:pt x="2156" y="600"/>
                    </a:cubicBezTo>
                    <a:cubicBezTo>
                      <a:pt x="2124" y="633"/>
                      <a:pt x="2098" y="637"/>
                      <a:pt x="2060" y="616"/>
                    </a:cubicBezTo>
                    <a:cubicBezTo>
                      <a:pt x="1978" y="572"/>
                      <a:pt x="1919" y="583"/>
                      <a:pt x="1919" y="641"/>
                    </a:cubicBezTo>
                    <a:cubicBezTo>
                      <a:pt x="1919" y="670"/>
                      <a:pt x="1900" y="710"/>
                      <a:pt x="1876" y="729"/>
                    </a:cubicBezTo>
                    <a:cubicBezTo>
                      <a:pt x="1853" y="748"/>
                      <a:pt x="1834" y="788"/>
                      <a:pt x="1834" y="817"/>
                    </a:cubicBezTo>
                    <a:cubicBezTo>
                      <a:pt x="1834" y="860"/>
                      <a:pt x="1819" y="866"/>
                      <a:pt x="1749" y="852"/>
                    </a:cubicBezTo>
                    <a:cubicBezTo>
                      <a:pt x="1693" y="841"/>
                      <a:pt x="1665" y="846"/>
                      <a:pt x="1665" y="869"/>
                    </a:cubicBezTo>
                    <a:cubicBezTo>
                      <a:pt x="1665" y="890"/>
                      <a:pt x="1629" y="900"/>
                      <a:pt x="1566" y="894"/>
                    </a:cubicBezTo>
                    <a:cubicBezTo>
                      <a:pt x="1438" y="883"/>
                      <a:pt x="1377" y="957"/>
                      <a:pt x="1401" y="1096"/>
                    </a:cubicBezTo>
                    <a:cubicBezTo>
                      <a:pt x="1410" y="1150"/>
                      <a:pt x="1427" y="1207"/>
                      <a:pt x="1439" y="1223"/>
                    </a:cubicBezTo>
                    <a:cubicBezTo>
                      <a:pt x="1451" y="1239"/>
                      <a:pt x="1469" y="1292"/>
                      <a:pt x="1480" y="1342"/>
                    </a:cubicBezTo>
                    <a:cubicBezTo>
                      <a:pt x="1492" y="1401"/>
                      <a:pt x="1549" y="1478"/>
                      <a:pt x="1638" y="1558"/>
                    </a:cubicBezTo>
                    <a:cubicBezTo>
                      <a:pt x="1792" y="1696"/>
                      <a:pt x="1811" y="1745"/>
                      <a:pt x="1711" y="1745"/>
                    </a:cubicBezTo>
                    <a:cubicBezTo>
                      <a:pt x="1674" y="1745"/>
                      <a:pt x="1613" y="1769"/>
                      <a:pt x="1576" y="1799"/>
                    </a:cubicBezTo>
                    <a:cubicBezTo>
                      <a:pt x="1480" y="1874"/>
                      <a:pt x="1155" y="1874"/>
                      <a:pt x="1135" y="1798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  <a:alpha val="60000"/>
                </a:schemeClr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guerrero">
                <a:extLst>
                  <a:ext uri="{FF2B5EF4-FFF2-40B4-BE49-F238E27FC236}">
                    <a16:creationId xmlns:a16="http://schemas.microsoft.com/office/drawing/2014/main" id="{72968637-C9E0-4869-B460-137DBDF866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54664" y="5832475"/>
                <a:ext cx="1069975" cy="654050"/>
              </a:xfrm>
              <a:custGeom>
                <a:avLst/>
                <a:gdLst>
                  <a:gd name="T0" fmla="*/ 3397 w 3920"/>
                  <a:gd name="T1" fmla="*/ 2414 h 2451"/>
                  <a:gd name="T2" fmla="*/ 3354 w 3920"/>
                  <a:gd name="T3" fmla="*/ 2371 h 2451"/>
                  <a:gd name="T4" fmla="*/ 3259 w 3920"/>
                  <a:gd name="T5" fmla="*/ 2290 h 2451"/>
                  <a:gd name="T6" fmla="*/ 3065 w 3920"/>
                  <a:gd name="T7" fmla="*/ 2208 h 2451"/>
                  <a:gd name="T8" fmla="*/ 2874 w 3920"/>
                  <a:gd name="T9" fmla="*/ 2146 h 2451"/>
                  <a:gd name="T10" fmla="*/ 2799 w 3920"/>
                  <a:gd name="T11" fmla="*/ 2115 h 2451"/>
                  <a:gd name="T12" fmla="*/ 2655 w 3920"/>
                  <a:gd name="T13" fmla="*/ 2085 h 2451"/>
                  <a:gd name="T14" fmla="*/ 2514 w 3920"/>
                  <a:gd name="T15" fmla="*/ 2041 h 2451"/>
                  <a:gd name="T16" fmla="*/ 2415 w 3920"/>
                  <a:gd name="T17" fmla="*/ 2034 h 2451"/>
                  <a:gd name="T18" fmla="*/ 2286 w 3920"/>
                  <a:gd name="T19" fmla="*/ 2002 h 2451"/>
                  <a:gd name="T20" fmla="*/ 2350 w 3920"/>
                  <a:gd name="T21" fmla="*/ 2054 h 2451"/>
                  <a:gd name="T22" fmla="*/ 2353 w 3920"/>
                  <a:gd name="T23" fmla="*/ 2087 h 2451"/>
                  <a:gd name="T24" fmla="*/ 2256 w 3920"/>
                  <a:gd name="T25" fmla="*/ 2044 h 2451"/>
                  <a:gd name="T26" fmla="*/ 2076 w 3920"/>
                  <a:gd name="T27" fmla="*/ 1928 h 2451"/>
                  <a:gd name="T28" fmla="*/ 1882 w 3920"/>
                  <a:gd name="T29" fmla="*/ 1811 h 2451"/>
                  <a:gd name="T30" fmla="*/ 1809 w 3920"/>
                  <a:gd name="T31" fmla="*/ 1801 h 2451"/>
                  <a:gd name="T32" fmla="*/ 1693 w 3920"/>
                  <a:gd name="T33" fmla="*/ 1781 h 2451"/>
                  <a:gd name="T34" fmla="*/ 1597 w 3920"/>
                  <a:gd name="T35" fmla="*/ 1758 h 2451"/>
                  <a:gd name="T36" fmla="*/ 1284 w 3920"/>
                  <a:gd name="T37" fmla="*/ 1654 h 2451"/>
                  <a:gd name="T38" fmla="*/ 1042 w 3920"/>
                  <a:gd name="T39" fmla="*/ 1552 h 2451"/>
                  <a:gd name="T40" fmla="*/ 1016 w 3920"/>
                  <a:gd name="T41" fmla="*/ 1511 h 2451"/>
                  <a:gd name="T42" fmla="*/ 889 w 3920"/>
                  <a:gd name="T43" fmla="*/ 1395 h 2451"/>
                  <a:gd name="T44" fmla="*/ 762 w 3920"/>
                  <a:gd name="T45" fmla="*/ 1285 h 2451"/>
                  <a:gd name="T46" fmla="*/ 543 w 3920"/>
                  <a:gd name="T47" fmla="*/ 1140 h 2451"/>
                  <a:gd name="T48" fmla="*/ 371 w 3920"/>
                  <a:gd name="T49" fmla="*/ 997 h 2451"/>
                  <a:gd name="T50" fmla="*/ 39 w 3920"/>
                  <a:gd name="T51" fmla="*/ 802 h 2451"/>
                  <a:gd name="T52" fmla="*/ 0 w 3920"/>
                  <a:gd name="T53" fmla="*/ 719 h 2451"/>
                  <a:gd name="T54" fmla="*/ 80 w 3920"/>
                  <a:gd name="T55" fmla="*/ 581 h 2451"/>
                  <a:gd name="T56" fmla="*/ 197 w 3920"/>
                  <a:gd name="T57" fmla="*/ 366 h 2451"/>
                  <a:gd name="T58" fmla="*/ 212 w 3920"/>
                  <a:gd name="T59" fmla="*/ 225 h 2451"/>
                  <a:gd name="T60" fmla="*/ 480 w 3920"/>
                  <a:gd name="T61" fmla="*/ 226 h 2451"/>
                  <a:gd name="T62" fmla="*/ 656 w 3920"/>
                  <a:gd name="T63" fmla="*/ 263 h 2451"/>
                  <a:gd name="T64" fmla="*/ 1444 w 3920"/>
                  <a:gd name="T65" fmla="*/ 326 h 2451"/>
                  <a:gd name="T66" fmla="*/ 1537 w 3920"/>
                  <a:gd name="T67" fmla="*/ 284 h 2451"/>
                  <a:gd name="T68" fmla="*/ 1548 w 3920"/>
                  <a:gd name="T69" fmla="*/ 148 h 2451"/>
                  <a:gd name="T70" fmla="*/ 1610 w 3920"/>
                  <a:gd name="T71" fmla="*/ 0 h 2451"/>
                  <a:gd name="T72" fmla="*/ 1722 w 3920"/>
                  <a:gd name="T73" fmla="*/ 271 h 2451"/>
                  <a:gd name="T74" fmla="*/ 1796 w 3920"/>
                  <a:gd name="T75" fmla="*/ 356 h 2451"/>
                  <a:gd name="T76" fmla="*/ 1945 w 3920"/>
                  <a:gd name="T77" fmla="*/ 286 h 2451"/>
                  <a:gd name="T78" fmla="*/ 2134 w 3920"/>
                  <a:gd name="T79" fmla="*/ 197 h 2451"/>
                  <a:gd name="T80" fmla="*/ 2284 w 3920"/>
                  <a:gd name="T81" fmla="*/ 118 h 2451"/>
                  <a:gd name="T82" fmla="*/ 2404 w 3920"/>
                  <a:gd name="T83" fmla="*/ 51 h 2451"/>
                  <a:gd name="T84" fmla="*/ 2609 w 3920"/>
                  <a:gd name="T85" fmla="*/ 222 h 2451"/>
                  <a:gd name="T86" fmla="*/ 2781 w 3920"/>
                  <a:gd name="T87" fmla="*/ 281 h 2451"/>
                  <a:gd name="T88" fmla="*/ 2822 w 3920"/>
                  <a:gd name="T89" fmla="*/ 273 h 2451"/>
                  <a:gd name="T90" fmla="*/ 3130 w 3920"/>
                  <a:gd name="T91" fmla="*/ 593 h 2451"/>
                  <a:gd name="T92" fmla="*/ 3195 w 3920"/>
                  <a:gd name="T93" fmla="*/ 642 h 2451"/>
                  <a:gd name="T94" fmla="*/ 3402 w 3920"/>
                  <a:gd name="T95" fmla="*/ 762 h 2451"/>
                  <a:gd name="T96" fmla="*/ 3518 w 3920"/>
                  <a:gd name="T97" fmla="*/ 835 h 2451"/>
                  <a:gd name="T98" fmla="*/ 3575 w 3920"/>
                  <a:gd name="T99" fmla="*/ 1124 h 2451"/>
                  <a:gd name="T100" fmla="*/ 3600 w 3920"/>
                  <a:gd name="T101" fmla="*/ 1395 h 2451"/>
                  <a:gd name="T102" fmla="*/ 3641 w 3920"/>
                  <a:gd name="T103" fmla="*/ 1501 h 2451"/>
                  <a:gd name="T104" fmla="*/ 3664 w 3920"/>
                  <a:gd name="T105" fmla="*/ 1552 h 2451"/>
                  <a:gd name="T106" fmla="*/ 3787 w 3920"/>
                  <a:gd name="T107" fmla="*/ 1644 h 2451"/>
                  <a:gd name="T108" fmla="*/ 3904 w 3920"/>
                  <a:gd name="T109" fmla="*/ 1867 h 2451"/>
                  <a:gd name="T110" fmla="*/ 3812 w 3920"/>
                  <a:gd name="T111" fmla="*/ 2098 h 2451"/>
                  <a:gd name="T112" fmla="*/ 3643 w 3920"/>
                  <a:gd name="T113" fmla="*/ 2228 h 2451"/>
                  <a:gd name="T114" fmla="*/ 3584 w 3920"/>
                  <a:gd name="T115" fmla="*/ 2296 h 2451"/>
                  <a:gd name="T116" fmla="*/ 3499 w 3920"/>
                  <a:gd name="T117" fmla="*/ 2395 h 2451"/>
                  <a:gd name="T118" fmla="*/ 3397 w 3920"/>
                  <a:gd name="T119" fmla="*/ 2414 h 2451"/>
                  <a:gd name="connsiteX0" fmla="*/ 8666 w 9977"/>
                  <a:gd name="connsiteY0" fmla="*/ 9849 h 9950"/>
                  <a:gd name="connsiteX1" fmla="*/ 8556 w 9977"/>
                  <a:gd name="connsiteY1" fmla="*/ 9674 h 9950"/>
                  <a:gd name="connsiteX2" fmla="*/ 8314 w 9977"/>
                  <a:gd name="connsiteY2" fmla="*/ 9343 h 9950"/>
                  <a:gd name="connsiteX3" fmla="*/ 7819 w 9977"/>
                  <a:gd name="connsiteY3" fmla="*/ 9009 h 9950"/>
                  <a:gd name="connsiteX4" fmla="*/ 7332 w 9977"/>
                  <a:gd name="connsiteY4" fmla="*/ 8756 h 9950"/>
                  <a:gd name="connsiteX5" fmla="*/ 7140 w 9977"/>
                  <a:gd name="connsiteY5" fmla="*/ 8629 h 9950"/>
                  <a:gd name="connsiteX6" fmla="*/ 6773 w 9977"/>
                  <a:gd name="connsiteY6" fmla="*/ 8507 h 9950"/>
                  <a:gd name="connsiteX7" fmla="*/ 6413 w 9977"/>
                  <a:gd name="connsiteY7" fmla="*/ 8327 h 9950"/>
                  <a:gd name="connsiteX8" fmla="*/ 6161 w 9977"/>
                  <a:gd name="connsiteY8" fmla="*/ 8299 h 9950"/>
                  <a:gd name="connsiteX9" fmla="*/ 5832 w 9977"/>
                  <a:gd name="connsiteY9" fmla="*/ 8168 h 9950"/>
                  <a:gd name="connsiteX10" fmla="*/ 5995 w 9977"/>
                  <a:gd name="connsiteY10" fmla="*/ 8380 h 9950"/>
                  <a:gd name="connsiteX11" fmla="*/ 6003 w 9977"/>
                  <a:gd name="connsiteY11" fmla="*/ 8515 h 9950"/>
                  <a:gd name="connsiteX12" fmla="*/ 5755 w 9977"/>
                  <a:gd name="connsiteY12" fmla="*/ 8339 h 9950"/>
                  <a:gd name="connsiteX13" fmla="*/ 5296 w 9977"/>
                  <a:gd name="connsiteY13" fmla="*/ 7866 h 9950"/>
                  <a:gd name="connsiteX14" fmla="*/ 4801 w 9977"/>
                  <a:gd name="connsiteY14" fmla="*/ 7389 h 9950"/>
                  <a:gd name="connsiteX15" fmla="*/ 4615 w 9977"/>
                  <a:gd name="connsiteY15" fmla="*/ 7348 h 9950"/>
                  <a:gd name="connsiteX16" fmla="*/ 4319 w 9977"/>
                  <a:gd name="connsiteY16" fmla="*/ 7266 h 9950"/>
                  <a:gd name="connsiteX17" fmla="*/ 4074 w 9977"/>
                  <a:gd name="connsiteY17" fmla="*/ 7173 h 9950"/>
                  <a:gd name="connsiteX18" fmla="*/ 3276 w 9977"/>
                  <a:gd name="connsiteY18" fmla="*/ 6748 h 9950"/>
                  <a:gd name="connsiteX19" fmla="*/ 2658 w 9977"/>
                  <a:gd name="connsiteY19" fmla="*/ 6332 h 9950"/>
                  <a:gd name="connsiteX20" fmla="*/ 2592 w 9977"/>
                  <a:gd name="connsiteY20" fmla="*/ 6165 h 9950"/>
                  <a:gd name="connsiteX21" fmla="*/ 2268 w 9977"/>
                  <a:gd name="connsiteY21" fmla="*/ 5692 h 9950"/>
                  <a:gd name="connsiteX22" fmla="*/ 1944 w 9977"/>
                  <a:gd name="connsiteY22" fmla="*/ 5243 h 9950"/>
                  <a:gd name="connsiteX23" fmla="*/ 1385 w 9977"/>
                  <a:gd name="connsiteY23" fmla="*/ 4651 h 9950"/>
                  <a:gd name="connsiteX24" fmla="*/ 946 w 9977"/>
                  <a:gd name="connsiteY24" fmla="*/ 4068 h 9950"/>
                  <a:gd name="connsiteX25" fmla="*/ 99 w 9977"/>
                  <a:gd name="connsiteY25" fmla="*/ 3272 h 9950"/>
                  <a:gd name="connsiteX26" fmla="*/ 0 w 9977"/>
                  <a:gd name="connsiteY26" fmla="*/ 2933 h 9950"/>
                  <a:gd name="connsiteX27" fmla="*/ 204 w 9977"/>
                  <a:gd name="connsiteY27" fmla="*/ 2370 h 9950"/>
                  <a:gd name="connsiteX28" fmla="*/ 503 w 9977"/>
                  <a:gd name="connsiteY28" fmla="*/ 1493 h 9950"/>
                  <a:gd name="connsiteX29" fmla="*/ 541 w 9977"/>
                  <a:gd name="connsiteY29" fmla="*/ 918 h 9950"/>
                  <a:gd name="connsiteX30" fmla="*/ 1224 w 9977"/>
                  <a:gd name="connsiteY30" fmla="*/ 922 h 9950"/>
                  <a:gd name="connsiteX31" fmla="*/ 1673 w 9977"/>
                  <a:gd name="connsiteY31" fmla="*/ 1073 h 9950"/>
                  <a:gd name="connsiteX32" fmla="*/ 3684 w 9977"/>
                  <a:gd name="connsiteY32" fmla="*/ 1330 h 9950"/>
                  <a:gd name="connsiteX33" fmla="*/ 3921 w 9977"/>
                  <a:gd name="connsiteY33" fmla="*/ 1159 h 9950"/>
                  <a:gd name="connsiteX34" fmla="*/ 3949 w 9977"/>
                  <a:gd name="connsiteY34" fmla="*/ 604 h 9950"/>
                  <a:gd name="connsiteX35" fmla="*/ 4107 w 9977"/>
                  <a:gd name="connsiteY35" fmla="*/ 0 h 9950"/>
                  <a:gd name="connsiteX36" fmla="*/ 4832 w 9977"/>
                  <a:gd name="connsiteY36" fmla="*/ 606 h 9950"/>
                  <a:gd name="connsiteX37" fmla="*/ 4582 w 9977"/>
                  <a:gd name="connsiteY37" fmla="*/ 1452 h 9950"/>
                  <a:gd name="connsiteX38" fmla="*/ 4962 w 9977"/>
                  <a:gd name="connsiteY38" fmla="*/ 1167 h 9950"/>
                  <a:gd name="connsiteX39" fmla="*/ 5444 w 9977"/>
                  <a:gd name="connsiteY39" fmla="*/ 804 h 9950"/>
                  <a:gd name="connsiteX40" fmla="*/ 5827 w 9977"/>
                  <a:gd name="connsiteY40" fmla="*/ 481 h 9950"/>
                  <a:gd name="connsiteX41" fmla="*/ 6133 w 9977"/>
                  <a:gd name="connsiteY41" fmla="*/ 208 h 9950"/>
                  <a:gd name="connsiteX42" fmla="*/ 6656 w 9977"/>
                  <a:gd name="connsiteY42" fmla="*/ 906 h 9950"/>
                  <a:gd name="connsiteX43" fmla="*/ 7094 w 9977"/>
                  <a:gd name="connsiteY43" fmla="*/ 1146 h 9950"/>
                  <a:gd name="connsiteX44" fmla="*/ 7199 w 9977"/>
                  <a:gd name="connsiteY44" fmla="*/ 1114 h 9950"/>
                  <a:gd name="connsiteX45" fmla="*/ 7985 w 9977"/>
                  <a:gd name="connsiteY45" fmla="*/ 2419 h 9950"/>
                  <a:gd name="connsiteX46" fmla="*/ 8151 w 9977"/>
                  <a:gd name="connsiteY46" fmla="*/ 2619 h 9950"/>
                  <a:gd name="connsiteX47" fmla="*/ 8679 w 9977"/>
                  <a:gd name="connsiteY47" fmla="*/ 3109 h 9950"/>
                  <a:gd name="connsiteX48" fmla="*/ 8974 w 9977"/>
                  <a:gd name="connsiteY48" fmla="*/ 3407 h 9950"/>
                  <a:gd name="connsiteX49" fmla="*/ 9120 w 9977"/>
                  <a:gd name="connsiteY49" fmla="*/ 4586 h 9950"/>
                  <a:gd name="connsiteX50" fmla="*/ 9184 w 9977"/>
                  <a:gd name="connsiteY50" fmla="*/ 5692 h 9950"/>
                  <a:gd name="connsiteX51" fmla="*/ 9288 w 9977"/>
                  <a:gd name="connsiteY51" fmla="*/ 6124 h 9950"/>
                  <a:gd name="connsiteX52" fmla="*/ 9347 w 9977"/>
                  <a:gd name="connsiteY52" fmla="*/ 6332 h 9950"/>
                  <a:gd name="connsiteX53" fmla="*/ 9661 w 9977"/>
                  <a:gd name="connsiteY53" fmla="*/ 6707 h 9950"/>
                  <a:gd name="connsiteX54" fmla="*/ 9959 w 9977"/>
                  <a:gd name="connsiteY54" fmla="*/ 7617 h 9950"/>
                  <a:gd name="connsiteX55" fmla="*/ 9724 w 9977"/>
                  <a:gd name="connsiteY55" fmla="*/ 8560 h 9950"/>
                  <a:gd name="connsiteX56" fmla="*/ 9293 w 9977"/>
                  <a:gd name="connsiteY56" fmla="*/ 9090 h 9950"/>
                  <a:gd name="connsiteX57" fmla="*/ 9143 w 9977"/>
                  <a:gd name="connsiteY57" fmla="*/ 9368 h 9950"/>
                  <a:gd name="connsiteX58" fmla="*/ 8926 w 9977"/>
                  <a:gd name="connsiteY58" fmla="*/ 9772 h 9950"/>
                  <a:gd name="connsiteX59" fmla="*/ 8666 w 9977"/>
                  <a:gd name="connsiteY59" fmla="*/ 9849 h 9950"/>
                  <a:gd name="connsiteX0" fmla="*/ 8694 w 10008"/>
                  <a:gd name="connsiteY0" fmla="*/ 9898 h 9999"/>
                  <a:gd name="connsiteX1" fmla="*/ 8584 w 10008"/>
                  <a:gd name="connsiteY1" fmla="*/ 9723 h 9999"/>
                  <a:gd name="connsiteX2" fmla="*/ 8341 w 10008"/>
                  <a:gd name="connsiteY2" fmla="*/ 9390 h 9999"/>
                  <a:gd name="connsiteX3" fmla="*/ 7845 w 10008"/>
                  <a:gd name="connsiteY3" fmla="*/ 9054 h 9999"/>
                  <a:gd name="connsiteX4" fmla="*/ 7357 w 10008"/>
                  <a:gd name="connsiteY4" fmla="*/ 8800 h 9999"/>
                  <a:gd name="connsiteX5" fmla="*/ 7164 w 10008"/>
                  <a:gd name="connsiteY5" fmla="*/ 8672 h 9999"/>
                  <a:gd name="connsiteX6" fmla="*/ 6797 w 10008"/>
                  <a:gd name="connsiteY6" fmla="*/ 8550 h 9999"/>
                  <a:gd name="connsiteX7" fmla="*/ 6436 w 10008"/>
                  <a:gd name="connsiteY7" fmla="*/ 8369 h 9999"/>
                  <a:gd name="connsiteX8" fmla="*/ 6183 w 10008"/>
                  <a:gd name="connsiteY8" fmla="*/ 8341 h 9999"/>
                  <a:gd name="connsiteX9" fmla="*/ 5853 w 10008"/>
                  <a:gd name="connsiteY9" fmla="*/ 8209 h 9999"/>
                  <a:gd name="connsiteX10" fmla="*/ 6017 w 10008"/>
                  <a:gd name="connsiteY10" fmla="*/ 8422 h 9999"/>
                  <a:gd name="connsiteX11" fmla="*/ 6025 w 10008"/>
                  <a:gd name="connsiteY11" fmla="*/ 8558 h 9999"/>
                  <a:gd name="connsiteX12" fmla="*/ 5776 w 10008"/>
                  <a:gd name="connsiteY12" fmla="*/ 8381 h 9999"/>
                  <a:gd name="connsiteX13" fmla="*/ 5316 w 10008"/>
                  <a:gd name="connsiteY13" fmla="*/ 7906 h 9999"/>
                  <a:gd name="connsiteX14" fmla="*/ 4820 w 10008"/>
                  <a:gd name="connsiteY14" fmla="*/ 7426 h 9999"/>
                  <a:gd name="connsiteX15" fmla="*/ 4634 w 10008"/>
                  <a:gd name="connsiteY15" fmla="*/ 7385 h 9999"/>
                  <a:gd name="connsiteX16" fmla="*/ 4337 w 10008"/>
                  <a:gd name="connsiteY16" fmla="*/ 7303 h 9999"/>
                  <a:gd name="connsiteX17" fmla="*/ 4091 w 10008"/>
                  <a:gd name="connsiteY17" fmla="*/ 7209 h 9999"/>
                  <a:gd name="connsiteX18" fmla="*/ 3292 w 10008"/>
                  <a:gd name="connsiteY18" fmla="*/ 6782 h 9999"/>
                  <a:gd name="connsiteX19" fmla="*/ 2672 w 10008"/>
                  <a:gd name="connsiteY19" fmla="*/ 6364 h 9999"/>
                  <a:gd name="connsiteX20" fmla="*/ 2606 w 10008"/>
                  <a:gd name="connsiteY20" fmla="*/ 6196 h 9999"/>
                  <a:gd name="connsiteX21" fmla="*/ 2281 w 10008"/>
                  <a:gd name="connsiteY21" fmla="*/ 5721 h 9999"/>
                  <a:gd name="connsiteX22" fmla="*/ 1956 w 10008"/>
                  <a:gd name="connsiteY22" fmla="*/ 5269 h 9999"/>
                  <a:gd name="connsiteX23" fmla="*/ 1396 w 10008"/>
                  <a:gd name="connsiteY23" fmla="*/ 4674 h 9999"/>
                  <a:gd name="connsiteX24" fmla="*/ 956 w 10008"/>
                  <a:gd name="connsiteY24" fmla="*/ 4088 h 9999"/>
                  <a:gd name="connsiteX25" fmla="*/ 107 w 10008"/>
                  <a:gd name="connsiteY25" fmla="*/ 3288 h 9999"/>
                  <a:gd name="connsiteX26" fmla="*/ 8 w 10008"/>
                  <a:gd name="connsiteY26" fmla="*/ 2948 h 9999"/>
                  <a:gd name="connsiteX27" fmla="*/ 212 w 10008"/>
                  <a:gd name="connsiteY27" fmla="*/ 2382 h 9999"/>
                  <a:gd name="connsiteX28" fmla="*/ 9 w 10008"/>
                  <a:gd name="connsiteY28" fmla="*/ 1401 h 9999"/>
                  <a:gd name="connsiteX29" fmla="*/ 550 w 10008"/>
                  <a:gd name="connsiteY29" fmla="*/ 923 h 9999"/>
                  <a:gd name="connsiteX30" fmla="*/ 1235 w 10008"/>
                  <a:gd name="connsiteY30" fmla="*/ 927 h 9999"/>
                  <a:gd name="connsiteX31" fmla="*/ 1685 w 10008"/>
                  <a:gd name="connsiteY31" fmla="*/ 1078 h 9999"/>
                  <a:gd name="connsiteX32" fmla="*/ 3700 w 10008"/>
                  <a:gd name="connsiteY32" fmla="*/ 1337 h 9999"/>
                  <a:gd name="connsiteX33" fmla="*/ 3938 w 10008"/>
                  <a:gd name="connsiteY33" fmla="*/ 1165 h 9999"/>
                  <a:gd name="connsiteX34" fmla="*/ 3966 w 10008"/>
                  <a:gd name="connsiteY34" fmla="*/ 607 h 9999"/>
                  <a:gd name="connsiteX35" fmla="*/ 4124 w 10008"/>
                  <a:gd name="connsiteY35" fmla="*/ 0 h 9999"/>
                  <a:gd name="connsiteX36" fmla="*/ 4851 w 10008"/>
                  <a:gd name="connsiteY36" fmla="*/ 609 h 9999"/>
                  <a:gd name="connsiteX37" fmla="*/ 4601 w 10008"/>
                  <a:gd name="connsiteY37" fmla="*/ 1459 h 9999"/>
                  <a:gd name="connsiteX38" fmla="*/ 4981 w 10008"/>
                  <a:gd name="connsiteY38" fmla="*/ 1173 h 9999"/>
                  <a:gd name="connsiteX39" fmla="*/ 5465 w 10008"/>
                  <a:gd name="connsiteY39" fmla="*/ 808 h 9999"/>
                  <a:gd name="connsiteX40" fmla="*/ 5848 w 10008"/>
                  <a:gd name="connsiteY40" fmla="*/ 483 h 9999"/>
                  <a:gd name="connsiteX41" fmla="*/ 6155 w 10008"/>
                  <a:gd name="connsiteY41" fmla="*/ 209 h 9999"/>
                  <a:gd name="connsiteX42" fmla="*/ 6679 w 10008"/>
                  <a:gd name="connsiteY42" fmla="*/ 911 h 9999"/>
                  <a:gd name="connsiteX43" fmla="*/ 7118 w 10008"/>
                  <a:gd name="connsiteY43" fmla="*/ 1152 h 9999"/>
                  <a:gd name="connsiteX44" fmla="*/ 7224 w 10008"/>
                  <a:gd name="connsiteY44" fmla="*/ 1120 h 9999"/>
                  <a:gd name="connsiteX45" fmla="*/ 8011 w 10008"/>
                  <a:gd name="connsiteY45" fmla="*/ 2431 h 9999"/>
                  <a:gd name="connsiteX46" fmla="*/ 8178 w 10008"/>
                  <a:gd name="connsiteY46" fmla="*/ 2632 h 9999"/>
                  <a:gd name="connsiteX47" fmla="*/ 8707 w 10008"/>
                  <a:gd name="connsiteY47" fmla="*/ 3125 h 9999"/>
                  <a:gd name="connsiteX48" fmla="*/ 9003 w 10008"/>
                  <a:gd name="connsiteY48" fmla="*/ 3424 h 9999"/>
                  <a:gd name="connsiteX49" fmla="*/ 9149 w 10008"/>
                  <a:gd name="connsiteY49" fmla="*/ 4609 h 9999"/>
                  <a:gd name="connsiteX50" fmla="*/ 9213 w 10008"/>
                  <a:gd name="connsiteY50" fmla="*/ 5721 h 9999"/>
                  <a:gd name="connsiteX51" fmla="*/ 9317 w 10008"/>
                  <a:gd name="connsiteY51" fmla="*/ 6155 h 9999"/>
                  <a:gd name="connsiteX52" fmla="*/ 9377 w 10008"/>
                  <a:gd name="connsiteY52" fmla="*/ 6364 h 9999"/>
                  <a:gd name="connsiteX53" fmla="*/ 9691 w 10008"/>
                  <a:gd name="connsiteY53" fmla="*/ 6741 h 9999"/>
                  <a:gd name="connsiteX54" fmla="*/ 9990 w 10008"/>
                  <a:gd name="connsiteY54" fmla="*/ 7655 h 9999"/>
                  <a:gd name="connsiteX55" fmla="*/ 9754 w 10008"/>
                  <a:gd name="connsiteY55" fmla="*/ 8603 h 9999"/>
                  <a:gd name="connsiteX56" fmla="*/ 9322 w 10008"/>
                  <a:gd name="connsiteY56" fmla="*/ 9136 h 9999"/>
                  <a:gd name="connsiteX57" fmla="*/ 9172 w 10008"/>
                  <a:gd name="connsiteY57" fmla="*/ 9415 h 9999"/>
                  <a:gd name="connsiteX58" fmla="*/ 8955 w 10008"/>
                  <a:gd name="connsiteY58" fmla="*/ 9821 h 9999"/>
                  <a:gd name="connsiteX59" fmla="*/ 8694 w 10008"/>
                  <a:gd name="connsiteY59" fmla="*/ 9898 h 9999"/>
                  <a:gd name="connsiteX0" fmla="*/ 8915 w 10228"/>
                  <a:gd name="connsiteY0" fmla="*/ 9899 h 10000"/>
                  <a:gd name="connsiteX1" fmla="*/ 8805 w 10228"/>
                  <a:gd name="connsiteY1" fmla="*/ 9724 h 10000"/>
                  <a:gd name="connsiteX2" fmla="*/ 8562 w 10228"/>
                  <a:gd name="connsiteY2" fmla="*/ 9391 h 10000"/>
                  <a:gd name="connsiteX3" fmla="*/ 8067 w 10228"/>
                  <a:gd name="connsiteY3" fmla="*/ 9055 h 10000"/>
                  <a:gd name="connsiteX4" fmla="*/ 7579 w 10228"/>
                  <a:gd name="connsiteY4" fmla="*/ 8801 h 10000"/>
                  <a:gd name="connsiteX5" fmla="*/ 7386 w 10228"/>
                  <a:gd name="connsiteY5" fmla="*/ 8673 h 10000"/>
                  <a:gd name="connsiteX6" fmla="*/ 7020 w 10228"/>
                  <a:gd name="connsiteY6" fmla="*/ 8551 h 10000"/>
                  <a:gd name="connsiteX7" fmla="*/ 6659 w 10228"/>
                  <a:gd name="connsiteY7" fmla="*/ 8370 h 10000"/>
                  <a:gd name="connsiteX8" fmla="*/ 6406 w 10228"/>
                  <a:gd name="connsiteY8" fmla="*/ 8342 h 10000"/>
                  <a:gd name="connsiteX9" fmla="*/ 6076 w 10228"/>
                  <a:gd name="connsiteY9" fmla="*/ 8210 h 10000"/>
                  <a:gd name="connsiteX10" fmla="*/ 6240 w 10228"/>
                  <a:gd name="connsiteY10" fmla="*/ 8423 h 10000"/>
                  <a:gd name="connsiteX11" fmla="*/ 6248 w 10228"/>
                  <a:gd name="connsiteY11" fmla="*/ 8559 h 10000"/>
                  <a:gd name="connsiteX12" fmla="*/ 5999 w 10228"/>
                  <a:gd name="connsiteY12" fmla="*/ 8382 h 10000"/>
                  <a:gd name="connsiteX13" fmla="*/ 5540 w 10228"/>
                  <a:gd name="connsiteY13" fmla="*/ 7907 h 10000"/>
                  <a:gd name="connsiteX14" fmla="*/ 5044 w 10228"/>
                  <a:gd name="connsiteY14" fmla="*/ 7427 h 10000"/>
                  <a:gd name="connsiteX15" fmla="*/ 4858 w 10228"/>
                  <a:gd name="connsiteY15" fmla="*/ 7386 h 10000"/>
                  <a:gd name="connsiteX16" fmla="*/ 4562 w 10228"/>
                  <a:gd name="connsiteY16" fmla="*/ 7304 h 10000"/>
                  <a:gd name="connsiteX17" fmla="*/ 4316 w 10228"/>
                  <a:gd name="connsiteY17" fmla="*/ 7210 h 10000"/>
                  <a:gd name="connsiteX18" fmla="*/ 3517 w 10228"/>
                  <a:gd name="connsiteY18" fmla="*/ 6783 h 10000"/>
                  <a:gd name="connsiteX19" fmla="*/ 2898 w 10228"/>
                  <a:gd name="connsiteY19" fmla="*/ 6365 h 10000"/>
                  <a:gd name="connsiteX20" fmla="*/ 2832 w 10228"/>
                  <a:gd name="connsiteY20" fmla="*/ 6197 h 10000"/>
                  <a:gd name="connsiteX21" fmla="*/ 2507 w 10228"/>
                  <a:gd name="connsiteY21" fmla="*/ 5722 h 10000"/>
                  <a:gd name="connsiteX22" fmla="*/ 2182 w 10228"/>
                  <a:gd name="connsiteY22" fmla="*/ 5270 h 10000"/>
                  <a:gd name="connsiteX23" fmla="*/ 1623 w 10228"/>
                  <a:gd name="connsiteY23" fmla="*/ 4674 h 10000"/>
                  <a:gd name="connsiteX24" fmla="*/ 1183 w 10228"/>
                  <a:gd name="connsiteY24" fmla="*/ 4088 h 10000"/>
                  <a:gd name="connsiteX25" fmla="*/ 335 w 10228"/>
                  <a:gd name="connsiteY25" fmla="*/ 3288 h 10000"/>
                  <a:gd name="connsiteX26" fmla="*/ 236 w 10228"/>
                  <a:gd name="connsiteY26" fmla="*/ 2948 h 10000"/>
                  <a:gd name="connsiteX27" fmla="*/ 0 w 10228"/>
                  <a:gd name="connsiteY27" fmla="*/ 2282 h 10000"/>
                  <a:gd name="connsiteX28" fmla="*/ 237 w 10228"/>
                  <a:gd name="connsiteY28" fmla="*/ 1401 h 10000"/>
                  <a:gd name="connsiteX29" fmla="*/ 778 w 10228"/>
                  <a:gd name="connsiteY29" fmla="*/ 923 h 10000"/>
                  <a:gd name="connsiteX30" fmla="*/ 1462 w 10228"/>
                  <a:gd name="connsiteY30" fmla="*/ 927 h 10000"/>
                  <a:gd name="connsiteX31" fmla="*/ 1912 w 10228"/>
                  <a:gd name="connsiteY31" fmla="*/ 1078 h 10000"/>
                  <a:gd name="connsiteX32" fmla="*/ 3925 w 10228"/>
                  <a:gd name="connsiteY32" fmla="*/ 1337 h 10000"/>
                  <a:gd name="connsiteX33" fmla="*/ 4163 w 10228"/>
                  <a:gd name="connsiteY33" fmla="*/ 1165 h 10000"/>
                  <a:gd name="connsiteX34" fmla="*/ 4191 w 10228"/>
                  <a:gd name="connsiteY34" fmla="*/ 607 h 10000"/>
                  <a:gd name="connsiteX35" fmla="*/ 4349 w 10228"/>
                  <a:gd name="connsiteY35" fmla="*/ 0 h 10000"/>
                  <a:gd name="connsiteX36" fmla="*/ 5075 w 10228"/>
                  <a:gd name="connsiteY36" fmla="*/ 609 h 10000"/>
                  <a:gd name="connsiteX37" fmla="*/ 4825 w 10228"/>
                  <a:gd name="connsiteY37" fmla="*/ 1459 h 10000"/>
                  <a:gd name="connsiteX38" fmla="*/ 5205 w 10228"/>
                  <a:gd name="connsiteY38" fmla="*/ 1173 h 10000"/>
                  <a:gd name="connsiteX39" fmla="*/ 5689 w 10228"/>
                  <a:gd name="connsiteY39" fmla="*/ 808 h 10000"/>
                  <a:gd name="connsiteX40" fmla="*/ 6071 w 10228"/>
                  <a:gd name="connsiteY40" fmla="*/ 483 h 10000"/>
                  <a:gd name="connsiteX41" fmla="*/ 6378 w 10228"/>
                  <a:gd name="connsiteY41" fmla="*/ 209 h 10000"/>
                  <a:gd name="connsiteX42" fmla="*/ 6902 w 10228"/>
                  <a:gd name="connsiteY42" fmla="*/ 911 h 10000"/>
                  <a:gd name="connsiteX43" fmla="*/ 7340 w 10228"/>
                  <a:gd name="connsiteY43" fmla="*/ 1152 h 10000"/>
                  <a:gd name="connsiteX44" fmla="*/ 7446 w 10228"/>
                  <a:gd name="connsiteY44" fmla="*/ 1120 h 10000"/>
                  <a:gd name="connsiteX45" fmla="*/ 8233 w 10228"/>
                  <a:gd name="connsiteY45" fmla="*/ 2431 h 10000"/>
                  <a:gd name="connsiteX46" fmla="*/ 8399 w 10228"/>
                  <a:gd name="connsiteY46" fmla="*/ 2632 h 10000"/>
                  <a:gd name="connsiteX47" fmla="*/ 8928 w 10228"/>
                  <a:gd name="connsiteY47" fmla="*/ 3125 h 10000"/>
                  <a:gd name="connsiteX48" fmla="*/ 9224 w 10228"/>
                  <a:gd name="connsiteY48" fmla="*/ 3424 h 10000"/>
                  <a:gd name="connsiteX49" fmla="*/ 9370 w 10228"/>
                  <a:gd name="connsiteY49" fmla="*/ 4609 h 10000"/>
                  <a:gd name="connsiteX50" fmla="*/ 9434 w 10228"/>
                  <a:gd name="connsiteY50" fmla="*/ 5722 h 10000"/>
                  <a:gd name="connsiteX51" fmla="*/ 9538 w 10228"/>
                  <a:gd name="connsiteY51" fmla="*/ 6156 h 10000"/>
                  <a:gd name="connsiteX52" fmla="*/ 9598 w 10228"/>
                  <a:gd name="connsiteY52" fmla="*/ 6365 h 10000"/>
                  <a:gd name="connsiteX53" fmla="*/ 9911 w 10228"/>
                  <a:gd name="connsiteY53" fmla="*/ 6742 h 10000"/>
                  <a:gd name="connsiteX54" fmla="*/ 10210 w 10228"/>
                  <a:gd name="connsiteY54" fmla="*/ 7656 h 10000"/>
                  <a:gd name="connsiteX55" fmla="*/ 9974 w 10228"/>
                  <a:gd name="connsiteY55" fmla="*/ 8604 h 10000"/>
                  <a:gd name="connsiteX56" fmla="*/ 9543 w 10228"/>
                  <a:gd name="connsiteY56" fmla="*/ 9137 h 10000"/>
                  <a:gd name="connsiteX57" fmla="*/ 9393 w 10228"/>
                  <a:gd name="connsiteY57" fmla="*/ 9416 h 10000"/>
                  <a:gd name="connsiteX58" fmla="*/ 9176 w 10228"/>
                  <a:gd name="connsiteY58" fmla="*/ 9822 h 10000"/>
                  <a:gd name="connsiteX59" fmla="*/ 8915 w 10228"/>
                  <a:gd name="connsiteY59" fmla="*/ 9899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</a:cxnLst>
                <a:rect l="l" t="t" r="r" b="b"/>
                <a:pathLst>
                  <a:path w="10228" h="10000">
                    <a:moveTo>
                      <a:pt x="8915" y="9899"/>
                    </a:moveTo>
                    <a:cubicBezTo>
                      <a:pt x="8892" y="9801"/>
                      <a:pt x="8841" y="9724"/>
                      <a:pt x="8805" y="9724"/>
                    </a:cubicBezTo>
                    <a:cubicBezTo>
                      <a:pt x="8767" y="9724"/>
                      <a:pt x="8656" y="9576"/>
                      <a:pt x="8562" y="9391"/>
                    </a:cubicBezTo>
                    <a:cubicBezTo>
                      <a:pt x="8421" y="9125"/>
                      <a:pt x="8331" y="9063"/>
                      <a:pt x="8067" y="9055"/>
                    </a:cubicBezTo>
                    <a:cubicBezTo>
                      <a:pt x="7842" y="9050"/>
                      <a:pt x="7693" y="8973"/>
                      <a:pt x="7579" y="8801"/>
                    </a:cubicBezTo>
                    <a:cubicBezTo>
                      <a:pt x="7487" y="8665"/>
                      <a:pt x="7402" y="8608"/>
                      <a:pt x="7386" y="8673"/>
                    </a:cubicBezTo>
                    <a:cubicBezTo>
                      <a:pt x="7345" y="8874"/>
                      <a:pt x="7172" y="8813"/>
                      <a:pt x="7020" y="8551"/>
                    </a:cubicBezTo>
                    <a:cubicBezTo>
                      <a:pt x="6912" y="8362"/>
                      <a:pt x="6825" y="8317"/>
                      <a:pt x="6659" y="8370"/>
                    </a:cubicBezTo>
                    <a:cubicBezTo>
                      <a:pt x="6542" y="8411"/>
                      <a:pt x="6426" y="8399"/>
                      <a:pt x="6406" y="8342"/>
                    </a:cubicBezTo>
                    <a:cubicBezTo>
                      <a:pt x="6355" y="8214"/>
                      <a:pt x="6076" y="8099"/>
                      <a:pt x="6076" y="8210"/>
                    </a:cubicBezTo>
                    <a:cubicBezTo>
                      <a:pt x="6076" y="8259"/>
                      <a:pt x="6151" y="8354"/>
                      <a:pt x="6240" y="8423"/>
                    </a:cubicBezTo>
                    <a:cubicBezTo>
                      <a:pt x="6398" y="8547"/>
                      <a:pt x="6398" y="8551"/>
                      <a:pt x="6248" y="8559"/>
                    </a:cubicBezTo>
                    <a:cubicBezTo>
                      <a:pt x="6163" y="8563"/>
                      <a:pt x="6050" y="8480"/>
                      <a:pt x="5999" y="8382"/>
                    </a:cubicBezTo>
                    <a:cubicBezTo>
                      <a:pt x="5948" y="8279"/>
                      <a:pt x="5742" y="8066"/>
                      <a:pt x="5540" y="7907"/>
                    </a:cubicBezTo>
                    <a:cubicBezTo>
                      <a:pt x="5341" y="7743"/>
                      <a:pt x="5115" y="7530"/>
                      <a:pt x="5044" y="7427"/>
                    </a:cubicBezTo>
                    <a:cubicBezTo>
                      <a:pt x="4945" y="7283"/>
                      <a:pt x="4901" y="7275"/>
                      <a:pt x="4858" y="7386"/>
                    </a:cubicBezTo>
                    <a:cubicBezTo>
                      <a:pt x="4804" y="7530"/>
                      <a:pt x="4562" y="7459"/>
                      <a:pt x="4562" y="7304"/>
                    </a:cubicBezTo>
                    <a:cubicBezTo>
                      <a:pt x="4562" y="7259"/>
                      <a:pt x="4452" y="7218"/>
                      <a:pt x="4316" y="7210"/>
                    </a:cubicBezTo>
                    <a:cubicBezTo>
                      <a:pt x="4183" y="7206"/>
                      <a:pt x="3823" y="7013"/>
                      <a:pt x="3517" y="6783"/>
                    </a:cubicBezTo>
                    <a:cubicBezTo>
                      <a:pt x="3213" y="6554"/>
                      <a:pt x="2934" y="6365"/>
                      <a:pt x="2898" y="6365"/>
                    </a:cubicBezTo>
                    <a:cubicBezTo>
                      <a:pt x="2862" y="6365"/>
                      <a:pt x="2832" y="6291"/>
                      <a:pt x="2832" y="6197"/>
                    </a:cubicBezTo>
                    <a:cubicBezTo>
                      <a:pt x="2832" y="6103"/>
                      <a:pt x="2686" y="5889"/>
                      <a:pt x="2507" y="5722"/>
                    </a:cubicBezTo>
                    <a:cubicBezTo>
                      <a:pt x="2328" y="5557"/>
                      <a:pt x="2182" y="5352"/>
                      <a:pt x="2182" y="5270"/>
                    </a:cubicBezTo>
                    <a:cubicBezTo>
                      <a:pt x="2182" y="5081"/>
                      <a:pt x="1882" y="4761"/>
                      <a:pt x="1623" y="4674"/>
                    </a:cubicBezTo>
                    <a:cubicBezTo>
                      <a:pt x="1501" y="4633"/>
                      <a:pt x="1335" y="4408"/>
                      <a:pt x="1183" y="4088"/>
                    </a:cubicBezTo>
                    <a:cubicBezTo>
                      <a:pt x="941" y="3568"/>
                      <a:pt x="525" y="3170"/>
                      <a:pt x="335" y="3288"/>
                    </a:cubicBezTo>
                    <a:cubicBezTo>
                      <a:pt x="262" y="3334"/>
                      <a:pt x="292" y="3116"/>
                      <a:pt x="236" y="2948"/>
                    </a:cubicBezTo>
                    <a:cubicBezTo>
                      <a:pt x="180" y="2780"/>
                      <a:pt x="0" y="2540"/>
                      <a:pt x="0" y="2282"/>
                    </a:cubicBezTo>
                    <a:cubicBezTo>
                      <a:pt x="0" y="2024"/>
                      <a:pt x="341" y="1807"/>
                      <a:pt x="237" y="1401"/>
                    </a:cubicBezTo>
                    <a:cubicBezTo>
                      <a:pt x="160" y="1097"/>
                      <a:pt x="574" y="1002"/>
                      <a:pt x="778" y="923"/>
                    </a:cubicBezTo>
                    <a:cubicBezTo>
                      <a:pt x="981" y="844"/>
                      <a:pt x="1278" y="631"/>
                      <a:pt x="1462" y="927"/>
                    </a:cubicBezTo>
                    <a:cubicBezTo>
                      <a:pt x="1582" y="1120"/>
                      <a:pt x="1661" y="1144"/>
                      <a:pt x="1912" y="1078"/>
                    </a:cubicBezTo>
                    <a:cubicBezTo>
                      <a:pt x="2469" y="935"/>
                      <a:pt x="3131" y="1017"/>
                      <a:pt x="3925" y="1337"/>
                    </a:cubicBezTo>
                    <a:cubicBezTo>
                      <a:pt x="4079" y="1398"/>
                      <a:pt x="4125" y="1366"/>
                      <a:pt x="4163" y="1165"/>
                    </a:cubicBezTo>
                    <a:cubicBezTo>
                      <a:pt x="4191" y="1033"/>
                      <a:pt x="4204" y="779"/>
                      <a:pt x="4191" y="607"/>
                    </a:cubicBezTo>
                    <a:cubicBezTo>
                      <a:pt x="4171" y="266"/>
                      <a:pt x="4202" y="0"/>
                      <a:pt x="4349" y="0"/>
                    </a:cubicBezTo>
                    <a:cubicBezTo>
                      <a:pt x="4497" y="0"/>
                      <a:pt x="5075" y="264"/>
                      <a:pt x="5075" y="609"/>
                    </a:cubicBezTo>
                    <a:cubicBezTo>
                      <a:pt x="5075" y="806"/>
                      <a:pt x="4803" y="1366"/>
                      <a:pt x="4825" y="1459"/>
                    </a:cubicBezTo>
                    <a:cubicBezTo>
                      <a:pt x="4847" y="1553"/>
                      <a:pt x="5049" y="1472"/>
                      <a:pt x="5205" y="1173"/>
                    </a:cubicBezTo>
                    <a:cubicBezTo>
                      <a:pt x="5359" y="869"/>
                      <a:pt x="5443" y="808"/>
                      <a:pt x="5689" y="808"/>
                    </a:cubicBezTo>
                    <a:cubicBezTo>
                      <a:pt x="5948" y="808"/>
                      <a:pt x="5997" y="767"/>
                      <a:pt x="6071" y="483"/>
                    </a:cubicBezTo>
                    <a:cubicBezTo>
                      <a:pt x="6143" y="205"/>
                      <a:pt x="6186" y="164"/>
                      <a:pt x="6378" y="209"/>
                    </a:cubicBezTo>
                    <a:cubicBezTo>
                      <a:pt x="6624" y="266"/>
                      <a:pt x="6830" y="542"/>
                      <a:pt x="6902" y="911"/>
                    </a:cubicBezTo>
                    <a:cubicBezTo>
                      <a:pt x="6960" y="1206"/>
                      <a:pt x="7203" y="1337"/>
                      <a:pt x="7340" y="1152"/>
                    </a:cubicBezTo>
                    <a:cubicBezTo>
                      <a:pt x="7399" y="1074"/>
                      <a:pt x="7446" y="1062"/>
                      <a:pt x="7446" y="1120"/>
                    </a:cubicBezTo>
                    <a:cubicBezTo>
                      <a:pt x="7446" y="1263"/>
                      <a:pt x="8149" y="2431"/>
                      <a:pt x="8233" y="2431"/>
                    </a:cubicBezTo>
                    <a:cubicBezTo>
                      <a:pt x="8271" y="2431"/>
                      <a:pt x="8346" y="2522"/>
                      <a:pt x="8399" y="2632"/>
                    </a:cubicBezTo>
                    <a:cubicBezTo>
                      <a:pt x="8516" y="2882"/>
                      <a:pt x="8777" y="3125"/>
                      <a:pt x="8928" y="3125"/>
                    </a:cubicBezTo>
                    <a:cubicBezTo>
                      <a:pt x="8989" y="3125"/>
                      <a:pt x="9121" y="3260"/>
                      <a:pt x="9224" y="3424"/>
                    </a:cubicBezTo>
                    <a:cubicBezTo>
                      <a:pt x="9401" y="3703"/>
                      <a:pt x="9408" y="3764"/>
                      <a:pt x="9370" y="4609"/>
                    </a:cubicBezTo>
                    <a:cubicBezTo>
                      <a:pt x="9339" y="5286"/>
                      <a:pt x="9355" y="5553"/>
                      <a:pt x="9434" y="5722"/>
                    </a:cubicBezTo>
                    <a:cubicBezTo>
                      <a:pt x="9490" y="5844"/>
                      <a:pt x="9538" y="6041"/>
                      <a:pt x="9538" y="6156"/>
                    </a:cubicBezTo>
                    <a:cubicBezTo>
                      <a:pt x="9538" y="6270"/>
                      <a:pt x="9564" y="6365"/>
                      <a:pt x="9598" y="6365"/>
                    </a:cubicBezTo>
                    <a:cubicBezTo>
                      <a:pt x="9628" y="6365"/>
                      <a:pt x="9770" y="6533"/>
                      <a:pt x="9911" y="6742"/>
                    </a:cubicBezTo>
                    <a:cubicBezTo>
                      <a:pt x="10113" y="7037"/>
                      <a:pt x="10177" y="7234"/>
                      <a:pt x="10210" y="7656"/>
                    </a:cubicBezTo>
                    <a:cubicBezTo>
                      <a:pt x="10251" y="8173"/>
                      <a:pt x="10241" y="8214"/>
                      <a:pt x="9974" y="8604"/>
                    </a:cubicBezTo>
                    <a:cubicBezTo>
                      <a:pt x="9819" y="8825"/>
                      <a:pt x="9628" y="9067"/>
                      <a:pt x="9543" y="9137"/>
                    </a:cubicBezTo>
                    <a:cubicBezTo>
                      <a:pt x="9462" y="9211"/>
                      <a:pt x="9393" y="9334"/>
                      <a:pt x="9393" y="9416"/>
                    </a:cubicBezTo>
                    <a:cubicBezTo>
                      <a:pt x="9393" y="9497"/>
                      <a:pt x="9296" y="9678"/>
                      <a:pt x="9176" y="9822"/>
                    </a:cubicBezTo>
                    <a:cubicBezTo>
                      <a:pt x="8989" y="10039"/>
                      <a:pt x="8953" y="10051"/>
                      <a:pt x="8915" y="9899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mexico">
                <a:extLst>
                  <a:ext uri="{FF2B5EF4-FFF2-40B4-BE49-F238E27FC236}">
                    <a16:creationId xmlns:a16="http://schemas.microsoft.com/office/drawing/2014/main" id="{4B677A58-C31E-40F1-9376-8147B6F692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0277" y="5443539"/>
                <a:ext cx="471488" cy="493712"/>
              </a:xfrm>
              <a:custGeom>
                <a:avLst/>
                <a:gdLst>
                  <a:gd name="T0" fmla="*/ 107 w 1704"/>
                  <a:gd name="T1" fmla="*/ 1858 h 1898"/>
                  <a:gd name="T2" fmla="*/ 88 w 1704"/>
                  <a:gd name="T3" fmla="*/ 1782 h 1898"/>
                  <a:gd name="T4" fmla="*/ 43 w 1704"/>
                  <a:gd name="T5" fmla="*/ 1607 h 1898"/>
                  <a:gd name="T6" fmla="*/ 74 w 1704"/>
                  <a:gd name="T7" fmla="*/ 1342 h 1898"/>
                  <a:gd name="T8" fmla="*/ 176 w 1704"/>
                  <a:gd name="T9" fmla="*/ 921 h 1898"/>
                  <a:gd name="T10" fmla="*/ 289 w 1704"/>
                  <a:gd name="T11" fmla="*/ 494 h 1898"/>
                  <a:gd name="T12" fmla="*/ 314 w 1704"/>
                  <a:gd name="T13" fmla="*/ 369 h 1898"/>
                  <a:gd name="T14" fmla="*/ 355 w 1704"/>
                  <a:gd name="T15" fmla="*/ 203 h 1898"/>
                  <a:gd name="T16" fmla="*/ 377 w 1704"/>
                  <a:gd name="T17" fmla="*/ 144 h 1898"/>
                  <a:gd name="T18" fmla="*/ 422 w 1704"/>
                  <a:gd name="T19" fmla="*/ 109 h 1898"/>
                  <a:gd name="T20" fmla="*/ 472 w 1704"/>
                  <a:gd name="T21" fmla="*/ 53 h 1898"/>
                  <a:gd name="T22" fmla="*/ 582 w 1704"/>
                  <a:gd name="T23" fmla="*/ 71 h 1898"/>
                  <a:gd name="T24" fmla="*/ 757 w 1704"/>
                  <a:gd name="T25" fmla="*/ 127 h 1898"/>
                  <a:gd name="T26" fmla="*/ 921 w 1704"/>
                  <a:gd name="T27" fmla="*/ 333 h 1898"/>
                  <a:gd name="T28" fmla="*/ 1033 w 1704"/>
                  <a:gd name="T29" fmla="*/ 438 h 1898"/>
                  <a:gd name="T30" fmla="*/ 1140 w 1704"/>
                  <a:gd name="T31" fmla="*/ 382 h 1898"/>
                  <a:gd name="T32" fmla="*/ 1335 w 1704"/>
                  <a:gd name="T33" fmla="*/ 286 h 1898"/>
                  <a:gd name="T34" fmla="*/ 1348 w 1704"/>
                  <a:gd name="T35" fmla="*/ 380 h 1898"/>
                  <a:gd name="T36" fmla="*/ 1493 w 1704"/>
                  <a:gd name="T37" fmla="*/ 454 h 1898"/>
                  <a:gd name="T38" fmla="*/ 1680 w 1704"/>
                  <a:gd name="T39" fmla="*/ 530 h 1898"/>
                  <a:gd name="T40" fmla="*/ 1643 w 1704"/>
                  <a:gd name="T41" fmla="*/ 654 h 1898"/>
                  <a:gd name="T42" fmla="*/ 1616 w 1704"/>
                  <a:gd name="T43" fmla="*/ 723 h 1898"/>
                  <a:gd name="T44" fmla="*/ 1636 w 1704"/>
                  <a:gd name="T45" fmla="*/ 1344 h 1898"/>
                  <a:gd name="T46" fmla="*/ 1499 w 1704"/>
                  <a:gd name="T47" fmla="*/ 1313 h 1898"/>
                  <a:gd name="T48" fmla="*/ 1457 w 1704"/>
                  <a:gd name="T49" fmla="*/ 1256 h 1898"/>
                  <a:gd name="T50" fmla="*/ 1414 w 1704"/>
                  <a:gd name="T51" fmla="*/ 1151 h 1898"/>
                  <a:gd name="T52" fmla="*/ 1374 w 1704"/>
                  <a:gd name="T53" fmla="*/ 974 h 1898"/>
                  <a:gd name="T54" fmla="*/ 1286 w 1704"/>
                  <a:gd name="T55" fmla="*/ 812 h 1898"/>
                  <a:gd name="T56" fmla="*/ 1189 w 1704"/>
                  <a:gd name="T57" fmla="*/ 759 h 1898"/>
                  <a:gd name="T58" fmla="*/ 1100 w 1704"/>
                  <a:gd name="T59" fmla="*/ 893 h 1898"/>
                  <a:gd name="T60" fmla="*/ 1047 w 1704"/>
                  <a:gd name="T61" fmla="*/ 1123 h 1898"/>
                  <a:gd name="T62" fmla="*/ 908 w 1704"/>
                  <a:gd name="T63" fmla="*/ 1478 h 1898"/>
                  <a:gd name="T64" fmla="*/ 726 w 1704"/>
                  <a:gd name="T65" fmla="*/ 1555 h 1898"/>
                  <a:gd name="T66" fmla="*/ 596 w 1704"/>
                  <a:gd name="T67" fmla="*/ 1623 h 1898"/>
                  <a:gd name="T68" fmla="*/ 439 w 1704"/>
                  <a:gd name="T69" fmla="*/ 1708 h 1898"/>
                  <a:gd name="T70" fmla="*/ 257 w 1704"/>
                  <a:gd name="T71" fmla="*/ 1793 h 1898"/>
                  <a:gd name="T72" fmla="*/ 107 w 1704"/>
                  <a:gd name="T73" fmla="*/ 1858 h 1898"/>
                  <a:gd name="connsiteX0" fmla="*/ 994 w 10305"/>
                  <a:gd name="connsiteY0" fmla="*/ 9700 h 9800"/>
                  <a:gd name="connsiteX1" fmla="*/ 882 w 10305"/>
                  <a:gd name="connsiteY1" fmla="*/ 9300 h 9800"/>
                  <a:gd name="connsiteX2" fmla="*/ 618 w 10305"/>
                  <a:gd name="connsiteY2" fmla="*/ 8378 h 9800"/>
                  <a:gd name="connsiteX3" fmla="*/ 142 w 10305"/>
                  <a:gd name="connsiteY3" fmla="*/ 6783 h 9800"/>
                  <a:gd name="connsiteX4" fmla="*/ 1399 w 10305"/>
                  <a:gd name="connsiteY4" fmla="*/ 4763 h 9800"/>
                  <a:gd name="connsiteX5" fmla="*/ 2062 w 10305"/>
                  <a:gd name="connsiteY5" fmla="*/ 2514 h 9800"/>
                  <a:gd name="connsiteX6" fmla="*/ 2209 w 10305"/>
                  <a:gd name="connsiteY6" fmla="*/ 1855 h 9800"/>
                  <a:gd name="connsiteX7" fmla="*/ 2449 w 10305"/>
                  <a:gd name="connsiteY7" fmla="*/ 981 h 9800"/>
                  <a:gd name="connsiteX8" fmla="*/ 2578 w 10305"/>
                  <a:gd name="connsiteY8" fmla="*/ 670 h 9800"/>
                  <a:gd name="connsiteX9" fmla="*/ 2843 w 10305"/>
                  <a:gd name="connsiteY9" fmla="*/ 485 h 9800"/>
                  <a:gd name="connsiteX10" fmla="*/ 3136 w 10305"/>
                  <a:gd name="connsiteY10" fmla="*/ 190 h 9800"/>
                  <a:gd name="connsiteX11" fmla="*/ 3781 w 10305"/>
                  <a:gd name="connsiteY11" fmla="*/ 285 h 9800"/>
                  <a:gd name="connsiteX12" fmla="*/ 4808 w 10305"/>
                  <a:gd name="connsiteY12" fmla="*/ 580 h 9800"/>
                  <a:gd name="connsiteX13" fmla="*/ 5771 w 10305"/>
                  <a:gd name="connsiteY13" fmla="*/ 1665 h 9800"/>
                  <a:gd name="connsiteX14" fmla="*/ 6428 w 10305"/>
                  <a:gd name="connsiteY14" fmla="*/ 2219 h 9800"/>
                  <a:gd name="connsiteX15" fmla="*/ 7056 w 10305"/>
                  <a:gd name="connsiteY15" fmla="*/ 1924 h 9800"/>
                  <a:gd name="connsiteX16" fmla="*/ 8201 w 10305"/>
                  <a:gd name="connsiteY16" fmla="*/ 1418 h 9800"/>
                  <a:gd name="connsiteX17" fmla="*/ 8277 w 10305"/>
                  <a:gd name="connsiteY17" fmla="*/ 1913 h 9800"/>
                  <a:gd name="connsiteX18" fmla="*/ 9128 w 10305"/>
                  <a:gd name="connsiteY18" fmla="*/ 2303 h 9800"/>
                  <a:gd name="connsiteX19" fmla="*/ 10225 w 10305"/>
                  <a:gd name="connsiteY19" fmla="*/ 2703 h 9800"/>
                  <a:gd name="connsiteX20" fmla="*/ 10008 w 10305"/>
                  <a:gd name="connsiteY20" fmla="*/ 3357 h 9800"/>
                  <a:gd name="connsiteX21" fmla="*/ 9850 w 10305"/>
                  <a:gd name="connsiteY21" fmla="*/ 3720 h 9800"/>
                  <a:gd name="connsiteX22" fmla="*/ 9967 w 10305"/>
                  <a:gd name="connsiteY22" fmla="*/ 6992 h 9800"/>
                  <a:gd name="connsiteX23" fmla="*/ 9163 w 10305"/>
                  <a:gd name="connsiteY23" fmla="*/ 6829 h 9800"/>
                  <a:gd name="connsiteX24" fmla="*/ 8916 w 10305"/>
                  <a:gd name="connsiteY24" fmla="*/ 6528 h 9800"/>
                  <a:gd name="connsiteX25" fmla="*/ 8664 w 10305"/>
                  <a:gd name="connsiteY25" fmla="*/ 5975 h 9800"/>
                  <a:gd name="connsiteX26" fmla="*/ 8429 w 10305"/>
                  <a:gd name="connsiteY26" fmla="*/ 5043 h 9800"/>
                  <a:gd name="connsiteX27" fmla="*/ 7913 w 10305"/>
                  <a:gd name="connsiteY27" fmla="*/ 4189 h 9800"/>
                  <a:gd name="connsiteX28" fmla="*/ 7344 w 10305"/>
                  <a:gd name="connsiteY28" fmla="*/ 3910 h 9800"/>
                  <a:gd name="connsiteX29" fmla="*/ 6821 w 10305"/>
                  <a:gd name="connsiteY29" fmla="*/ 4616 h 9800"/>
                  <a:gd name="connsiteX30" fmla="*/ 6510 w 10305"/>
                  <a:gd name="connsiteY30" fmla="*/ 5828 h 9800"/>
                  <a:gd name="connsiteX31" fmla="*/ 5695 w 10305"/>
                  <a:gd name="connsiteY31" fmla="*/ 7698 h 9800"/>
                  <a:gd name="connsiteX32" fmla="*/ 4627 w 10305"/>
                  <a:gd name="connsiteY32" fmla="*/ 8104 h 9800"/>
                  <a:gd name="connsiteX33" fmla="*/ 3864 w 10305"/>
                  <a:gd name="connsiteY33" fmla="*/ 8462 h 9800"/>
                  <a:gd name="connsiteX34" fmla="*/ 2942 w 10305"/>
                  <a:gd name="connsiteY34" fmla="*/ 8910 h 9800"/>
                  <a:gd name="connsiteX35" fmla="*/ 1874 w 10305"/>
                  <a:gd name="connsiteY35" fmla="*/ 9358 h 9800"/>
                  <a:gd name="connsiteX36" fmla="*/ 994 w 10305"/>
                  <a:gd name="connsiteY36" fmla="*/ 9700 h 9800"/>
                  <a:gd name="connsiteX0" fmla="*/ 965 w 9999"/>
                  <a:gd name="connsiteY0" fmla="*/ 9898 h 10000"/>
                  <a:gd name="connsiteX1" fmla="*/ 856 w 9999"/>
                  <a:gd name="connsiteY1" fmla="*/ 9490 h 10000"/>
                  <a:gd name="connsiteX2" fmla="*/ 600 w 9999"/>
                  <a:gd name="connsiteY2" fmla="*/ 8549 h 10000"/>
                  <a:gd name="connsiteX3" fmla="*/ 138 w 9999"/>
                  <a:gd name="connsiteY3" fmla="*/ 6921 h 10000"/>
                  <a:gd name="connsiteX4" fmla="*/ 1039 w 9999"/>
                  <a:gd name="connsiteY4" fmla="*/ 4556 h 10000"/>
                  <a:gd name="connsiteX5" fmla="*/ 2001 w 9999"/>
                  <a:gd name="connsiteY5" fmla="*/ 2565 h 10000"/>
                  <a:gd name="connsiteX6" fmla="*/ 2144 w 9999"/>
                  <a:gd name="connsiteY6" fmla="*/ 1893 h 10000"/>
                  <a:gd name="connsiteX7" fmla="*/ 2377 w 9999"/>
                  <a:gd name="connsiteY7" fmla="*/ 1001 h 10000"/>
                  <a:gd name="connsiteX8" fmla="*/ 2502 w 9999"/>
                  <a:gd name="connsiteY8" fmla="*/ 684 h 10000"/>
                  <a:gd name="connsiteX9" fmla="*/ 2759 w 9999"/>
                  <a:gd name="connsiteY9" fmla="*/ 495 h 10000"/>
                  <a:gd name="connsiteX10" fmla="*/ 3043 w 9999"/>
                  <a:gd name="connsiteY10" fmla="*/ 194 h 10000"/>
                  <a:gd name="connsiteX11" fmla="*/ 3669 w 9999"/>
                  <a:gd name="connsiteY11" fmla="*/ 291 h 10000"/>
                  <a:gd name="connsiteX12" fmla="*/ 4666 w 9999"/>
                  <a:gd name="connsiteY12" fmla="*/ 592 h 10000"/>
                  <a:gd name="connsiteX13" fmla="*/ 5600 w 9999"/>
                  <a:gd name="connsiteY13" fmla="*/ 1699 h 10000"/>
                  <a:gd name="connsiteX14" fmla="*/ 6238 w 9999"/>
                  <a:gd name="connsiteY14" fmla="*/ 2264 h 10000"/>
                  <a:gd name="connsiteX15" fmla="*/ 6847 w 9999"/>
                  <a:gd name="connsiteY15" fmla="*/ 1963 h 10000"/>
                  <a:gd name="connsiteX16" fmla="*/ 7958 w 9999"/>
                  <a:gd name="connsiteY16" fmla="*/ 1447 h 10000"/>
                  <a:gd name="connsiteX17" fmla="*/ 8032 w 9999"/>
                  <a:gd name="connsiteY17" fmla="*/ 1952 h 10000"/>
                  <a:gd name="connsiteX18" fmla="*/ 8858 w 9999"/>
                  <a:gd name="connsiteY18" fmla="*/ 2350 h 10000"/>
                  <a:gd name="connsiteX19" fmla="*/ 9922 w 9999"/>
                  <a:gd name="connsiteY19" fmla="*/ 2758 h 10000"/>
                  <a:gd name="connsiteX20" fmla="*/ 9712 w 9999"/>
                  <a:gd name="connsiteY20" fmla="*/ 3426 h 10000"/>
                  <a:gd name="connsiteX21" fmla="*/ 9558 w 9999"/>
                  <a:gd name="connsiteY21" fmla="*/ 3796 h 10000"/>
                  <a:gd name="connsiteX22" fmla="*/ 9672 w 9999"/>
                  <a:gd name="connsiteY22" fmla="*/ 7135 h 10000"/>
                  <a:gd name="connsiteX23" fmla="*/ 8892 w 9999"/>
                  <a:gd name="connsiteY23" fmla="*/ 6968 h 10000"/>
                  <a:gd name="connsiteX24" fmla="*/ 8652 w 9999"/>
                  <a:gd name="connsiteY24" fmla="*/ 6661 h 10000"/>
                  <a:gd name="connsiteX25" fmla="*/ 8408 w 9999"/>
                  <a:gd name="connsiteY25" fmla="*/ 6097 h 10000"/>
                  <a:gd name="connsiteX26" fmla="*/ 8180 w 9999"/>
                  <a:gd name="connsiteY26" fmla="*/ 5146 h 10000"/>
                  <a:gd name="connsiteX27" fmla="*/ 7679 w 9999"/>
                  <a:gd name="connsiteY27" fmla="*/ 4274 h 10000"/>
                  <a:gd name="connsiteX28" fmla="*/ 7127 w 9999"/>
                  <a:gd name="connsiteY28" fmla="*/ 3990 h 10000"/>
                  <a:gd name="connsiteX29" fmla="*/ 6619 w 9999"/>
                  <a:gd name="connsiteY29" fmla="*/ 4710 h 10000"/>
                  <a:gd name="connsiteX30" fmla="*/ 6317 w 9999"/>
                  <a:gd name="connsiteY30" fmla="*/ 5947 h 10000"/>
                  <a:gd name="connsiteX31" fmla="*/ 5526 w 9999"/>
                  <a:gd name="connsiteY31" fmla="*/ 7855 h 10000"/>
                  <a:gd name="connsiteX32" fmla="*/ 4490 w 9999"/>
                  <a:gd name="connsiteY32" fmla="*/ 8269 h 10000"/>
                  <a:gd name="connsiteX33" fmla="*/ 3750 w 9999"/>
                  <a:gd name="connsiteY33" fmla="*/ 8635 h 10000"/>
                  <a:gd name="connsiteX34" fmla="*/ 2855 w 9999"/>
                  <a:gd name="connsiteY34" fmla="*/ 9092 h 10000"/>
                  <a:gd name="connsiteX35" fmla="*/ 1819 w 9999"/>
                  <a:gd name="connsiteY35" fmla="*/ 9549 h 10000"/>
                  <a:gd name="connsiteX36" fmla="*/ 965 w 9999"/>
                  <a:gd name="connsiteY36" fmla="*/ 9898 h 10000"/>
                  <a:gd name="connsiteX0" fmla="*/ 965 w 10000"/>
                  <a:gd name="connsiteY0" fmla="*/ 9898 h 10000"/>
                  <a:gd name="connsiteX1" fmla="*/ 856 w 10000"/>
                  <a:gd name="connsiteY1" fmla="*/ 9490 h 10000"/>
                  <a:gd name="connsiteX2" fmla="*/ 600 w 10000"/>
                  <a:gd name="connsiteY2" fmla="*/ 8549 h 10000"/>
                  <a:gd name="connsiteX3" fmla="*/ 138 w 10000"/>
                  <a:gd name="connsiteY3" fmla="*/ 6921 h 10000"/>
                  <a:gd name="connsiteX4" fmla="*/ 1039 w 10000"/>
                  <a:gd name="connsiteY4" fmla="*/ 4556 h 10000"/>
                  <a:gd name="connsiteX5" fmla="*/ 1256 w 10000"/>
                  <a:gd name="connsiteY5" fmla="*/ 2362 h 10000"/>
                  <a:gd name="connsiteX6" fmla="*/ 2144 w 10000"/>
                  <a:gd name="connsiteY6" fmla="*/ 1893 h 10000"/>
                  <a:gd name="connsiteX7" fmla="*/ 2377 w 10000"/>
                  <a:gd name="connsiteY7" fmla="*/ 1001 h 10000"/>
                  <a:gd name="connsiteX8" fmla="*/ 2502 w 10000"/>
                  <a:gd name="connsiteY8" fmla="*/ 684 h 10000"/>
                  <a:gd name="connsiteX9" fmla="*/ 2759 w 10000"/>
                  <a:gd name="connsiteY9" fmla="*/ 495 h 10000"/>
                  <a:gd name="connsiteX10" fmla="*/ 3043 w 10000"/>
                  <a:gd name="connsiteY10" fmla="*/ 194 h 10000"/>
                  <a:gd name="connsiteX11" fmla="*/ 3669 w 10000"/>
                  <a:gd name="connsiteY11" fmla="*/ 291 h 10000"/>
                  <a:gd name="connsiteX12" fmla="*/ 4666 w 10000"/>
                  <a:gd name="connsiteY12" fmla="*/ 592 h 10000"/>
                  <a:gd name="connsiteX13" fmla="*/ 5601 w 10000"/>
                  <a:gd name="connsiteY13" fmla="*/ 1699 h 10000"/>
                  <a:gd name="connsiteX14" fmla="*/ 6239 w 10000"/>
                  <a:gd name="connsiteY14" fmla="*/ 2264 h 10000"/>
                  <a:gd name="connsiteX15" fmla="*/ 6848 w 10000"/>
                  <a:gd name="connsiteY15" fmla="*/ 1963 h 10000"/>
                  <a:gd name="connsiteX16" fmla="*/ 7959 w 10000"/>
                  <a:gd name="connsiteY16" fmla="*/ 1447 h 10000"/>
                  <a:gd name="connsiteX17" fmla="*/ 8033 w 10000"/>
                  <a:gd name="connsiteY17" fmla="*/ 1952 h 10000"/>
                  <a:gd name="connsiteX18" fmla="*/ 8859 w 10000"/>
                  <a:gd name="connsiteY18" fmla="*/ 2350 h 10000"/>
                  <a:gd name="connsiteX19" fmla="*/ 9923 w 10000"/>
                  <a:gd name="connsiteY19" fmla="*/ 2758 h 10000"/>
                  <a:gd name="connsiteX20" fmla="*/ 9713 w 10000"/>
                  <a:gd name="connsiteY20" fmla="*/ 3426 h 10000"/>
                  <a:gd name="connsiteX21" fmla="*/ 9559 w 10000"/>
                  <a:gd name="connsiteY21" fmla="*/ 3796 h 10000"/>
                  <a:gd name="connsiteX22" fmla="*/ 9673 w 10000"/>
                  <a:gd name="connsiteY22" fmla="*/ 7135 h 10000"/>
                  <a:gd name="connsiteX23" fmla="*/ 8893 w 10000"/>
                  <a:gd name="connsiteY23" fmla="*/ 6968 h 10000"/>
                  <a:gd name="connsiteX24" fmla="*/ 8653 w 10000"/>
                  <a:gd name="connsiteY24" fmla="*/ 6661 h 10000"/>
                  <a:gd name="connsiteX25" fmla="*/ 8409 w 10000"/>
                  <a:gd name="connsiteY25" fmla="*/ 6097 h 10000"/>
                  <a:gd name="connsiteX26" fmla="*/ 8181 w 10000"/>
                  <a:gd name="connsiteY26" fmla="*/ 5146 h 10000"/>
                  <a:gd name="connsiteX27" fmla="*/ 7680 w 10000"/>
                  <a:gd name="connsiteY27" fmla="*/ 4274 h 10000"/>
                  <a:gd name="connsiteX28" fmla="*/ 7128 w 10000"/>
                  <a:gd name="connsiteY28" fmla="*/ 3990 h 10000"/>
                  <a:gd name="connsiteX29" fmla="*/ 6620 w 10000"/>
                  <a:gd name="connsiteY29" fmla="*/ 4710 h 10000"/>
                  <a:gd name="connsiteX30" fmla="*/ 6318 w 10000"/>
                  <a:gd name="connsiteY30" fmla="*/ 5947 h 10000"/>
                  <a:gd name="connsiteX31" fmla="*/ 5527 w 10000"/>
                  <a:gd name="connsiteY31" fmla="*/ 7855 h 10000"/>
                  <a:gd name="connsiteX32" fmla="*/ 4490 w 10000"/>
                  <a:gd name="connsiteY32" fmla="*/ 8269 h 10000"/>
                  <a:gd name="connsiteX33" fmla="*/ 3750 w 10000"/>
                  <a:gd name="connsiteY33" fmla="*/ 8635 h 10000"/>
                  <a:gd name="connsiteX34" fmla="*/ 2855 w 10000"/>
                  <a:gd name="connsiteY34" fmla="*/ 9092 h 10000"/>
                  <a:gd name="connsiteX35" fmla="*/ 1819 w 10000"/>
                  <a:gd name="connsiteY35" fmla="*/ 9549 h 10000"/>
                  <a:gd name="connsiteX36" fmla="*/ 965 w 10000"/>
                  <a:gd name="connsiteY36" fmla="*/ 9898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10000" h="10000">
                    <a:moveTo>
                      <a:pt x="965" y="9898"/>
                    </a:moveTo>
                    <a:cubicBezTo>
                      <a:pt x="902" y="9845"/>
                      <a:pt x="856" y="9661"/>
                      <a:pt x="856" y="9490"/>
                    </a:cubicBezTo>
                    <a:cubicBezTo>
                      <a:pt x="856" y="9317"/>
                      <a:pt x="742" y="8893"/>
                      <a:pt x="600" y="8549"/>
                    </a:cubicBezTo>
                    <a:cubicBezTo>
                      <a:pt x="355" y="7936"/>
                      <a:pt x="-278" y="7695"/>
                      <a:pt x="138" y="6921"/>
                    </a:cubicBezTo>
                    <a:cubicBezTo>
                      <a:pt x="451" y="6330"/>
                      <a:pt x="924" y="5637"/>
                      <a:pt x="1039" y="4556"/>
                    </a:cubicBezTo>
                    <a:cubicBezTo>
                      <a:pt x="1192" y="3089"/>
                      <a:pt x="1072" y="2806"/>
                      <a:pt x="1256" y="2362"/>
                    </a:cubicBezTo>
                    <a:cubicBezTo>
                      <a:pt x="1440" y="1918"/>
                      <a:pt x="1957" y="2120"/>
                      <a:pt x="2144" y="1893"/>
                    </a:cubicBezTo>
                    <a:cubicBezTo>
                      <a:pt x="2331" y="1666"/>
                      <a:pt x="2240" y="1130"/>
                      <a:pt x="2377" y="1001"/>
                    </a:cubicBezTo>
                    <a:cubicBezTo>
                      <a:pt x="2502" y="883"/>
                      <a:pt x="2559" y="737"/>
                      <a:pt x="2502" y="684"/>
                    </a:cubicBezTo>
                    <a:cubicBezTo>
                      <a:pt x="2445" y="630"/>
                      <a:pt x="2559" y="544"/>
                      <a:pt x="2759" y="495"/>
                    </a:cubicBezTo>
                    <a:cubicBezTo>
                      <a:pt x="2980" y="436"/>
                      <a:pt x="3095" y="323"/>
                      <a:pt x="3043" y="194"/>
                    </a:cubicBezTo>
                    <a:cubicBezTo>
                      <a:pt x="2924" y="-91"/>
                      <a:pt x="3100" y="-64"/>
                      <a:pt x="3669" y="291"/>
                    </a:cubicBezTo>
                    <a:cubicBezTo>
                      <a:pt x="3931" y="457"/>
                      <a:pt x="4381" y="592"/>
                      <a:pt x="4666" y="592"/>
                    </a:cubicBezTo>
                    <a:cubicBezTo>
                      <a:pt x="5242" y="592"/>
                      <a:pt x="5425" y="807"/>
                      <a:pt x="5601" y="1699"/>
                    </a:cubicBezTo>
                    <a:cubicBezTo>
                      <a:pt x="5704" y="2215"/>
                      <a:pt x="5760" y="2264"/>
                      <a:pt x="6239" y="2264"/>
                    </a:cubicBezTo>
                    <a:cubicBezTo>
                      <a:pt x="6632" y="2264"/>
                      <a:pt x="6786" y="2184"/>
                      <a:pt x="6848" y="1963"/>
                    </a:cubicBezTo>
                    <a:cubicBezTo>
                      <a:pt x="6939" y="1641"/>
                      <a:pt x="7691" y="1291"/>
                      <a:pt x="7959" y="1447"/>
                    </a:cubicBezTo>
                    <a:cubicBezTo>
                      <a:pt x="8050" y="1501"/>
                      <a:pt x="8084" y="1727"/>
                      <a:pt x="8033" y="1952"/>
                    </a:cubicBezTo>
                    <a:cubicBezTo>
                      <a:pt x="7948" y="2361"/>
                      <a:pt x="7953" y="2361"/>
                      <a:pt x="8859" y="2350"/>
                    </a:cubicBezTo>
                    <a:cubicBezTo>
                      <a:pt x="9707" y="2339"/>
                      <a:pt x="9776" y="2366"/>
                      <a:pt x="9923" y="2758"/>
                    </a:cubicBezTo>
                    <a:cubicBezTo>
                      <a:pt x="10060" y="3118"/>
                      <a:pt x="10032" y="3215"/>
                      <a:pt x="9713" y="3426"/>
                    </a:cubicBezTo>
                    <a:cubicBezTo>
                      <a:pt x="9423" y="3613"/>
                      <a:pt x="9389" y="3694"/>
                      <a:pt x="9559" y="3796"/>
                    </a:cubicBezTo>
                    <a:cubicBezTo>
                      <a:pt x="9878" y="3979"/>
                      <a:pt x="9975" y="6957"/>
                      <a:pt x="9673" y="7135"/>
                    </a:cubicBezTo>
                    <a:cubicBezTo>
                      <a:pt x="9280" y="7371"/>
                      <a:pt x="8893" y="7286"/>
                      <a:pt x="8893" y="6968"/>
                    </a:cubicBezTo>
                    <a:cubicBezTo>
                      <a:pt x="8893" y="6796"/>
                      <a:pt x="8784" y="6661"/>
                      <a:pt x="8653" y="6661"/>
                    </a:cubicBezTo>
                    <a:cubicBezTo>
                      <a:pt x="8482" y="6661"/>
                      <a:pt x="8409" y="6500"/>
                      <a:pt x="8409" y="6097"/>
                    </a:cubicBezTo>
                    <a:cubicBezTo>
                      <a:pt x="8409" y="5780"/>
                      <a:pt x="8306" y="5355"/>
                      <a:pt x="8181" y="5146"/>
                    </a:cubicBezTo>
                    <a:cubicBezTo>
                      <a:pt x="8055" y="4936"/>
                      <a:pt x="7833" y="4544"/>
                      <a:pt x="7680" y="4274"/>
                    </a:cubicBezTo>
                    <a:cubicBezTo>
                      <a:pt x="7400" y="3764"/>
                      <a:pt x="7128" y="3624"/>
                      <a:pt x="7128" y="3990"/>
                    </a:cubicBezTo>
                    <a:cubicBezTo>
                      <a:pt x="7128" y="4108"/>
                      <a:pt x="6900" y="4431"/>
                      <a:pt x="6620" y="4710"/>
                    </a:cubicBezTo>
                    <a:cubicBezTo>
                      <a:pt x="6131" y="5210"/>
                      <a:pt x="6125" y="5232"/>
                      <a:pt x="6318" y="5947"/>
                    </a:cubicBezTo>
                    <a:cubicBezTo>
                      <a:pt x="6535" y="6753"/>
                      <a:pt x="6478" y="6893"/>
                      <a:pt x="5527" y="7855"/>
                    </a:cubicBezTo>
                    <a:cubicBezTo>
                      <a:pt x="5089" y="8296"/>
                      <a:pt x="4951" y="8350"/>
                      <a:pt x="4490" y="8269"/>
                    </a:cubicBezTo>
                    <a:cubicBezTo>
                      <a:pt x="4006" y="8184"/>
                      <a:pt x="3931" y="8220"/>
                      <a:pt x="3750" y="8635"/>
                    </a:cubicBezTo>
                    <a:cubicBezTo>
                      <a:pt x="3573" y="9044"/>
                      <a:pt x="3476" y="9092"/>
                      <a:pt x="2855" y="9092"/>
                    </a:cubicBezTo>
                    <a:cubicBezTo>
                      <a:pt x="2269" y="9092"/>
                      <a:pt x="2110" y="9161"/>
                      <a:pt x="1819" y="9549"/>
                    </a:cubicBezTo>
                    <a:cubicBezTo>
                      <a:pt x="1489" y="9985"/>
                      <a:pt x="1187" y="10113"/>
                      <a:pt x="965" y="9898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9" name="veracruz">
                <a:extLst>
                  <a:ext uri="{FF2B5EF4-FFF2-40B4-BE49-F238E27FC236}">
                    <a16:creationId xmlns:a16="http://schemas.microsoft.com/office/drawing/2014/main" id="{B0D7EFB7-04AB-4FC2-9132-0E0148F060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46840" y="4848227"/>
                <a:ext cx="1295400" cy="1400175"/>
              </a:xfrm>
              <a:custGeom>
                <a:avLst/>
                <a:gdLst>
                  <a:gd name="T0" fmla="*/ 3546 w 4809"/>
                  <a:gd name="T1" fmla="*/ 5057 h 5212"/>
                  <a:gd name="T2" fmla="*/ 3296 w 4809"/>
                  <a:gd name="T3" fmla="*/ 4789 h 5212"/>
                  <a:gd name="T4" fmla="*/ 3186 w 4809"/>
                  <a:gd name="T5" fmla="*/ 4717 h 5212"/>
                  <a:gd name="T6" fmla="*/ 2987 w 4809"/>
                  <a:gd name="T7" fmla="*/ 4832 h 5212"/>
                  <a:gd name="T8" fmla="*/ 2706 w 4809"/>
                  <a:gd name="T9" fmla="*/ 4378 h 5212"/>
                  <a:gd name="T10" fmla="*/ 2368 w 4809"/>
                  <a:gd name="T11" fmla="*/ 4223 h 5212"/>
                  <a:gd name="T12" fmla="*/ 2255 w 4809"/>
                  <a:gd name="T13" fmla="*/ 4153 h 5212"/>
                  <a:gd name="T14" fmla="*/ 2141 w 4809"/>
                  <a:gd name="T15" fmla="*/ 3962 h 5212"/>
                  <a:gd name="T16" fmla="*/ 1815 w 4809"/>
                  <a:gd name="T17" fmla="*/ 3821 h 5212"/>
                  <a:gd name="T18" fmla="*/ 1713 w 4809"/>
                  <a:gd name="T19" fmla="*/ 4093 h 5212"/>
                  <a:gd name="T20" fmla="*/ 1514 w 4809"/>
                  <a:gd name="T21" fmla="*/ 4010 h 5212"/>
                  <a:gd name="T22" fmla="*/ 1352 w 4809"/>
                  <a:gd name="T23" fmla="*/ 3903 h 5212"/>
                  <a:gd name="T24" fmla="*/ 1208 w 4809"/>
                  <a:gd name="T25" fmla="*/ 3663 h 5212"/>
                  <a:gd name="T26" fmla="*/ 1387 w 4809"/>
                  <a:gd name="T27" fmla="*/ 3372 h 5212"/>
                  <a:gd name="T28" fmla="*/ 1175 w 4809"/>
                  <a:gd name="T29" fmla="*/ 3049 h 5212"/>
                  <a:gd name="T30" fmla="*/ 1405 w 4809"/>
                  <a:gd name="T31" fmla="*/ 2415 h 5212"/>
                  <a:gd name="T32" fmla="*/ 1231 w 4809"/>
                  <a:gd name="T33" fmla="*/ 2332 h 5212"/>
                  <a:gd name="T34" fmla="*/ 957 w 4809"/>
                  <a:gd name="T35" fmla="*/ 2390 h 5212"/>
                  <a:gd name="T36" fmla="*/ 872 w 4809"/>
                  <a:gd name="T37" fmla="*/ 2191 h 5212"/>
                  <a:gd name="T38" fmla="*/ 984 w 4809"/>
                  <a:gd name="T39" fmla="*/ 2051 h 5212"/>
                  <a:gd name="T40" fmla="*/ 867 w 4809"/>
                  <a:gd name="T41" fmla="*/ 1735 h 5212"/>
                  <a:gd name="T42" fmla="*/ 618 w 4809"/>
                  <a:gd name="T43" fmla="*/ 1814 h 5212"/>
                  <a:gd name="T44" fmla="*/ 434 w 4809"/>
                  <a:gd name="T45" fmla="*/ 1865 h 5212"/>
                  <a:gd name="T46" fmla="*/ 179 w 4809"/>
                  <a:gd name="T47" fmla="*/ 2102 h 5212"/>
                  <a:gd name="T48" fmla="*/ 109 w 4809"/>
                  <a:gd name="T49" fmla="*/ 1890 h 5212"/>
                  <a:gd name="T50" fmla="*/ 103 w 4809"/>
                  <a:gd name="T51" fmla="*/ 1769 h 5212"/>
                  <a:gd name="T52" fmla="*/ 171 w 4809"/>
                  <a:gd name="T53" fmla="*/ 1679 h 5212"/>
                  <a:gd name="T54" fmla="*/ 364 w 4809"/>
                  <a:gd name="T55" fmla="*/ 1581 h 5212"/>
                  <a:gd name="T56" fmla="*/ 393 w 4809"/>
                  <a:gd name="T57" fmla="*/ 1332 h 5212"/>
                  <a:gd name="T58" fmla="*/ 308 w 4809"/>
                  <a:gd name="T59" fmla="*/ 1274 h 5212"/>
                  <a:gd name="T60" fmla="*/ 102 w 4809"/>
                  <a:gd name="T61" fmla="*/ 1118 h 5212"/>
                  <a:gd name="T62" fmla="*/ 0 w 4809"/>
                  <a:gd name="T63" fmla="*/ 841 h 5212"/>
                  <a:gd name="T64" fmla="*/ 96 w 4809"/>
                  <a:gd name="T65" fmla="*/ 611 h 5212"/>
                  <a:gd name="T66" fmla="*/ 166 w 4809"/>
                  <a:gd name="T67" fmla="*/ 354 h 5212"/>
                  <a:gd name="T68" fmla="*/ 146 w 4809"/>
                  <a:gd name="T69" fmla="*/ 146 h 5212"/>
                  <a:gd name="T70" fmla="*/ 264 w 4809"/>
                  <a:gd name="T71" fmla="*/ 48 h 5212"/>
                  <a:gd name="T72" fmla="*/ 634 w 4809"/>
                  <a:gd name="T73" fmla="*/ 244 h 5212"/>
                  <a:gd name="T74" fmla="*/ 956 w 4809"/>
                  <a:gd name="T75" fmla="*/ 906 h 5212"/>
                  <a:gd name="T76" fmla="*/ 1136 w 4809"/>
                  <a:gd name="T77" fmla="*/ 1232 h 5212"/>
                  <a:gd name="T78" fmla="*/ 1008 w 4809"/>
                  <a:gd name="T79" fmla="*/ 752 h 5212"/>
                  <a:gd name="T80" fmla="*/ 949 w 4809"/>
                  <a:gd name="T81" fmla="*/ 780 h 5212"/>
                  <a:gd name="T82" fmla="*/ 888 w 4809"/>
                  <a:gd name="T83" fmla="*/ 664 h 5212"/>
                  <a:gd name="T84" fmla="*/ 731 w 4809"/>
                  <a:gd name="T85" fmla="*/ 319 h 5212"/>
                  <a:gd name="T86" fmla="*/ 1084 w 4809"/>
                  <a:gd name="T87" fmla="*/ 728 h 5212"/>
                  <a:gd name="T88" fmla="*/ 1269 w 4809"/>
                  <a:gd name="T89" fmla="*/ 1533 h 5212"/>
                  <a:gd name="T90" fmla="*/ 1485 w 4809"/>
                  <a:gd name="T91" fmla="*/ 1876 h 5212"/>
                  <a:gd name="T92" fmla="*/ 2034 w 4809"/>
                  <a:gd name="T93" fmla="*/ 2615 h 5212"/>
                  <a:gd name="T94" fmla="*/ 2218 w 4809"/>
                  <a:gd name="T95" fmla="*/ 3089 h 5212"/>
                  <a:gd name="T96" fmla="*/ 2448 w 4809"/>
                  <a:gd name="T97" fmla="*/ 3333 h 5212"/>
                  <a:gd name="T98" fmla="*/ 2635 w 4809"/>
                  <a:gd name="T99" fmla="*/ 3518 h 5212"/>
                  <a:gd name="T100" fmla="*/ 2594 w 4809"/>
                  <a:gd name="T101" fmla="*/ 3572 h 5212"/>
                  <a:gd name="T102" fmla="*/ 2643 w 4809"/>
                  <a:gd name="T103" fmla="*/ 3637 h 5212"/>
                  <a:gd name="T104" fmla="*/ 2839 w 4809"/>
                  <a:gd name="T105" fmla="*/ 3692 h 5212"/>
                  <a:gd name="T106" fmla="*/ 2796 w 4809"/>
                  <a:gd name="T107" fmla="*/ 3636 h 5212"/>
                  <a:gd name="T108" fmla="*/ 2846 w 4809"/>
                  <a:gd name="T109" fmla="*/ 3616 h 5212"/>
                  <a:gd name="T110" fmla="*/ 3369 w 4809"/>
                  <a:gd name="T111" fmla="*/ 3714 h 5212"/>
                  <a:gd name="T112" fmla="*/ 3684 w 4809"/>
                  <a:gd name="T113" fmla="*/ 3909 h 5212"/>
                  <a:gd name="T114" fmla="*/ 3758 w 4809"/>
                  <a:gd name="T115" fmla="*/ 4079 h 5212"/>
                  <a:gd name="T116" fmla="*/ 3829 w 4809"/>
                  <a:gd name="T117" fmla="*/ 4142 h 5212"/>
                  <a:gd name="T118" fmla="*/ 4277 w 4809"/>
                  <a:gd name="T119" fmla="*/ 4163 h 5212"/>
                  <a:gd name="T120" fmla="*/ 4344 w 4809"/>
                  <a:gd name="T121" fmla="*/ 4438 h 5212"/>
                  <a:gd name="T122" fmla="*/ 4755 w 4809"/>
                  <a:gd name="T123" fmla="*/ 4944 h 5212"/>
                  <a:gd name="T124" fmla="*/ 4115 w 4809"/>
                  <a:gd name="T125" fmla="*/ 5210 h 52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809" h="5212">
                    <a:moveTo>
                      <a:pt x="3638" y="5151"/>
                    </a:moveTo>
                    <a:cubicBezTo>
                      <a:pt x="3638" y="5115"/>
                      <a:pt x="3606" y="5082"/>
                      <a:pt x="3546" y="5057"/>
                    </a:cubicBezTo>
                    <a:cubicBezTo>
                      <a:pt x="3496" y="5035"/>
                      <a:pt x="3410" y="4972"/>
                      <a:pt x="3356" y="4916"/>
                    </a:cubicBezTo>
                    <a:cubicBezTo>
                      <a:pt x="3279" y="4836"/>
                      <a:pt x="3266" y="4808"/>
                      <a:pt x="3296" y="4789"/>
                    </a:cubicBezTo>
                    <a:cubicBezTo>
                      <a:pt x="3343" y="4760"/>
                      <a:pt x="3317" y="4675"/>
                      <a:pt x="3261" y="4675"/>
                    </a:cubicBezTo>
                    <a:cubicBezTo>
                      <a:pt x="3239" y="4675"/>
                      <a:pt x="3206" y="4694"/>
                      <a:pt x="3186" y="4717"/>
                    </a:cubicBezTo>
                    <a:cubicBezTo>
                      <a:pt x="3167" y="4740"/>
                      <a:pt x="3131" y="4760"/>
                      <a:pt x="3107" y="4760"/>
                    </a:cubicBezTo>
                    <a:cubicBezTo>
                      <a:pt x="3082" y="4760"/>
                      <a:pt x="3028" y="4792"/>
                      <a:pt x="2987" y="4832"/>
                    </a:cubicBezTo>
                    <a:cubicBezTo>
                      <a:pt x="2804" y="5007"/>
                      <a:pt x="2549" y="4775"/>
                      <a:pt x="2695" y="4566"/>
                    </a:cubicBezTo>
                    <a:cubicBezTo>
                      <a:pt x="2734" y="4511"/>
                      <a:pt x="2736" y="4483"/>
                      <a:pt x="2706" y="4378"/>
                    </a:cubicBezTo>
                    <a:cubicBezTo>
                      <a:pt x="2667" y="4237"/>
                      <a:pt x="2645" y="4224"/>
                      <a:pt x="2484" y="4239"/>
                    </a:cubicBezTo>
                    <a:cubicBezTo>
                      <a:pt x="2419" y="4245"/>
                      <a:pt x="2368" y="4238"/>
                      <a:pt x="2368" y="4223"/>
                    </a:cubicBezTo>
                    <a:cubicBezTo>
                      <a:pt x="2368" y="4208"/>
                      <a:pt x="2342" y="4195"/>
                      <a:pt x="2311" y="4195"/>
                    </a:cubicBezTo>
                    <a:cubicBezTo>
                      <a:pt x="2280" y="4195"/>
                      <a:pt x="2255" y="4176"/>
                      <a:pt x="2255" y="4153"/>
                    </a:cubicBezTo>
                    <a:cubicBezTo>
                      <a:pt x="2255" y="4129"/>
                      <a:pt x="2229" y="4085"/>
                      <a:pt x="2198" y="4054"/>
                    </a:cubicBezTo>
                    <a:cubicBezTo>
                      <a:pt x="2167" y="4023"/>
                      <a:pt x="2142" y="3982"/>
                      <a:pt x="2141" y="3962"/>
                    </a:cubicBezTo>
                    <a:cubicBezTo>
                      <a:pt x="2139" y="3900"/>
                      <a:pt x="2072" y="3835"/>
                      <a:pt x="1961" y="3789"/>
                    </a:cubicBezTo>
                    <a:cubicBezTo>
                      <a:pt x="1814" y="3727"/>
                      <a:pt x="1796" y="3731"/>
                      <a:pt x="1815" y="3821"/>
                    </a:cubicBezTo>
                    <a:cubicBezTo>
                      <a:pt x="1827" y="3874"/>
                      <a:pt x="1813" y="3930"/>
                      <a:pt x="1772" y="3996"/>
                    </a:cubicBezTo>
                    <a:lnTo>
                      <a:pt x="1713" y="4093"/>
                    </a:lnTo>
                    <a:lnTo>
                      <a:pt x="1665" y="4030"/>
                    </a:lnTo>
                    <a:cubicBezTo>
                      <a:pt x="1620" y="3970"/>
                      <a:pt x="1614" y="3969"/>
                      <a:pt x="1514" y="4010"/>
                    </a:cubicBezTo>
                    <a:cubicBezTo>
                      <a:pt x="1416" y="4051"/>
                      <a:pt x="1408" y="4051"/>
                      <a:pt x="1381" y="3999"/>
                    </a:cubicBezTo>
                    <a:cubicBezTo>
                      <a:pt x="1365" y="3969"/>
                      <a:pt x="1352" y="3926"/>
                      <a:pt x="1352" y="3903"/>
                    </a:cubicBezTo>
                    <a:cubicBezTo>
                      <a:pt x="1352" y="3879"/>
                      <a:pt x="1314" y="3853"/>
                      <a:pt x="1265" y="3842"/>
                    </a:cubicBezTo>
                    <a:cubicBezTo>
                      <a:pt x="1152" y="3817"/>
                      <a:pt x="1135" y="3765"/>
                      <a:pt x="1208" y="3663"/>
                    </a:cubicBezTo>
                    <a:cubicBezTo>
                      <a:pt x="1240" y="3617"/>
                      <a:pt x="1267" y="3541"/>
                      <a:pt x="1267" y="3495"/>
                    </a:cubicBezTo>
                    <a:cubicBezTo>
                      <a:pt x="1267" y="3420"/>
                      <a:pt x="1281" y="3406"/>
                      <a:pt x="1387" y="3372"/>
                    </a:cubicBezTo>
                    <a:cubicBezTo>
                      <a:pt x="1549" y="3321"/>
                      <a:pt x="1555" y="3234"/>
                      <a:pt x="1399" y="3202"/>
                    </a:cubicBezTo>
                    <a:cubicBezTo>
                      <a:pt x="1243" y="3169"/>
                      <a:pt x="1191" y="3134"/>
                      <a:pt x="1175" y="3049"/>
                    </a:cubicBezTo>
                    <a:cubicBezTo>
                      <a:pt x="1156" y="2950"/>
                      <a:pt x="1280" y="2617"/>
                      <a:pt x="1372" y="2517"/>
                    </a:cubicBezTo>
                    <a:cubicBezTo>
                      <a:pt x="1430" y="2454"/>
                      <a:pt x="1437" y="2435"/>
                      <a:pt x="1405" y="2415"/>
                    </a:cubicBezTo>
                    <a:cubicBezTo>
                      <a:pt x="1383" y="2401"/>
                      <a:pt x="1352" y="2390"/>
                      <a:pt x="1334" y="2389"/>
                    </a:cubicBezTo>
                    <a:cubicBezTo>
                      <a:pt x="1317" y="2389"/>
                      <a:pt x="1271" y="2363"/>
                      <a:pt x="1231" y="2332"/>
                    </a:cubicBezTo>
                    <a:cubicBezTo>
                      <a:pt x="1158" y="2275"/>
                      <a:pt x="1070" y="2282"/>
                      <a:pt x="1070" y="2344"/>
                    </a:cubicBezTo>
                    <a:cubicBezTo>
                      <a:pt x="1070" y="2417"/>
                      <a:pt x="1009" y="2441"/>
                      <a:pt x="957" y="2390"/>
                    </a:cubicBezTo>
                    <a:cubicBezTo>
                      <a:pt x="930" y="2362"/>
                      <a:pt x="895" y="2335"/>
                      <a:pt x="879" y="2329"/>
                    </a:cubicBezTo>
                    <a:cubicBezTo>
                      <a:pt x="862" y="2322"/>
                      <a:pt x="860" y="2269"/>
                      <a:pt x="872" y="2191"/>
                    </a:cubicBezTo>
                    <a:cubicBezTo>
                      <a:pt x="884" y="2121"/>
                      <a:pt x="895" y="2075"/>
                      <a:pt x="897" y="2087"/>
                    </a:cubicBezTo>
                    <a:cubicBezTo>
                      <a:pt x="899" y="2100"/>
                      <a:pt x="938" y="2084"/>
                      <a:pt x="984" y="2051"/>
                    </a:cubicBezTo>
                    <a:cubicBezTo>
                      <a:pt x="1080" y="1983"/>
                      <a:pt x="1074" y="1942"/>
                      <a:pt x="958" y="1876"/>
                    </a:cubicBezTo>
                    <a:cubicBezTo>
                      <a:pt x="898" y="1842"/>
                      <a:pt x="874" y="1804"/>
                      <a:pt x="867" y="1735"/>
                    </a:cubicBezTo>
                    <a:cubicBezTo>
                      <a:pt x="859" y="1655"/>
                      <a:pt x="848" y="1642"/>
                      <a:pt x="792" y="1650"/>
                    </a:cubicBezTo>
                    <a:cubicBezTo>
                      <a:pt x="713" y="1661"/>
                      <a:pt x="618" y="1751"/>
                      <a:pt x="618" y="1814"/>
                    </a:cubicBezTo>
                    <a:cubicBezTo>
                      <a:pt x="618" y="1851"/>
                      <a:pt x="610" y="1853"/>
                      <a:pt x="576" y="1824"/>
                    </a:cubicBezTo>
                    <a:cubicBezTo>
                      <a:pt x="541" y="1796"/>
                      <a:pt x="516" y="1803"/>
                      <a:pt x="434" y="1865"/>
                    </a:cubicBezTo>
                    <a:cubicBezTo>
                      <a:pt x="379" y="1907"/>
                      <a:pt x="316" y="1970"/>
                      <a:pt x="292" y="2005"/>
                    </a:cubicBezTo>
                    <a:cubicBezTo>
                      <a:pt x="269" y="2041"/>
                      <a:pt x="218" y="2084"/>
                      <a:pt x="179" y="2102"/>
                    </a:cubicBezTo>
                    <a:cubicBezTo>
                      <a:pt x="115" y="2131"/>
                      <a:pt x="106" y="2127"/>
                      <a:pt x="80" y="2060"/>
                    </a:cubicBezTo>
                    <a:cubicBezTo>
                      <a:pt x="58" y="2002"/>
                      <a:pt x="64" y="1966"/>
                      <a:pt x="109" y="1890"/>
                    </a:cubicBezTo>
                    <a:lnTo>
                      <a:pt x="166" y="1794"/>
                    </a:lnTo>
                    <a:lnTo>
                      <a:pt x="103" y="1769"/>
                    </a:lnTo>
                    <a:cubicBezTo>
                      <a:pt x="60" y="1751"/>
                      <a:pt x="54" y="1743"/>
                      <a:pt x="85" y="1742"/>
                    </a:cubicBezTo>
                    <a:cubicBezTo>
                      <a:pt x="111" y="1741"/>
                      <a:pt x="149" y="1713"/>
                      <a:pt x="171" y="1679"/>
                    </a:cubicBezTo>
                    <a:cubicBezTo>
                      <a:pt x="205" y="1629"/>
                      <a:pt x="221" y="1624"/>
                      <a:pt x="270" y="1650"/>
                    </a:cubicBezTo>
                    <a:cubicBezTo>
                      <a:pt x="339" y="1687"/>
                      <a:pt x="364" y="1669"/>
                      <a:pt x="364" y="1581"/>
                    </a:cubicBezTo>
                    <a:cubicBezTo>
                      <a:pt x="364" y="1546"/>
                      <a:pt x="379" y="1485"/>
                      <a:pt x="396" y="1446"/>
                    </a:cubicBezTo>
                    <a:cubicBezTo>
                      <a:pt x="421" y="1391"/>
                      <a:pt x="421" y="1365"/>
                      <a:pt x="393" y="1332"/>
                    </a:cubicBezTo>
                    <a:cubicBezTo>
                      <a:pt x="374" y="1308"/>
                      <a:pt x="346" y="1296"/>
                      <a:pt x="333" y="1304"/>
                    </a:cubicBezTo>
                    <a:cubicBezTo>
                      <a:pt x="319" y="1313"/>
                      <a:pt x="308" y="1299"/>
                      <a:pt x="308" y="1274"/>
                    </a:cubicBezTo>
                    <a:cubicBezTo>
                      <a:pt x="308" y="1240"/>
                      <a:pt x="292" y="1233"/>
                      <a:pt x="249" y="1246"/>
                    </a:cubicBezTo>
                    <a:cubicBezTo>
                      <a:pt x="173" y="1271"/>
                      <a:pt x="83" y="1191"/>
                      <a:pt x="102" y="1118"/>
                    </a:cubicBezTo>
                    <a:cubicBezTo>
                      <a:pt x="110" y="1088"/>
                      <a:pt x="90" y="1013"/>
                      <a:pt x="58" y="952"/>
                    </a:cubicBezTo>
                    <a:lnTo>
                      <a:pt x="0" y="841"/>
                    </a:lnTo>
                    <a:lnTo>
                      <a:pt x="57" y="768"/>
                    </a:lnTo>
                    <a:cubicBezTo>
                      <a:pt x="99" y="714"/>
                      <a:pt x="109" y="673"/>
                      <a:pt x="96" y="611"/>
                    </a:cubicBezTo>
                    <a:cubicBezTo>
                      <a:pt x="84" y="556"/>
                      <a:pt x="92" y="506"/>
                      <a:pt x="122" y="464"/>
                    </a:cubicBezTo>
                    <a:cubicBezTo>
                      <a:pt x="146" y="429"/>
                      <a:pt x="166" y="380"/>
                      <a:pt x="166" y="354"/>
                    </a:cubicBezTo>
                    <a:cubicBezTo>
                      <a:pt x="166" y="328"/>
                      <a:pt x="185" y="299"/>
                      <a:pt x="209" y="290"/>
                    </a:cubicBezTo>
                    <a:cubicBezTo>
                      <a:pt x="277" y="264"/>
                      <a:pt x="258" y="223"/>
                      <a:pt x="146" y="146"/>
                    </a:cubicBezTo>
                    <a:cubicBezTo>
                      <a:pt x="38" y="73"/>
                      <a:pt x="41" y="65"/>
                      <a:pt x="171" y="73"/>
                    </a:cubicBezTo>
                    <a:cubicBezTo>
                      <a:pt x="212" y="76"/>
                      <a:pt x="254" y="65"/>
                      <a:pt x="264" y="48"/>
                    </a:cubicBezTo>
                    <a:cubicBezTo>
                      <a:pt x="294" y="0"/>
                      <a:pt x="321" y="11"/>
                      <a:pt x="466" y="131"/>
                    </a:cubicBezTo>
                    <a:cubicBezTo>
                      <a:pt x="541" y="193"/>
                      <a:pt x="617" y="244"/>
                      <a:pt x="634" y="244"/>
                    </a:cubicBezTo>
                    <a:cubicBezTo>
                      <a:pt x="667" y="244"/>
                      <a:pt x="719" y="355"/>
                      <a:pt x="834" y="666"/>
                    </a:cubicBezTo>
                    <a:cubicBezTo>
                      <a:pt x="871" y="766"/>
                      <a:pt x="925" y="874"/>
                      <a:pt x="956" y="906"/>
                    </a:cubicBezTo>
                    <a:cubicBezTo>
                      <a:pt x="986" y="938"/>
                      <a:pt x="1044" y="1047"/>
                      <a:pt x="1084" y="1148"/>
                    </a:cubicBezTo>
                    <a:cubicBezTo>
                      <a:pt x="1127" y="1256"/>
                      <a:pt x="1148" y="1290"/>
                      <a:pt x="1136" y="1232"/>
                    </a:cubicBezTo>
                    <a:cubicBezTo>
                      <a:pt x="1125" y="1177"/>
                      <a:pt x="1117" y="1076"/>
                      <a:pt x="1119" y="1006"/>
                    </a:cubicBezTo>
                    <a:cubicBezTo>
                      <a:pt x="1122" y="895"/>
                      <a:pt x="1108" y="863"/>
                      <a:pt x="1008" y="752"/>
                    </a:cubicBezTo>
                    <a:cubicBezTo>
                      <a:pt x="945" y="682"/>
                      <a:pt x="903" y="650"/>
                      <a:pt x="914" y="681"/>
                    </a:cubicBezTo>
                    <a:cubicBezTo>
                      <a:pt x="925" y="712"/>
                      <a:pt x="941" y="757"/>
                      <a:pt x="949" y="780"/>
                    </a:cubicBezTo>
                    <a:cubicBezTo>
                      <a:pt x="961" y="812"/>
                      <a:pt x="957" y="815"/>
                      <a:pt x="930" y="791"/>
                    </a:cubicBezTo>
                    <a:cubicBezTo>
                      <a:pt x="912" y="773"/>
                      <a:pt x="893" y="716"/>
                      <a:pt x="888" y="664"/>
                    </a:cubicBezTo>
                    <a:cubicBezTo>
                      <a:pt x="884" y="611"/>
                      <a:pt x="847" y="519"/>
                      <a:pt x="806" y="459"/>
                    </a:cubicBezTo>
                    <a:cubicBezTo>
                      <a:pt x="765" y="398"/>
                      <a:pt x="731" y="336"/>
                      <a:pt x="731" y="319"/>
                    </a:cubicBezTo>
                    <a:cubicBezTo>
                      <a:pt x="731" y="279"/>
                      <a:pt x="756" y="310"/>
                      <a:pt x="885" y="508"/>
                    </a:cubicBezTo>
                    <a:cubicBezTo>
                      <a:pt x="944" y="599"/>
                      <a:pt x="1033" y="698"/>
                      <a:pt x="1084" y="728"/>
                    </a:cubicBezTo>
                    <a:cubicBezTo>
                      <a:pt x="1190" y="790"/>
                      <a:pt x="1220" y="869"/>
                      <a:pt x="1176" y="966"/>
                    </a:cubicBezTo>
                    <a:cubicBezTo>
                      <a:pt x="1137" y="1052"/>
                      <a:pt x="1191" y="1379"/>
                      <a:pt x="1269" y="1533"/>
                    </a:cubicBezTo>
                    <a:cubicBezTo>
                      <a:pt x="1299" y="1591"/>
                      <a:pt x="1324" y="1656"/>
                      <a:pt x="1324" y="1677"/>
                    </a:cubicBezTo>
                    <a:cubicBezTo>
                      <a:pt x="1324" y="1698"/>
                      <a:pt x="1396" y="1787"/>
                      <a:pt x="1485" y="1876"/>
                    </a:cubicBezTo>
                    <a:cubicBezTo>
                      <a:pt x="1677" y="2066"/>
                      <a:pt x="1799" y="2221"/>
                      <a:pt x="1900" y="2401"/>
                    </a:cubicBezTo>
                    <a:cubicBezTo>
                      <a:pt x="1940" y="2474"/>
                      <a:pt x="2001" y="2570"/>
                      <a:pt x="2034" y="2615"/>
                    </a:cubicBezTo>
                    <a:cubicBezTo>
                      <a:pt x="2073" y="2668"/>
                      <a:pt x="2100" y="2754"/>
                      <a:pt x="2108" y="2855"/>
                    </a:cubicBezTo>
                    <a:cubicBezTo>
                      <a:pt x="2119" y="2994"/>
                      <a:pt x="2132" y="3022"/>
                      <a:pt x="2218" y="3089"/>
                    </a:cubicBezTo>
                    <a:cubicBezTo>
                      <a:pt x="2272" y="3131"/>
                      <a:pt x="2333" y="3199"/>
                      <a:pt x="2355" y="3241"/>
                    </a:cubicBezTo>
                    <a:cubicBezTo>
                      <a:pt x="2377" y="3282"/>
                      <a:pt x="2419" y="3324"/>
                      <a:pt x="2448" y="3333"/>
                    </a:cubicBezTo>
                    <a:cubicBezTo>
                      <a:pt x="2477" y="3342"/>
                      <a:pt x="2515" y="3381"/>
                      <a:pt x="2532" y="3420"/>
                    </a:cubicBezTo>
                    <a:cubicBezTo>
                      <a:pt x="2550" y="3459"/>
                      <a:pt x="2597" y="3503"/>
                      <a:pt x="2635" y="3518"/>
                    </a:cubicBezTo>
                    <a:cubicBezTo>
                      <a:pt x="2719" y="3549"/>
                      <a:pt x="2732" y="3586"/>
                      <a:pt x="2650" y="3560"/>
                    </a:cubicBezTo>
                    <a:cubicBezTo>
                      <a:pt x="2618" y="3550"/>
                      <a:pt x="2594" y="3555"/>
                      <a:pt x="2594" y="3572"/>
                    </a:cubicBezTo>
                    <a:cubicBezTo>
                      <a:pt x="2594" y="3589"/>
                      <a:pt x="2606" y="3602"/>
                      <a:pt x="2622" y="3602"/>
                    </a:cubicBezTo>
                    <a:cubicBezTo>
                      <a:pt x="2637" y="3602"/>
                      <a:pt x="2647" y="3618"/>
                      <a:pt x="2643" y="3637"/>
                    </a:cubicBezTo>
                    <a:cubicBezTo>
                      <a:pt x="2638" y="3660"/>
                      <a:pt x="2663" y="3669"/>
                      <a:pt x="2715" y="3663"/>
                    </a:cubicBezTo>
                    <a:cubicBezTo>
                      <a:pt x="2758" y="3658"/>
                      <a:pt x="2815" y="3671"/>
                      <a:pt x="2839" y="3692"/>
                    </a:cubicBezTo>
                    <a:cubicBezTo>
                      <a:pt x="2878" y="3724"/>
                      <a:pt x="2883" y="3723"/>
                      <a:pt x="2871" y="3687"/>
                    </a:cubicBezTo>
                    <a:cubicBezTo>
                      <a:pt x="2863" y="3664"/>
                      <a:pt x="2830" y="3641"/>
                      <a:pt x="2796" y="3636"/>
                    </a:cubicBezTo>
                    <a:cubicBezTo>
                      <a:pt x="2762" y="3631"/>
                      <a:pt x="2735" y="3615"/>
                      <a:pt x="2735" y="3602"/>
                    </a:cubicBezTo>
                    <a:cubicBezTo>
                      <a:pt x="2735" y="3588"/>
                      <a:pt x="2785" y="3594"/>
                      <a:pt x="2846" y="3616"/>
                    </a:cubicBezTo>
                    <a:cubicBezTo>
                      <a:pt x="2918" y="3641"/>
                      <a:pt x="3013" y="3649"/>
                      <a:pt x="3115" y="3639"/>
                    </a:cubicBezTo>
                    <a:cubicBezTo>
                      <a:pt x="3266" y="3623"/>
                      <a:pt x="3279" y="3627"/>
                      <a:pt x="3369" y="3714"/>
                    </a:cubicBezTo>
                    <a:cubicBezTo>
                      <a:pt x="3421" y="3765"/>
                      <a:pt x="3506" y="3815"/>
                      <a:pt x="3557" y="3825"/>
                    </a:cubicBezTo>
                    <a:cubicBezTo>
                      <a:pt x="3615" y="3837"/>
                      <a:pt x="3664" y="3870"/>
                      <a:pt x="3684" y="3909"/>
                    </a:cubicBezTo>
                    <a:cubicBezTo>
                      <a:pt x="3701" y="3945"/>
                      <a:pt x="3729" y="3987"/>
                      <a:pt x="3745" y="4003"/>
                    </a:cubicBezTo>
                    <a:cubicBezTo>
                      <a:pt x="3761" y="4019"/>
                      <a:pt x="3767" y="4053"/>
                      <a:pt x="3758" y="4079"/>
                    </a:cubicBezTo>
                    <a:cubicBezTo>
                      <a:pt x="3749" y="4104"/>
                      <a:pt x="3752" y="4115"/>
                      <a:pt x="3765" y="4104"/>
                    </a:cubicBezTo>
                    <a:cubicBezTo>
                      <a:pt x="3777" y="4092"/>
                      <a:pt x="3807" y="4109"/>
                      <a:pt x="3829" y="4142"/>
                    </a:cubicBezTo>
                    <a:cubicBezTo>
                      <a:pt x="3867" y="4196"/>
                      <a:pt x="3888" y="4199"/>
                      <a:pt x="4074" y="4182"/>
                    </a:cubicBezTo>
                    <a:lnTo>
                      <a:pt x="4277" y="4163"/>
                    </a:lnTo>
                    <a:lnTo>
                      <a:pt x="4310" y="4274"/>
                    </a:lnTo>
                    <a:cubicBezTo>
                      <a:pt x="4328" y="4335"/>
                      <a:pt x="4344" y="4409"/>
                      <a:pt x="4344" y="4438"/>
                    </a:cubicBezTo>
                    <a:cubicBezTo>
                      <a:pt x="4344" y="4467"/>
                      <a:pt x="4403" y="4542"/>
                      <a:pt x="4474" y="4604"/>
                    </a:cubicBezTo>
                    <a:cubicBezTo>
                      <a:pt x="4679" y="4783"/>
                      <a:pt x="4713" y="4824"/>
                      <a:pt x="4755" y="4944"/>
                    </a:cubicBezTo>
                    <a:cubicBezTo>
                      <a:pt x="4807" y="5092"/>
                      <a:pt x="4809" y="5084"/>
                      <a:pt x="4694" y="5152"/>
                    </a:cubicBezTo>
                    <a:cubicBezTo>
                      <a:pt x="4601" y="5207"/>
                      <a:pt x="4553" y="5212"/>
                      <a:pt x="4115" y="5210"/>
                    </a:cubicBezTo>
                    <a:cubicBezTo>
                      <a:pt x="3659" y="5207"/>
                      <a:pt x="3638" y="5205"/>
                      <a:pt x="3638" y="5151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tabasco">
                <a:extLst>
                  <a:ext uri="{FF2B5EF4-FFF2-40B4-BE49-F238E27FC236}">
                    <a16:creationId xmlns:a16="http://schemas.microsoft.com/office/drawing/2014/main" id="{710394A3-EA50-4D3B-B483-986C692D7A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10478" y="5819778"/>
                <a:ext cx="808038" cy="392114"/>
              </a:xfrm>
              <a:custGeom>
                <a:avLst/>
                <a:gdLst>
                  <a:gd name="T0" fmla="*/ 2643 w 3028"/>
                  <a:gd name="T1" fmla="*/ 1420 h 1439"/>
                  <a:gd name="T2" fmla="*/ 2624 w 3028"/>
                  <a:gd name="T3" fmla="*/ 1355 h 1439"/>
                  <a:gd name="T4" fmla="*/ 2504 w 3028"/>
                  <a:gd name="T5" fmla="*/ 1265 h 1439"/>
                  <a:gd name="T6" fmla="*/ 2391 w 3028"/>
                  <a:gd name="T7" fmla="*/ 1159 h 1439"/>
                  <a:gd name="T8" fmla="*/ 2306 w 3028"/>
                  <a:gd name="T9" fmla="*/ 986 h 1439"/>
                  <a:gd name="T10" fmla="*/ 2174 w 3028"/>
                  <a:gd name="T11" fmla="*/ 902 h 1439"/>
                  <a:gd name="T12" fmla="*/ 1880 w 3028"/>
                  <a:gd name="T13" fmla="*/ 859 h 1439"/>
                  <a:gd name="T14" fmla="*/ 1786 w 3028"/>
                  <a:gd name="T15" fmla="*/ 883 h 1439"/>
                  <a:gd name="T16" fmla="*/ 1540 w 3028"/>
                  <a:gd name="T17" fmla="*/ 1129 h 1439"/>
                  <a:gd name="T18" fmla="*/ 1333 w 3028"/>
                  <a:gd name="T19" fmla="*/ 1354 h 1439"/>
                  <a:gd name="T20" fmla="*/ 1269 w 3028"/>
                  <a:gd name="T21" fmla="*/ 1312 h 1439"/>
                  <a:gd name="T22" fmla="*/ 1169 w 3028"/>
                  <a:gd name="T23" fmla="*/ 1270 h 1439"/>
                  <a:gd name="T24" fmla="*/ 1053 w 3028"/>
                  <a:gd name="T25" fmla="*/ 1066 h 1439"/>
                  <a:gd name="T26" fmla="*/ 820 w 3028"/>
                  <a:gd name="T27" fmla="*/ 790 h 1439"/>
                  <a:gd name="T28" fmla="*/ 689 w 3028"/>
                  <a:gd name="T29" fmla="*/ 878 h 1439"/>
                  <a:gd name="T30" fmla="*/ 658 w 3028"/>
                  <a:gd name="T31" fmla="*/ 1044 h 1439"/>
                  <a:gd name="T32" fmla="*/ 608 w 3028"/>
                  <a:gd name="T33" fmla="*/ 1183 h 1439"/>
                  <a:gd name="T34" fmla="*/ 522 w 3028"/>
                  <a:gd name="T35" fmla="*/ 1335 h 1439"/>
                  <a:gd name="T36" fmla="*/ 503 w 3028"/>
                  <a:gd name="T37" fmla="*/ 1425 h 1439"/>
                  <a:gd name="T38" fmla="*/ 474 w 3028"/>
                  <a:gd name="T39" fmla="*/ 1354 h 1439"/>
                  <a:gd name="T40" fmla="*/ 311 w 3028"/>
                  <a:gd name="T41" fmla="*/ 1111 h 1439"/>
                  <a:gd name="T42" fmla="*/ 48 w 3028"/>
                  <a:gd name="T43" fmla="*/ 783 h 1439"/>
                  <a:gd name="T44" fmla="*/ 14 w 3028"/>
                  <a:gd name="T45" fmla="*/ 632 h 1439"/>
                  <a:gd name="T46" fmla="*/ 73 w 3028"/>
                  <a:gd name="T47" fmla="*/ 522 h 1439"/>
                  <a:gd name="T48" fmla="*/ 163 w 3028"/>
                  <a:gd name="T49" fmla="*/ 503 h 1439"/>
                  <a:gd name="T50" fmla="*/ 282 w 3028"/>
                  <a:gd name="T51" fmla="*/ 479 h 1439"/>
                  <a:gd name="T52" fmla="*/ 397 w 3028"/>
                  <a:gd name="T53" fmla="*/ 423 h 1439"/>
                  <a:gd name="T54" fmla="*/ 468 w 3028"/>
                  <a:gd name="T55" fmla="*/ 391 h 1439"/>
                  <a:gd name="T56" fmla="*/ 291 w 3028"/>
                  <a:gd name="T57" fmla="*/ 411 h 1439"/>
                  <a:gd name="T58" fmla="*/ 294 w 3028"/>
                  <a:gd name="T59" fmla="*/ 393 h 1439"/>
                  <a:gd name="T60" fmla="*/ 818 w 3028"/>
                  <a:gd name="T61" fmla="*/ 282 h 1439"/>
                  <a:gd name="T62" fmla="*/ 850 w 3028"/>
                  <a:gd name="T63" fmla="*/ 307 h 1439"/>
                  <a:gd name="T64" fmla="*/ 850 w 3028"/>
                  <a:gd name="T65" fmla="*/ 344 h 1439"/>
                  <a:gd name="T66" fmla="*/ 925 w 3028"/>
                  <a:gd name="T67" fmla="*/ 320 h 1439"/>
                  <a:gd name="T68" fmla="*/ 1066 w 3028"/>
                  <a:gd name="T69" fmla="*/ 255 h 1439"/>
                  <a:gd name="T70" fmla="*/ 1256 w 3028"/>
                  <a:gd name="T71" fmla="*/ 148 h 1439"/>
                  <a:gd name="T72" fmla="*/ 1479 w 3028"/>
                  <a:gd name="T73" fmla="*/ 0 h 1439"/>
                  <a:gd name="T74" fmla="*/ 1500 w 3028"/>
                  <a:gd name="T75" fmla="*/ 91 h 1439"/>
                  <a:gd name="T76" fmla="*/ 1622 w 3028"/>
                  <a:gd name="T77" fmla="*/ 192 h 1439"/>
                  <a:gd name="T78" fmla="*/ 1806 w 3028"/>
                  <a:gd name="T79" fmla="*/ 407 h 1439"/>
                  <a:gd name="T80" fmla="*/ 1966 w 3028"/>
                  <a:gd name="T81" fmla="*/ 645 h 1439"/>
                  <a:gd name="T82" fmla="*/ 2102 w 3028"/>
                  <a:gd name="T83" fmla="*/ 733 h 1439"/>
                  <a:gd name="T84" fmla="*/ 2365 w 3028"/>
                  <a:gd name="T85" fmla="*/ 737 h 1439"/>
                  <a:gd name="T86" fmla="*/ 2394 w 3028"/>
                  <a:gd name="T87" fmla="*/ 646 h 1439"/>
                  <a:gd name="T88" fmla="*/ 2460 w 3028"/>
                  <a:gd name="T89" fmla="*/ 569 h 1439"/>
                  <a:gd name="T90" fmla="*/ 2649 w 3028"/>
                  <a:gd name="T91" fmla="*/ 619 h 1439"/>
                  <a:gd name="T92" fmla="*/ 2860 w 3028"/>
                  <a:gd name="T93" fmla="*/ 677 h 1439"/>
                  <a:gd name="T94" fmla="*/ 2973 w 3028"/>
                  <a:gd name="T95" fmla="*/ 720 h 1439"/>
                  <a:gd name="T96" fmla="*/ 3008 w 3028"/>
                  <a:gd name="T97" fmla="*/ 1101 h 1439"/>
                  <a:gd name="T98" fmla="*/ 3028 w 3028"/>
                  <a:gd name="T99" fmla="*/ 1439 h 1439"/>
                  <a:gd name="T100" fmla="*/ 2845 w 3028"/>
                  <a:gd name="T101" fmla="*/ 1439 h 1439"/>
                  <a:gd name="T102" fmla="*/ 2643 w 3028"/>
                  <a:gd name="T103" fmla="*/ 1420 h 1439"/>
                  <a:gd name="connsiteX0" fmla="*/ 8700 w 9971"/>
                  <a:gd name="connsiteY0" fmla="*/ 9868 h 10000"/>
                  <a:gd name="connsiteX1" fmla="*/ 8637 w 9971"/>
                  <a:gd name="connsiteY1" fmla="*/ 9416 h 10000"/>
                  <a:gd name="connsiteX2" fmla="*/ 8240 w 9971"/>
                  <a:gd name="connsiteY2" fmla="*/ 8791 h 10000"/>
                  <a:gd name="connsiteX3" fmla="*/ 7867 w 9971"/>
                  <a:gd name="connsiteY3" fmla="*/ 8054 h 10000"/>
                  <a:gd name="connsiteX4" fmla="*/ 7587 w 9971"/>
                  <a:gd name="connsiteY4" fmla="*/ 6852 h 10000"/>
                  <a:gd name="connsiteX5" fmla="*/ 7151 w 9971"/>
                  <a:gd name="connsiteY5" fmla="*/ 6268 h 10000"/>
                  <a:gd name="connsiteX6" fmla="*/ 6180 w 9971"/>
                  <a:gd name="connsiteY6" fmla="*/ 5969 h 10000"/>
                  <a:gd name="connsiteX7" fmla="*/ 5869 w 9971"/>
                  <a:gd name="connsiteY7" fmla="*/ 6136 h 10000"/>
                  <a:gd name="connsiteX8" fmla="*/ 5057 w 9971"/>
                  <a:gd name="connsiteY8" fmla="*/ 7846 h 10000"/>
                  <a:gd name="connsiteX9" fmla="*/ 4373 w 9971"/>
                  <a:gd name="connsiteY9" fmla="*/ 9409 h 10000"/>
                  <a:gd name="connsiteX10" fmla="*/ 4162 w 9971"/>
                  <a:gd name="connsiteY10" fmla="*/ 9117 h 10000"/>
                  <a:gd name="connsiteX11" fmla="*/ 3832 w 9971"/>
                  <a:gd name="connsiteY11" fmla="*/ 8826 h 10000"/>
                  <a:gd name="connsiteX12" fmla="*/ 2933 w 9971"/>
                  <a:gd name="connsiteY12" fmla="*/ 7763 h 10000"/>
                  <a:gd name="connsiteX13" fmla="*/ 2679 w 9971"/>
                  <a:gd name="connsiteY13" fmla="*/ 5490 h 10000"/>
                  <a:gd name="connsiteX14" fmla="*/ 2246 w 9971"/>
                  <a:gd name="connsiteY14" fmla="*/ 6101 h 10000"/>
                  <a:gd name="connsiteX15" fmla="*/ 2144 w 9971"/>
                  <a:gd name="connsiteY15" fmla="*/ 7255 h 10000"/>
                  <a:gd name="connsiteX16" fmla="*/ 1979 w 9971"/>
                  <a:gd name="connsiteY16" fmla="*/ 8221 h 10000"/>
                  <a:gd name="connsiteX17" fmla="*/ 1695 w 9971"/>
                  <a:gd name="connsiteY17" fmla="*/ 9277 h 10000"/>
                  <a:gd name="connsiteX18" fmla="*/ 1632 w 9971"/>
                  <a:gd name="connsiteY18" fmla="*/ 9903 h 10000"/>
                  <a:gd name="connsiteX19" fmla="*/ 1536 w 9971"/>
                  <a:gd name="connsiteY19" fmla="*/ 9409 h 10000"/>
                  <a:gd name="connsiteX20" fmla="*/ 998 w 9971"/>
                  <a:gd name="connsiteY20" fmla="*/ 7721 h 10000"/>
                  <a:gd name="connsiteX21" fmla="*/ 130 w 9971"/>
                  <a:gd name="connsiteY21" fmla="*/ 5441 h 10000"/>
                  <a:gd name="connsiteX22" fmla="*/ 17 w 9971"/>
                  <a:gd name="connsiteY22" fmla="*/ 4392 h 10000"/>
                  <a:gd name="connsiteX23" fmla="*/ 212 w 9971"/>
                  <a:gd name="connsiteY23" fmla="*/ 3628 h 10000"/>
                  <a:gd name="connsiteX24" fmla="*/ 509 w 9971"/>
                  <a:gd name="connsiteY24" fmla="*/ 3495 h 10000"/>
                  <a:gd name="connsiteX25" fmla="*/ 902 w 9971"/>
                  <a:gd name="connsiteY25" fmla="*/ 3329 h 10000"/>
                  <a:gd name="connsiteX26" fmla="*/ 1282 w 9971"/>
                  <a:gd name="connsiteY26" fmla="*/ 2940 h 10000"/>
                  <a:gd name="connsiteX27" fmla="*/ 1517 w 9971"/>
                  <a:gd name="connsiteY27" fmla="*/ 2717 h 10000"/>
                  <a:gd name="connsiteX28" fmla="*/ 932 w 9971"/>
                  <a:gd name="connsiteY28" fmla="*/ 2856 h 10000"/>
                  <a:gd name="connsiteX29" fmla="*/ 942 w 9971"/>
                  <a:gd name="connsiteY29" fmla="*/ 2731 h 10000"/>
                  <a:gd name="connsiteX30" fmla="*/ 2672 w 9971"/>
                  <a:gd name="connsiteY30" fmla="*/ 1960 h 10000"/>
                  <a:gd name="connsiteX31" fmla="*/ 2778 w 9971"/>
                  <a:gd name="connsiteY31" fmla="*/ 2133 h 10000"/>
                  <a:gd name="connsiteX32" fmla="*/ 2778 w 9971"/>
                  <a:gd name="connsiteY32" fmla="*/ 2391 h 10000"/>
                  <a:gd name="connsiteX33" fmla="*/ 3026 w 9971"/>
                  <a:gd name="connsiteY33" fmla="*/ 2224 h 10000"/>
                  <a:gd name="connsiteX34" fmla="*/ 3491 w 9971"/>
                  <a:gd name="connsiteY34" fmla="*/ 1772 h 10000"/>
                  <a:gd name="connsiteX35" fmla="*/ 4119 w 9971"/>
                  <a:gd name="connsiteY35" fmla="*/ 1028 h 10000"/>
                  <a:gd name="connsiteX36" fmla="*/ 4855 w 9971"/>
                  <a:gd name="connsiteY36" fmla="*/ 0 h 10000"/>
                  <a:gd name="connsiteX37" fmla="*/ 4925 w 9971"/>
                  <a:gd name="connsiteY37" fmla="*/ 632 h 10000"/>
                  <a:gd name="connsiteX38" fmla="*/ 5328 w 9971"/>
                  <a:gd name="connsiteY38" fmla="*/ 1334 h 10000"/>
                  <a:gd name="connsiteX39" fmla="*/ 5935 w 9971"/>
                  <a:gd name="connsiteY39" fmla="*/ 2828 h 10000"/>
                  <a:gd name="connsiteX40" fmla="*/ 6464 w 9971"/>
                  <a:gd name="connsiteY40" fmla="*/ 4482 h 10000"/>
                  <a:gd name="connsiteX41" fmla="*/ 6913 w 9971"/>
                  <a:gd name="connsiteY41" fmla="*/ 5094 h 10000"/>
                  <a:gd name="connsiteX42" fmla="*/ 7781 w 9971"/>
                  <a:gd name="connsiteY42" fmla="*/ 5122 h 10000"/>
                  <a:gd name="connsiteX43" fmla="*/ 7877 w 9971"/>
                  <a:gd name="connsiteY43" fmla="*/ 4489 h 10000"/>
                  <a:gd name="connsiteX44" fmla="*/ 8095 w 9971"/>
                  <a:gd name="connsiteY44" fmla="*/ 3954 h 10000"/>
                  <a:gd name="connsiteX45" fmla="*/ 8719 w 9971"/>
                  <a:gd name="connsiteY45" fmla="*/ 4302 h 10000"/>
                  <a:gd name="connsiteX46" fmla="*/ 9416 w 9971"/>
                  <a:gd name="connsiteY46" fmla="*/ 4705 h 10000"/>
                  <a:gd name="connsiteX47" fmla="*/ 9789 w 9971"/>
                  <a:gd name="connsiteY47" fmla="*/ 5003 h 10000"/>
                  <a:gd name="connsiteX48" fmla="*/ 9905 w 9971"/>
                  <a:gd name="connsiteY48" fmla="*/ 7651 h 10000"/>
                  <a:gd name="connsiteX49" fmla="*/ 9971 w 9971"/>
                  <a:gd name="connsiteY49" fmla="*/ 10000 h 10000"/>
                  <a:gd name="connsiteX50" fmla="*/ 9367 w 9971"/>
                  <a:gd name="connsiteY50" fmla="*/ 10000 h 10000"/>
                  <a:gd name="connsiteX51" fmla="*/ 8700 w 9971"/>
                  <a:gd name="connsiteY51" fmla="*/ 9868 h 10000"/>
                  <a:gd name="connsiteX0" fmla="*/ 8725 w 10000"/>
                  <a:gd name="connsiteY0" fmla="*/ 9868 h 10000"/>
                  <a:gd name="connsiteX1" fmla="*/ 8662 w 10000"/>
                  <a:gd name="connsiteY1" fmla="*/ 9416 h 10000"/>
                  <a:gd name="connsiteX2" fmla="*/ 8264 w 10000"/>
                  <a:gd name="connsiteY2" fmla="*/ 8791 h 10000"/>
                  <a:gd name="connsiteX3" fmla="*/ 7890 w 10000"/>
                  <a:gd name="connsiteY3" fmla="*/ 8054 h 10000"/>
                  <a:gd name="connsiteX4" fmla="*/ 7264 w 10000"/>
                  <a:gd name="connsiteY4" fmla="*/ 7326 h 10000"/>
                  <a:gd name="connsiteX5" fmla="*/ 7172 w 10000"/>
                  <a:gd name="connsiteY5" fmla="*/ 6268 h 10000"/>
                  <a:gd name="connsiteX6" fmla="*/ 6198 w 10000"/>
                  <a:gd name="connsiteY6" fmla="*/ 5969 h 10000"/>
                  <a:gd name="connsiteX7" fmla="*/ 5886 w 10000"/>
                  <a:gd name="connsiteY7" fmla="*/ 6136 h 10000"/>
                  <a:gd name="connsiteX8" fmla="*/ 5072 w 10000"/>
                  <a:gd name="connsiteY8" fmla="*/ 7846 h 10000"/>
                  <a:gd name="connsiteX9" fmla="*/ 4386 w 10000"/>
                  <a:gd name="connsiteY9" fmla="*/ 9409 h 10000"/>
                  <a:gd name="connsiteX10" fmla="*/ 4174 w 10000"/>
                  <a:gd name="connsiteY10" fmla="*/ 9117 h 10000"/>
                  <a:gd name="connsiteX11" fmla="*/ 3843 w 10000"/>
                  <a:gd name="connsiteY11" fmla="*/ 8826 h 10000"/>
                  <a:gd name="connsiteX12" fmla="*/ 2942 w 10000"/>
                  <a:gd name="connsiteY12" fmla="*/ 7763 h 10000"/>
                  <a:gd name="connsiteX13" fmla="*/ 2687 w 10000"/>
                  <a:gd name="connsiteY13" fmla="*/ 5490 h 10000"/>
                  <a:gd name="connsiteX14" fmla="*/ 2253 w 10000"/>
                  <a:gd name="connsiteY14" fmla="*/ 6101 h 10000"/>
                  <a:gd name="connsiteX15" fmla="*/ 2150 w 10000"/>
                  <a:gd name="connsiteY15" fmla="*/ 7255 h 10000"/>
                  <a:gd name="connsiteX16" fmla="*/ 1985 w 10000"/>
                  <a:gd name="connsiteY16" fmla="*/ 8221 h 10000"/>
                  <a:gd name="connsiteX17" fmla="*/ 1700 w 10000"/>
                  <a:gd name="connsiteY17" fmla="*/ 9277 h 10000"/>
                  <a:gd name="connsiteX18" fmla="*/ 1637 w 10000"/>
                  <a:gd name="connsiteY18" fmla="*/ 9903 h 10000"/>
                  <a:gd name="connsiteX19" fmla="*/ 1540 w 10000"/>
                  <a:gd name="connsiteY19" fmla="*/ 9409 h 10000"/>
                  <a:gd name="connsiteX20" fmla="*/ 1001 w 10000"/>
                  <a:gd name="connsiteY20" fmla="*/ 7721 h 10000"/>
                  <a:gd name="connsiteX21" fmla="*/ 130 w 10000"/>
                  <a:gd name="connsiteY21" fmla="*/ 5441 h 10000"/>
                  <a:gd name="connsiteX22" fmla="*/ 17 w 10000"/>
                  <a:gd name="connsiteY22" fmla="*/ 4392 h 10000"/>
                  <a:gd name="connsiteX23" fmla="*/ 213 w 10000"/>
                  <a:gd name="connsiteY23" fmla="*/ 3628 h 10000"/>
                  <a:gd name="connsiteX24" fmla="*/ 510 w 10000"/>
                  <a:gd name="connsiteY24" fmla="*/ 3495 h 10000"/>
                  <a:gd name="connsiteX25" fmla="*/ 905 w 10000"/>
                  <a:gd name="connsiteY25" fmla="*/ 3329 h 10000"/>
                  <a:gd name="connsiteX26" fmla="*/ 1286 w 10000"/>
                  <a:gd name="connsiteY26" fmla="*/ 2940 h 10000"/>
                  <a:gd name="connsiteX27" fmla="*/ 1521 w 10000"/>
                  <a:gd name="connsiteY27" fmla="*/ 2717 h 10000"/>
                  <a:gd name="connsiteX28" fmla="*/ 935 w 10000"/>
                  <a:gd name="connsiteY28" fmla="*/ 2856 h 10000"/>
                  <a:gd name="connsiteX29" fmla="*/ 945 w 10000"/>
                  <a:gd name="connsiteY29" fmla="*/ 2731 h 10000"/>
                  <a:gd name="connsiteX30" fmla="*/ 2680 w 10000"/>
                  <a:gd name="connsiteY30" fmla="*/ 1960 h 10000"/>
                  <a:gd name="connsiteX31" fmla="*/ 2786 w 10000"/>
                  <a:gd name="connsiteY31" fmla="*/ 2133 h 10000"/>
                  <a:gd name="connsiteX32" fmla="*/ 2786 w 10000"/>
                  <a:gd name="connsiteY32" fmla="*/ 2391 h 10000"/>
                  <a:gd name="connsiteX33" fmla="*/ 3035 w 10000"/>
                  <a:gd name="connsiteY33" fmla="*/ 2224 h 10000"/>
                  <a:gd name="connsiteX34" fmla="*/ 3501 w 10000"/>
                  <a:gd name="connsiteY34" fmla="*/ 1772 h 10000"/>
                  <a:gd name="connsiteX35" fmla="*/ 4131 w 10000"/>
                  <a:gd name="connsiteY35" fmla="*/ 1028 h 10000"/>
                  <a:gd name="connsiteX36" fmla="*/ 4869 w 10000"/>
                  <a:gd name="connsiteY36" fmla="*/ 0 h 10000"/>
                  <a:gd name="connsiteX37" fmla="*/ 4939 w 10000"/>
                  <a:gd name="connsiteY37" fmla="*/ 632 h 10000"/>
                  <a:gd name="connsiteX38" fmla="*/ 5343 w 10000"/>
                  <a:gd name="connsiteY38" fmla="*/ 1334 h 10000"/>
                  <a:gd name="connsiteX39" fmla="*/ 5952 w 10000"/>
                  <a:gd name="connsiteY39" fmla="*/ 2828 h 10000"/>
                  <a:gd name="connsiteX40" fmla="*/ 6483 w 10000"/>
                  <a:gd name="connsiteY40" fmla="*/ 4482 h 10000"/>
                  <a:gd name="connsiteX41" fmla="*/ 6933 w 10000"/>
                  <a:gd name="connsiteY41" fmla="*/ 5094 h 10000"/>
                  <a:gd name="connsiteX42" fmla="*/ 7804 w 10000"/>
                  <a:gd name="connsiteY42" fmla="*/ 5122 h 10000"/>
                  <a:gd name="connsiteX43" fmla="*/ 7900 w 10000"/>
                  <a:gd name="connsiteY43" fmla="*/ 4489 h 10000"/>
                  <a:gd name="connsiteX44" fmla="*/ 8119 w 10000"/>
                  <a:gd name="connsiteY44" fmla="*/ 3954 h 10000"/>
                  <a:gd name="connsiteX45" fmla="*/ 8744 w 10000"/>
                  <a:gd name="connsiteY45" fmla="*/ 4302 h 10000"/>
                  <a:gd name="connsiteX46" fmla="*/ 9443 w 10000"/>
                  <a:gd name="connsiteY46" fmla="*/ 4705 h 10000"/>
                  <a:gd name="connsiteX47" fmla="*/ 9817 w 10000"/>
                  <a:gd name="connsiteY47" fmla="*/ 5003 h 10000"/>
                  <a:gd name="connsiteX48" fmla="*/ 9934 w 10000"/>
                  <a:gd name="connsiteY48" fmla="*/ 7651 h 10000"/>
                  <a:gd name="connsiteX49" fmla="*/ 10000 w 10000"/>
                  <a:gd name="connsiteY49" fmla="*/ 10000 h 10000"/>
                  <a:gd name="connsiteX50" fmla="*/ 9394 w 10000"/>
                  <a:gd name="connsiteY50" fmla="*/ 10000 h 10000"/>
                  <a:gd name="connsiteX51" fmla="*/ 8725 w 10000"/>
                  <a:gd name="connsiteY51" fmla="*/ 9868 h 10000"/>
                  <a:gd name="connsiteX0" fmla="*/ 8725 w 10000"/>
                  <a:gd name="connsiteY0" fmla="*/ 9868 h 10000"/>
                  <a:gd name="connsiteX1" fmla="*/ 8662 w 10000"/>
                  <a:gd name="connsiteY1" fmla="*/ 9416 h 10000"/>
                  <a:gd name="connsiteX2" fmla="*/ 8264 w 10000"/>
                  <a:gd name="connsiteY2" fmla="*/ 8791 h 10000"/>
                  <a:gd name="connsiteX3" fmla="*/ 7602 w 10000"/>
                  <a:gd name="connsiteY3" fmla="*/ 8646 h 10000"/>
                  <a:gd name="connsiteX4" fmla="*/ 7264 w 10000"/>
                  <a:gd name="connsiteY4" fmla="*/ 7326 h 10000"/>
                  <a:gd name="connsiteX5" fmla="*/ 7172 w 10000"/>
                  <a:gd name="connsiteY5" fmla="*/ 6268 h 10000"/>
                  <a:gd name="connsiteX6" fmla="*/ 6198 w 10000"/>
                  <a:gd name="connsiteY6" fmla="*/ 5969 h 10000"/>
                  <a:gd name="connsiteX7" fmla="*/ 5886 w 10000"/>
                  <a:gd name="connsiteY7" fmla="*/ 6136 h 10000"/>
                  <a:gd name="connsiteX8" fmla="*/ 5072 w 10000"/>
                  <a:gd name="connsiteY8" fmla="*/ 7846 h 10000"/>
                  <a:gd name="connsiteX9" fmla="*/ 4386 w 10000"/>
                  <a:gd name="connsiteY9" fmla="*/ 9409 h 10000"/>
                  <a:gd name="connsiteX10" fmla="*/ 4174 w 10000"/>
                  <a:gd name="connsiteY10" fmla="*/ 9117 h 10000"/>
                  <a:gd name="connsiteX11" fmla="*/ 3843 w 10000"/>
                  <a:gd name="connsiteY11" fmla="*/ 8826 h 10000"/>
                  <a:gd name="connsiteX12" fmla="*/ 2942 w 10000"/>
                  <a:gd name="connsiteY12" fmla="*/ 7763 h 10000"/>
                  <a:gd name="connsiteX13" fmla="*/ 2687 w 10000"/>
                  <a:gd name="connsiteY13" fmla="*/ 5490 h 10000"/>
                  <a:gd name="connsiteX14" fmla="*/ 2253 w 10000"/>
                  <a:gd name="connsiteY14" fmla="*/ 6101 h 10000"/>
                  <a:gd name="connsiteX15" fmla="*/ 2150 w 10000"/>
                  <a:gd name="connsiteY15" fmla="*/ 7255 h 10000"/>
                  <a:gd name="connsiteX16" fmla="*/ 1985 w 10000"/>
                  <a:gd name="connsiteY16" fmla="*/ 8221 h 10000"/>
                  <a:gd name="connsiteX17" fmla="*/ 1700 w 10000"/>
                  <a:gd name="connsiteY17" fmla="*/ 9277 h 10000"/>
                  <a:gd name="connsiteX18" fmla="*/ 1637 w 10000"/>
                  <a:gd name="connsiteY18" fmla="*/ 9903 h 10000"/>
                  <a:gd name="connsiteX19" fmla="*/ 1540 w 10000"/>
                  <a:gd name="connsiteY19" fmla="*/ 9409 h 10000"/>
                  <a:gd name="connsiteX20" fmla="*/ 1001 w 10000"/>
                  <a:gd name="connsiteY20" fmla="*/ 7721 h 10000"/>
                  <a:gd name="connsiteX21" fmla="*/ 130 w 10000"/>
                  <a:gd name="connsiteY21" fmla="*/ 5441 h 10000"/>
                  <a:gd name="connsiteX22" fmla="*/ 17 w 10000"/>
                  <a:gd name="connsiteY22" fmla="*/ 4392 h 10000"/>
                  <a:gd name="connsiteX23" fmla="*/ 213 w 10000"/>
                  <a:gd name="connsiteY23" fmla="*/ 3628 h 10000"/>
                  <a:gd name="connsiteX24" fmla="*/ 510 w 10000"/>
                  <a:gd name="connsiteY24" fmla="*/ 3495 h 10000"/>
                  <a:gd name="connsiteX25" fmla="*/ 905 w 10000"/>
                  <a:gd name="connsiteY25" fmla="*/ 3329 h 10000"/>
                  <a:gd name="connsiteX26" fmla="*/ 1286 w 10000"/>
                  <a:gd name="connsiteY26" fmla="*/ 2940 h 10000"/>
                  <a:gd name="connsiteX27" fmla="*/ 1521 w 10000"/>
                  <a:gd name="connsiteY27" fmla="*/ 2717 h 10000"/>
                  <a:gd name="connsiteX28" fmla="*/ 935 w 10000"/>
                  <a:gd name="connsiteY28" fmla="*/ 2856 h 10000"/>
                  <a:gd name="connsiteX29" fmla="*/ 945 w 10000"/>
                  <a:gd name="connsiteY29" fmla="*/ 2731 h 10000"/>
                  <a:gd name="connsiteX30" fmla="*/ 2680 w 10000"/>
                  <a:gd name="connsiteY30" fmla="*/ 1960 h 10000"/>
                  <a:gd name="connsiteX31" fmla="*/ 2786 w 10000"/>
                  <a:gd name="connsiteY31" fmla="*/ 2133 h 10000"/>
                  <a:gd name="connsiteX32" fmla="*/ 2786 w 10000"/>
                  <a:gd name="connsiteY32" fmla="*/ 2391 h 10000"/>
                  <a:gd name="connsiteX33" fmla="*/ 3035 w 10000"/>
                  <a:gd name="connsiteY33" fmla="*/ 2224 h 10000"/>
                  <a:gd name="connsiteX34" fmla="*/ 3501 w 10000"/>
                  <a:gd name="connsiteY34" fmla="*/ 1772 h 10000"/>
                  <a:gd name="connsiteX35" fmla="*/ 4131 w 10000"/>
                  <a:gd name="connsiteY35" fmla="*/ 1028 h 10000"/>
                  <a:gd name="connsiteX36" fmla="*/ 4869 w 10000"/>
                  <a:gd name="connsiteY36" fmla="*/ 0 h 10000"/>
                  <a:gd name="connsiteX37" fmla="*/ 4939 w 10000"/>
                  <a:gd name="connsiteY37" fmla="*/ 632 h 10000"/>
                  <a:gd name="connsiteX38" fmla="*/ 5343 w 10000"/>
                  <a:gd name="connsiteY38" fmla="*/ 1334 h 10000"/>
                  <a:gd name="connsiteX39" fmla="*/ 5952 w 10000"/>
                  <a:gd name="connsiteY39" fmla="*/ 2828 h 10000"/>
                  <a:gd name="connsiteX40" fmla="*/ 6483 w 10000"/>
                  <a:gd name="connsiteY40" fmla="*/ 4482 h 10000"/>
                  <a:gd name="connsiteX41" fmla="*/ 6933 w 10000"/>
                  <a:gd name="connsiteY41" fmla="*/ 5094 h 10000"/>
                  <a:gd name="connsiteX42" fmla="*/ 7804 w 10000"/>
                  <a:gd name="connsiteY42" fmla="*/ 5122 h 10000"/>
                  <a:gd name="connsiteX43" fmla="*/ 7900 w 10000"/>
                  <a:gd name="connsiteY43" fmla="*/ 4489 h 10000"/>
                  <a:gd name="connsiteX44" fmla="*/ 8119 w 10000"/>
                  <a:gd name="connsiteY44" fmla="*/ 3954 h 10000"/>
                  <a:gd name="connsiteX45" fmla="*/ 8744 w 10000"/>
                  <a:gd name="connsiteY45" fmla="*/ 4302 h 10000"/>
                  <a:gd name="connsiteX46" fmla="*/ 9443 w 10000"/>
                  <a:gd name="connsiteY46" fmla="*/ 4705 h 10000"/>
                  <a:gd name="connsiteX47" fmla="*/ 9817 w 10000"/>
                  <a:gd name="connsiteY47" fmla="*/ 5003 h 10000"/>
                  <a:gd name="connsiteX48" fmla="*/ 9934 w 10000"/>
                  <a:gd name="connsiteY48" fmla="*/ 7651 h 10000"/>
                  <a:gd name="connsiteX49" fmla="*/ 10000 w 10000"/>
                  <a:gd name="connsiteY49" fmla="*/ 10000 h 10000"/>
                  <a:gd name="connsiteX50" fmla="*/ 9394 w 10000"/>
                  <a:gd name="connsiteY50" fmla="*/ 10000 h 10000"/>
                  <a:gd name="connsiteX51" fmla="*/ 8725 w 10000"/>
                  <a:gd name="connsiteY51" fmla="*/ 9868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10000" h="10000">
                    <a:moveTo>
                      <a:pt x="8725" y="9868"/>
                    </a:moveTo>
                    <a:cubicBezTo>
                      <a:pt x="8692" y="9798"/>
                      <a:pt x="8662" y="9597"/>
                      <a:pt x="8662" y="9416"/>
                    </a:cubicBezTo>
                    <a:cubicBezTo>
                      <a:pt x="8662" y="9222"/>
                      <a:pt x="8441" y="8919"/>
                      <a:pt x="8264" y="8791"/>
                    </a:cubicBezTo>
                    <a:cubicBezTo>
                      <a:pt x="8087" y="8663"/>
                      <a:pt x="7586" y="8987"/>
                      <a:pt x="7602" y="8646"/>
                    </a:cubicBezTo>
                    <a:cubicBezTo>
                      <a:pt x="7632" y="8118"/>
                      <a:pt x="7417" y="7340"/>
                      <a:pt x="7264" y="7326"/>
                    </a:cubicBezTo>
                    <a:cubicBezTo>
                      <a:pt x="7201" y="7326"/>
                      <a:pt x="7350" y="6494"/>
                      <a:pt x="7172" y="6268"/>
                    </a:cubicBezTo>
                    <a:cubicBezTo>
                      <a:pt x="6994" y="6042"/>
                      <a:pt x="6476" y="5532"/>
                      <a:pt x="6198" y="5969"/>
                    </a:cubicBezTo>
                    <a:cubicBezTo>
                      <a:pt x="6105" y="6122"/>
                      <a:pt x="5962" y="6199"/>
                      <a:pt x="5886" y="6136"/>
                    </a:cubicBezTo>
                    <a:cubicBezTo>
                      <a:pt x="5741" y="6018"/>
                      <a:pt x="5479" y="6567"/>
                      <a:pt x="5072" y="7846"/>
                    </a:cubicBezTo>
                    <a:cubicBezTo>
                      <a:pt x="4767" y="8798"/>
                      <a:pt x="4499" y="9409"/>
                      <a:pt x="4386" y="9409"/>
                    </a:cubicBezTo>
                    <a:cubicBezTo>
                      <a:pt x="4333" y="9409"/>
                      <a:pt x="4240" y="9277"/>
                      <a:pt x="4174" y="9117"/>
                    </a:cubicBezTo>
                    <a:cubicBezTo>
                      <a:pt x="4111" y="8958"/>
                      <a:pt x="4049" y="9052"/>
                      <a:pt x="3843" y="8826"/>
                    </a:cubicBezTo>
                    <a:cubicBezTo>
                      <a:pt x="3638" y="8600"/>
                      <a:pt x="3008" y="9021"/>
                      <a:pt x="2942" y="7763"/>
                    </a:cubicBezTo>
                    <a:cubicBezTo>
                      <a:pt x="2874" y="6533"/>
                      <a:pt x="2802" y="5767"/>
                      <a:pt x="2687" y="5490"/>
                    </a:cubicBezTo>
                    <a:cubicBezTo>
                      <a:pt x="2572" y="5213"/>
                      <a:pt x="2372" y="5622"/>
                      <a:pt x="2253" y="6101"/>
                    </a:cubicBezTo>
                    <a:cubicBezTo>
                      <a:pt x="2163" y="6463"/>
                      <a:pt x="2120" y="6942"/>
                      <a:pt x="2150" y="7255"/>
                    </a:cubicBezTo>
                    <a:cubicBezTo>
                      <a:pt x="2190" y="7658"/>
                      <a:pt x="2147" y="7901"/>
                      <a:pt x="1985" y="8221"/>
                    </a:cubicBezTo>
                    <a:cubicBezTo>
                      <a:pt x="1865" y="8457"/>
                      <a:pt x="1736" y="8937"/>
                      <a:pt x="1700" y="9277"/>
                    </a:cubicBezTo>
                    <a:cubicBezTo>
                      <a:pt x="1679" y="9486"/>
                      <a:pt x="1658" y="9694"/>
                      <a:pt x="1637" y="9903"/>
                    </a:cubicBezTo>
                    <a:cubicBezTo>
                      <a:pt x="1605" y="9738"/>
                      <a:pt x="1573" y="9574"/>
                      <a:pt x="1540" y="9409"/>
                    </a:cubicBezTo>
                    <a:cubicBezTo>
                      <a:pt x="1342" y="8395"/>
                      <a:pt x="1196" y="7936"/>
                      <a:pt x="1001" y="7721"/>
                    </a:cubicBezTo>
                    <a:cubicBezTo>
                      <a:pt x="650" y="7338"/>
                      <a:pt x="180" y="6101"/>
                      <a:pt x="130" y="5441"/>
                    </a:cubicBezTo>
                    <a:cubicBezTo>
                      <a:pt x="103" y="5087"/>
                      <a:pt x="54" y="4621"/>
                      <a:pt x="17" y="4392"/>
                    </a:cubicBezTo>
                    <a:cubicBezTo>
                      <a:pt x="-29" y="4079"/>
                      <a:pt x="17" y="3899"/>
                      <a:pt x="213" y="3628"/>
                    </a:cubicBezTo>
                    <a:cubicBezTo>
                      <a:pt x="391" y="3384"/>
                      <a:pt x="484" y="3343"/>
                      <a:pt x="510" y="3495"/>
                    </a:cubicBezTo>
                    <a:cubicBezTo>
                      <a:pt x="561" y="3822"/>
                      <a:pt x="657" y="3780"/>
                      <a:pt x="905" y="3329"/>
                    </a:cubicBezTo>
                    <a:cubicBezTo>
                      <a:pt x="1021" y="3113"/>
                      <a:pt x="1193" y="2940"/>
                      <a:pt x="1286" y="2940"/>
                    </a:cubicBezTo>
                    <a:cubicBezTo>
                      <a:pt x="1379" y="2940"/>
                      <a:pt x="1484" y="2835"/>
                      <a:pt x="1521" y="2717"/>
                    </a:cubicBezTo>
                    <a:cubicBezTo>
                      <a:pt x="1584" y="2495"/>
                      <a:pt x="1418" y="2536"/>
                      <a:pt x="935" y="2856"/>
                    </a:cubicBezTo>
                    <a:cubicBezTo>
                      <a:pt x="779" y="2960"/>
                      <a:pt x="779" y="2946"/>
                      <a:pt x="945" y="2731"/>
                    </a:cubicBezTo>
                    <a:cubicBezTo>
                      <a:pt x="1136" y="2467"/>
                      <a:pt x="2296" y="1960"/>
                      <a:pt x="2680" y="1960"/>
                    </a:cubicBezTo>
                    <a:cubicBezTo>
                      <a:pt x="2846" y="1967"/>
                      <a:pt x="2875" y="2015"/>
                      <a:pt x="2786" y="2133"/>
                    </a:cubicBezTo>
                    <a:cubicBezTo>
                      <a:pt x="2680" y="2279"/>
                      <a:pt x="2680" y="2321"/>
                      <a:pt x="2786" y="2391"/>
                    </a:cubicBezTo>
                    <a:cubicBezTo>
                      <a:pt x="2855" y="2439"/>
                      <a:pt x="2965" y="2363"/>
                      <a:pt x="3035" y="2224"/>
                    </a:cubicBezTo>
                    <a:cubicBezTo>
                      <a:pt x="3101" y="2085"/>
                      <a:pt x="3313" y="1883"/>
                      <a:pt x="3501" y="1772"/>
                    </a:cubicBezTo>
                    <a:cubicBezTo>
                      <a:pt x="3694" y="1661"/>
                      <a:pt x="3976" y="1327"/>
                      <a:pt x="4131" y="1028"/>
                    </a:cubicBezTo>
                    <a:cubicBezTo>
                      <a:pt x="4399" y="521"/>
                      <a:pt x="4774" y="0"/>
                      <a:pt x="4869" y="0"/>
                    </a:cubicBezTo>
                    <a:cubicBezTo>
                      <a:pt x="4893" y="0"/>
                      <a:pt x="4926" y="285"/>
                      <a:pt x="4939" y="632"/>
                    </a:cubicBezTo>
                    <a:cubicBezTo>
                      <a:pt x="4968" y="1223"/>
                      <a:pt x="4995" y="1279"/>
                      <a:pt x="5343" y="1334"/>
                    </a:cubicBezTo>
                    <a:cubicBezTo>
                      <a:pt x="5797" y="1404"/>
                      <a:pt x="5949" y="1779"/>
                      <a:pt x="5952" y="2828"/>
                    </a:cubicBezTo>
                    <a:cubicBezTo>
                      <a:pt x="5956" y="3822"/>
                      <a:pt x="5999" y="3968"/>
                      <a:pt x="6483" y="4482"/>
                    </a:cubicBezTo>
                    <a:cubicBezTo>
                      <a:pt x="6697" y="4705"/>
                      <a:pt x="6900" y="4983"/>
                      <a:pt x="6933" y="5094"/>
                    </a:cubicBezTo>
                    <a:cubicBezTo>
                      <a:pt x="7002" y="5337"/>
                      <a:pt x="7632" y="5351"/>
                      <a:pt x="7804" y="5122"/>
                    </a:cubicBezTo>
                    <a:cubicBezTo>
                      <a:pt x="7874" y="5031"/>
                      <a:pt x="7917" y="4746"/>
                      <a:pt x="7900" y="4489"/>
                    </a:cubicBezTo>
                    <a:cubicBezTo>
                      <a:pt x="7874" y="4107"/>
                      <a:pt x="7913" y="4010"/>
                      <a:pt x="8119" y="3954"/>
                    </a:cubicBezTo>
                    <a:cubicBezTo>
                      <a:pt x="8255" y="3926"/>
                      <a:pt x="8536" y="4079"/>
                      <a:pt x="8744" y="4302"/>
                    </a:cubicBezTo>
                    <a:cubicBezTo>
                      <a:pt x="8953" y="4524"/>
                      <a:pt x="9265" y="4705"/>
                      <a:pt x="9443" y="4705"/>
                    </a:cubicBezTo>
                    <a:cubicBezTo>
                      <a:pt x="9642" y="4705"/>
                      <a:pt x="9784" y="4816"/>
                      <a:pt x="9817" y="5003"/>
                    </a:cubicBezTo>
                    <a:cubicBezTo>
                      <a:pt x="9848" y="5163"/>
                      <a:pt x="9901" y="6359"/>
                      <a:pt x="9934" y="7651"/>
                    </a:cubicBezTo>
                    <a:lnTo>
                      <a:pt x="10000" y="10000"/>
                    </a:lnTo>
                    <a:lnTo>
                      <a:pt x="9394" y="10000"/>
                    </a:lnTo>
                    <a:cubicBezTo>
                      <a:pt x="9059" y="10000"/>
                      <a:pt x="8758" y="9944"/>
                      <a:pt x="8725" y="9868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campeche1">
                <a:extLst>
                  <a:ext uri="{FF2B5EF4-FFF2-40B4-BE49-F238E27FC236}">
                    <a16:creationId xmlns:a16="http://schemas.microsoft.com/office/drawing/2014/main" id="{CC354253-EC06-4B44-80F2-D91B2D422C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10527" y="5256215"/>
                <a:ext cx="808038" cy="806450"/>
              </a:xfrm>
              <a:custGeom>
                <a:avLst/>
                <a:gdLst>
                  <a:gd name="T0" fmla="*/ 1857 w 3032"/>
                  <a:gd name="T1" fmla="*/ 245 h 3024"/>
                  <a:gd name="T2" fmla="*/ 1993 w 3032"/>
                  <a:gd name="T3" fmla="*/ 337 h 3024"/>
                  <a:gd name="T4" fmla="*/ 2156 w 3032"/>
                  <a:gd name="T5" fmla="*/ 311 h 3024"/>
                  <a:gd name="T6" fmla="*/ 2511 w 3032"/>
                  <a:gd name="T7" fmla="*/ 659 h 3024"/>
                  <a:gd name="T8" fmla="*/ 2839 w 3032"/>
                  <a:gd name="T9" fmla="*/ 1034 h 3024"/>
                  <a:gd name="T10" fmla="*/ 2884 w 3032"/>
                  <a:gd name="T11" fmla="*/ 1356 h 3024"/>
                  <a:gd name="T12" fmla="*/ 3013 w 3032"/>
                  <a:gd name="T13" fmla="*/ 2915 h 3024"/>
                  <a:gd name="T14" fmla="*/ 2408 w 3032"/>
                  <a:gd name="T15" fmla="*/ 2959 h 3024"/>
                  <a:gd name="T16" fmla="*/ 1669 w 3032"/>
                  <a:gd name="T17" fmla="*/ 3008 h 3024"/>
                  <a:gd name="T18" fmla="*/ 1523 w 3032"/>
                  <a:gd name="T19" fmla="*/ 3024 h 3024"/>
                  <a:gd name="T20" fmla="*/ 1514 w 3032"/>
                  <a:gd name="T21" fmla="*/ 2929 h 3024"/>
                  <a:gd name="T22" fmla="*/ 1378 w 3032"/>
                  <a:gd name="T23" fmla="*/ 2818 h 3024"/>
                  <a:gd name="T24" fmla="*/ 1118 w 3032"/>
                  <a:gd name="T25" fmla="*/ 2736 h 3024"/>
                  <a:gd name="T26" fmla="*/ 911 w 3032"/>
                  <a:gd name="T27" fmla="*/ 2703 h 3024"/>
                  <a:gd name="T28" fmla="*/ 854 w 3032"/>
                  <a:gd name="T29" fmla="*/ 2807 h 3024"/>
                  <a:gd name="T30" fmla="*/ 765 w 3032"/>
                  <a:gd name="T31" fmla="*/ 2877 h 3024"/>
                  <a:gd name="T32" fmla="*/ 350 w 3032"/>
                  <a:gd name="T33" fmla="*/ 2666 h 3024"/>
                  <a:gd name="T34" fmla="*/ 334 w 3032"/>
                  <a:gd name="T35" fmla="*/ 2509 h 3024"/>
                  <a:gd name="T36" fmla="*/ 159 w 3032"/>
                  <a:gd name="T37" fmla="*/ 2341 h 3024"/>
                  <a:gd name="T38" fmla="*/ 35 w 3032"/>
                  <a:gd name="T39" fmla="*/ 2270 h 3024"/>
                  <a:gd name="T40" fmla="*/ 292 w 3032"/>
                  <a:gd name="T41" fmla="*/ 2119 h 3024"/>
                  <a:gd name="T42" fmla="*/ 563 w 3032"/>
                  <a:gd name="T43" fmla="*/ 2161 h 3024"/>
                  <a:gd name="T44" fmla="*/ 388 w 3032"/>
                  <a:gd name="T45" fmla="*/ 2239 h 3024"/>
                  <a:gd name="T46" fmla="*/ 221 w 3032"/>
                  <a:gd name="T47" fmla="*/ 2254 h 3024"/>
                  <a:gd name="T48" fmla="*/ 279 w 3032"/>
                  <a:gd name="T49" fmla="*/ 2270 h 3024"/>
                  <a:gd name="T50" fmla="*/ 486 w 3032"/>
                  <a:gd name="T51" fmla="*/ 2299 h 3024"/>
                  <a:gd name="T52" fmla="*/ 622 w 3032"/>
                  <a:gd name="T53" fmla="*/ 2421 h 3024"/>
                  <a:gd name="T54" fmla="*/ 609 w 3032"/>
                  <a:gd name="T55" fmla="*/ 2496 h 3024"/>
                  <a:gd name="T56" fmla="*/ 665 w 3032"/>
                  <a:gd name="T57" fmla="*/ 2439 h 3024"/>
                  <a:gd name="T58" fmla="*/ 710 w 3032"/>
                  <a:gd name="T59" fmla="*/ 2362 h 3024"/>
                  <a:gd name="T60" fmla="*/ 886 w 3032"/>
                  <a:gd name="T61" fmla="*/ 2370 h 3024"/>
                  <a:gd name="T62" fmla="*/ 947 w 3032"/>
                  <a:gd name="T63" fmla="*/ 2342 h 3024"/>
                  <a:gd name="T64" fmla="*/ 1026 w 3032"/>
                  <a:gd name="T65" fmla="*/ 2256 h 3024"/>
                  <a:gd name="T66" fmla="*/ 1121 w 3032"/>
                  <a:gd name="T67" fmla="*/ 1991 h 3024"/>
                  <a:gd name="T68" fmla="*/ 1080 w 3032"/>
                  <a:gd name="T69" fmla="*/ 1920 h 3024"/>
                  <a:gd name="T70" fmla="*/ 1055 w 3032"/>
                  <a:gd name="T71" fmla="*/ 1907 h 3024"/>
                  <a:gd name="T72" fmla="*/ 1011 w 3032"/>
                  <a:gd name="T73" fmla="*/ 1949 h 3024"/>
                  <a:gd name="T74" fmla="*/ 983 w 3032"/>
                  <a:gd name="T75" fmla="*/ 1974 h 3024"/>
                  <a:gd name="T76" fmla="*/ 1125 w 3032"/>
                  <a:gd name="T77" fmla="*/ 1808 h 3024"/>
                  <a:gd name="T78" fmla="*/ 1321 w 3032"/>
                  <a:gd name="T79" fmla="*/ 1692 h 3024"/>
                  <a:gd name="T80" fmla="*/ 1484 w 3032"/>
                  <a:gd name="T81" fmla="*/ 1555 h 3024"/>
                  <a:gd name="T82" fmla="*/ 1652 w 3032"/>
                  <a:gd name="T83" fmla="*/ 1183 h 3024"/>
                  <a:gd name="T84" fmla="*/ 1747 w 3032"/>
                  <a:gd name="T85" fmla="*/ 900 h 3024"/>
                  <a:gd name="T86" fmla="*/ 1808 w 3032"/>
                  <a:gd name="T87" fmla="*/ 544 h 3024"/>
                  <a:gd name="T88" fmla="*/ 1830 w 3032"/>
                  <a:gd name="T89" fmla="*/ 195 h 3024"/>
                  <a:gd name="T90" fmla="*/ 1834 w 3032"/>
                  <a:gd name="T91" fmla="*/ 55 h 3024"/>
                  <a:gd name="T92" fmla="*/ 1848 w 3032"/>
                  <a:gd name="T93" fmla="*/ 19 h 3024"/>
                  <a:gd name="T94" fmla="*/ 1857 w 3032"/>
                  <a:gd name="T95" fmla="*/ 245 h 3024"/>
                  <a:gd name="connsiteX0" fmla="*/ 6050 w 9870"/>
                  <a:gd name="connsiteY0" fmla="*/ 774 h 9964"/>
                  <a:gd name="connsiteX1" fmla="*/ 6498 w 9870"/>
                  <a:gd name="connsiteY1" fmla="*/ 1078 h 9964"/>
                  <a:gd name="connsiteX2" fmla="*/ 7036 w 9870"/>
                  <a:gd name="connsiteY2" fmla="*/ 992 h 9964"/>
                  <a:gd name="connsiteX3" fmla="*/ 8207 w 9870"/>
                  <a:gd name="connsiteY3" fmla="*/ 2143 h 9964"/>
                  <a:gd name="connsiteX4" fmla="*/ 9288 w 9870"/>
                  <a:gd name="connsiteY4" fmla="*/ 3383 h 9964"/>
                  <a:gd name="connsiteX5" fmla="*/ 9437 w 9870"/>
                  <a:gd name="connsiteY5" fmla="*/ 4448 h 9964"/>
                  <a:gd name="connsiteX6" fmla="*/ 9862 w 9870"/>
                  <a:gd name="connsiteY6" fmla="*/ 9604 h 9964"/>
                  <a:gd name="connsiteX7" fmla="*/ 7867 w 9870"/>
                  <a:gd name="connsiteY7" fmla="*/ 9749 h 9964"/>
                  <a:gd name="connsiteX8" fmla="*/ 5430 w 9870"/>
                  <a:gd name="connsiteY8" fmla="*/ 9911 h 9964"/>
                  <a:gd name="connsiteX9" fmla="*/ 4948 w 9870"/>
                  <a:gd name="connsiteY9" fmla="*/ 9964 h 9964"/>
                  <a:gd name="connsiteX10" fmla="*/ 4918 w 9870"/>
                  <a:gd name="connsiteY10" fmla="*/ 9650 h 9964"/>
                  <a:gd name="connsiteX11" fmla="*/ 4470 w 9870"/>
                  <a:gd name="connsiteY11" fmla="*/ 9283 h 9964"/>
                  <a:gd name="connsiteX12" fmla="*/ 3612 w 9870"/>
                  <a:gd name="connsiteY12" fmla="*/ 9012 h 9964"/>
                  <a:gd name="connsiteX13" fmla="*/ 2930 w 9870"/>
                  <a:gd name="connsiteY13" fmla="*/ 8902 h 9964"/>
                  <a:gd name="connsiteX14" fmla="*/ 2742 w 9870"/>
                  <a:gd name="connsiteY14" fmla="*/ 9246 h 9964"/>
                  <a:gd name="connsiteX15" fmla="*/ 2732 w 9870"/>
                  <a:gd name="connsiteY15" fmla="*/ 9765 h 9964"/>
                  <a:gd name="connsiteX16" fmla="*/ 1079 w 9870"/>
                  <a:gd name="connsiteY16" fmla="*/ 8780 h 9964"/>
                  <a:gd name="connsiteX17" fmla="*/ 1027 w 9870"/>
                  <a:gd name="connsiteY17" fmla="*/ 8261 h 9964"/>
                  <a:gd name="connsiteX18" fmla="*/ 449 w 9870"/>
                  <a:gd name="connsiteY18" fmla="*/ 7705 h 9964"/>
                  <a:gd name="connsiteX19" fmla="*/ 40 w 9870"/>
                  <a:gd name="connsiteY19" fmla="*/ 7471 h 9964"/>
                  <a:gd name="connsiteX20" fmla="*/ 888 w 9870"/>
                  <a:gd name="connsiteY20" fmla="*/ 6971 h 9964"/>
                  <a:gd name="connsiteX21" fmla="*/ 1782 w 9870"/>
                  <a:gd name="connsiteY21" fmla="*/ 7110 h 9964"/>
                  <a:gd name="connsiteX22" fmla="*/ 1205 w 9870"/>
                  <a:gd name="connsiteY22" fmla="*/ 7368 h 9964"/>
                  <a:gd name="connsiteX23" fmla="*/ 654 w 9870"/>
                  <a:gd name="connsiteY23" fmla="*/ 7418 h 9964"/>
                  <a:gd name="connsiteX24" fmla="*/ 845 w 9870"/>
                  <a:gd name="connsiteY24" fmla="*/ 7471 h 9964"/>
                  <a:gd name="connsiteX25" fmla="*/ 1528 w 9870"/>
                  <a:gd name="connsiteY25" fmla="*/ 7567 h 9964"/>
                  <a:gd name="connsiteX26" fmla="*/ 1976 w 9870"/>
                  <a:gd name="connsiteY26" fmla="*/ 7970 h 9964"/>
                  <a:gd name="connsiteX27" fmla="*/ 1934 w 9870"/>
                  <a:gd name="connsiteY27" fmla="*/ 8218 h 9964"/>
                  <a:gd name="connsiteX28" fmla="*/ 2118 w 9870"/>
                  <a:gd name="connsiteY28" fmla="*/ 8029 h 9964"/>
                  <a:gd name="connsiteX29" fmla="*/ 2267 w 9870"/>
                  <a:gd name="connsiteY29" fmla="*/ 7775 h 9964"/>
                  <a:gd name="connsiteX30" fmla="*/ 2847 w 9870"/>
                  <a:gd name="connsiteY30" fmla="*/ 7801 h 9964"/>
                  <a:gd name="connsiteX31" fmla="*/ 3048 w 9870"/>
                  <a:gd name="connsiteY31" fmla="*/ 7709 h 9964"/>
                  <a:gd name="connsiteX32" fmla="*/ 3309 w 9870"/>
                  <a:gd name="connsiteY32" fmla="*/ 7424 h 9964"/>
                  <a:gd name="connsiteX33" fmla="*/ 3622 w 9870"/>
                  <a:gd name="connsiteY33" fmla="*/ 6548 h 9964"/>
                  <a:gd name="connsiteX34" fmla="*/ 3487 w 9870"/>
                  <a:gd name="connsiteY34" fmla="*/ 6313 h 9964"/>
                  <a:gd name="connsiteX35" fmla="*/ 3405 w 9870"/>
                  <a:gd name="connsiteY35" fmla="*/ 6270 h 9964"/>
                  <a:gd name="connsiteX36" fmla="*/ 3259 w 9870"/>
                  <a:gd name="connsiteY36" fmla="*/ 6409 h 9964"/>
                  <a:gd name="connsiteX37" fmla="*/ 3167 w 9870"/>
                  <a:gd name="connsiteY37" fmla="*/ 6492 h 9964"/>
                  <a:gd name="connsiteX38" fmla="*/ 3635 w 9870"/>
                  <a:gd name="connsiteY38" fmla="*/ 5943 h 9964"/>
                  <a:gd name="connsiteX39" fmla="*/ 4282 w 9870"/>
                  <a:gd name="connsiteY39" fmla="*/ 5559 h 9964"/>
                  <a:gd name="connsiteX40" fmla="*/ 4819 w 9870"/>
                  <a:gd name="connsiteY40" fmla="*/ 5106 h 9964"/>
                  <a:gd name="connsiteX41" fmla="*/ 5374 w 9870"/>
                  <a:gd name="connsiteY41" fmla="*/ 3876 h 9964"/>
                  <a:gd name="connsiteX42" fmla="*/ 5687 w 9870"/>
                  <a:gd name="connsiteY42" fmla="*/ 2940 h 9964"/>
                  <a:gd name="connsiteX43" fmla="*/ 5888 w 9870"/>
                  <a:gd name="connsiteY43" fmla="*/ 1763 h 9964"/>
                  <a:gd name="connsiteX44" fmla="*/ 5961 w 9870"/>
                  <a:gd name="connsiteY44" fmla="*/ 609 h 9964"/>
                  <a:gd name="connsiteX45" fmla="*/ 5974 w 9870"/>
                  <a:gd name="connsiteY45" fmla="*/ 146 h 9964"/>
                  <a:gd name="connsiteX46" fmla="*/ 6020 w 9870"/>
                  <a:gd name="connsiteY46" fmla="*/ 27 h 9964"/>
                  <a:gd name="connsiteX47" fmla="*/ 6050 w 9870"/>
                  <a:gd name="connsiteY47" fmla="*/ 774 h 9964"/>
                  <a:gd name="connsiteX0" fmla="*/ 6130 w 10000"/>
                  <a:gd name="connsiteY0" fmla="*/ 777 h 10000"/>
                  <a:gd name="connsiteX1" fmla="*/ 6584 w 10000"/>
                  <a:gd name="connsiteY1" fmla="*/ 1082 h 10000"/>
                  <a:gd name="connsiteX2" fmla="*/ 7129 w 10000"/>
                  <a:gd name="connsiteY2" fmla="*/ 996 h 10000"/>
                  <a:gd name="connsiteX3" fmla="*/ 8315 w 10000"/>
                  <a:gd name="connsiteY3" fmla="*/ 2151 h 10000"/>
                  <a:gd name="connsiteX4" fmla="*/ 9410 w 10000"/>
                  <a:gd name="connsiteY4" fmla="*/ 3395 h 10000"/>
                  <a:gd name="connsiteX5" fmla="*/ 9561 w 10000"/>
                  <a:gd name="connsiteY5" fmla="*/ 4464 h 10000"/>
                  <a:gd name="connsiteX6" fmla="*/ 9992 w 10000"/>
                  <a:gd name="connsiteY6" fmla="*/ 9639 h 10000"/>
                  <a:gd name="connsiteX7" fmla="*/ 7971 w 10000"/>
                  <a:gd name="connsiteY7" fmla="*/ 9784 h 10000"/>
                  <a:gd name="connsiteX8" fmla="*/ 5502 w 10000"/>
                  <a:gd name="connsiteY8" fmla="*/ 9947 h 10000"/>
                  <a:gd name="connsiteX9" fmla="*/ 5013 w 10000"/>
                  <a:gd name="connsiteY9" fmla="*/ 10000 h 10000"/>
                  <a:gd name="connsiteX10" fmla="*/ 4983 w 10000"/>
                  <a:gd name="connsiteY10" fmla="*/ 9685 h 10000"/>
                  <a:gd name="connsiteX11" fmla="*/ 4529 w 10000"/>
                  <a:gd name="connsiteY11" fmla="*/ 9317 h 10000"/>
                  <a:gd name="connsiteX12" fmla="*/ 3660 w 10000"/>
                  <a:gd name="connsiteY12" fmla="*/ 9045 h 10000"/>
                  <a:gd name="connsiteX13" fmla="*/ 3429 w 10000"/>
                  <a:gd name="connsiteY13" fmla="*/ 9279 h 10000"/>
                  <a:gd name="connsiteX14" fmla="*/ 2778 w 10000"/>
                  <a:gd name="connsiteY14" fmla="*/ 9279 h 10000"/>
                  <a:gd name="connsiteX15" fmla="*/ 2768 w 10000"/>
                  <a:gd name="connsiteY15" fmla="*/ 9800 h 10000"/>
                  <a:gd name="connsiteX16" fmla="*/ 1093 w 10000"/>
                  <a:gd name="connsiteY16" fmla="*/ 8812 h 10000"/>
                  <a:gd name="connsiteX17" fmla="*/ 1041 w 10000"/>
                  <a:gd name="connsiteY17" fmla="*/ 8291 h 10000"/>
                  <a:gd name="connsiteX18" fmla="*/ 455 w 10000"/>
                  <a:gd name="connsiteY18" fmla="*/ 7733 h 10000"/>
                  <a:gd name="connsiteX19" fmla="*/ 41 w 10000"/>
                  <a:gd name="connsiteY19" fmla="*/ 7498 h 10000"/>
                  <a:gd name="connsiteX20" fmla="*/ 900 w 10000"/>
                  <a:gd name="connsiteY20" fmla="*/ 6996 h 10000"/>
                  <a:gd name="connsiteX21" fmla="*/ 1805 w 10000"/>
                  <a:gd name="connsiteY21" fmla="*/ 7136 h 10000"/>
                  <a:gd name="connsiteX22" fmla="*/ 1221 w 10000"/>
                  <a:gd name="connsiteY22" fmla="*/ 7395 h 10000"/>
                  <a:gd name="connsiteX23" fmla="*/ 663 w 10000"/>
                  <a:gd name="connsiteY23" fmla="*/ 7445 h 10000"/>
                  <a:gd name="connsiteX24" fmla="*/ 856 w 10000"/>
                  <a:gd name="connsiteY24" fmla="*/ 7498 h 10000"/>
                  <a:gd name="connsiteX25" fmla="*/ 1548 w 10000"/>
                  <a:gd name="connsiteY25" fmla="*/ 7594 h 10000"/>
                  <a:gd name="connsiteX26" fmla="*/ 2002 w 10000"/>
                  <a:gd name="connsiteY26" fmla="*/ 7999 h 10000"/>
                  <a:gd name="connsiteX27" fmla="*/ 1959 w 10000"/>
                  <a:gd name="connsiteY27" fmla="*/ 8248 h 10000"/>
                  <a:gd name="connsiteX28" fmla="*/ 2146 w 10000"/>
                  <a:gd name="connsiteY28" fmla="*/ 8058 h 10000"/>
                  <a:gd name="connsiteX29" fmla="*/ 2297 w 10000"/>
                  <a:gd name="connsiteY29" fmla="*/ 7803 h 10000"/>
                  <a:gd name="connsiteX30" fmla="*/ 2884 w 10000"/>
                  <a:gd name="connsiteY30" fmla="*/ 7829 h 10000"/>
                  <a:gd name="connsiteX31" fmla="*/ 3088 w 10000"/>
                  <a:gd name="connsiteY31" fmla="*/ 7737 h 10000"/>
                  <a:gd name="connsiteX32" fmla="*/ 3353 w 10000"/>
                  <a:gd name="connsiteY32" fmla="*/ 7451 h 10000"/>
                  <a:gd name="connsiteX33" fmla="*/ 3670 w 10000"/>
                  <a:gd name="connsiteY33" fmla="*/ 6572 h 10000"/>
                  <a:gd name="connsiteX34" fmla="*/ 3533 w 10000"/>
                  <a:gd name="connsiteY34" fmla="*/ 6336 h 10000"/>
                  <a:gd name="connsiteX35" fmla="*/ 3450 w 10000"/>
                  <a:gd name="connsiteY35" fmla="*/ 6293 h 10000"/>
                  <a:gd name="connsiteX36" fmla="*/ 3302 w 10000"/>
                  <a:gd name="connsiteY36" fmla="*/ 6432 h 10000"/>
                  <a:gd name="connsiteX37" fmla="*/ 3209 w 10000"/>
                  <a:gd name="connsiteY37" fmla="*/ 6515 h 10000"/>
                  <a:gd name="connsiteX38" fmla="*/ 3683 w 10000"/>
                  <a:gd name="connsiteY38" fmla="*/ 5964 h 10000"/>
                  <a:gd name="connsiteX39" fmla="*/ 4338 w 10000"/>
                  <a:gd name="connsiteY39" fmla="*/ 5579 h 10000"/>
                  <a:gd name="connsiteX40" fmla="*/ 4882 w 10000"/>
                  <a:gd name="connsiteY40" fmla="*/ 5124 h 10000"/>
                  <a:gd name="connsiteX41" fmla="*/ 5445 w 10000"/>
                  <a:gd name="connsiteY41" fmla="*/ 3890 h 10000"/>
                  <a:gd name="connsiteX42" fmla="*/ 5762 w 10000"/>
                  <a:gd name="connsiteY42" fmla="*/ 2951 h 10000"/>
                  <a:gd name="connsiteX43" fmla="*/ 5966 w 10000"/>
                  <a:gd name="connsiteY43" fmla="*/ 1769 h 10000"/>
                  <a:gd name="connsiteX44" fmla="*/ 6040 w 10000"/>
                  <a:gd name="connsiteY44" fmla="*/ 611 h 10000"/>
                  <a:gd name="connsiteX45" fmla="*/ 6053 w 10000"/>
                  <a:gd name="connsiteY45" fmla="*/ 147 h 10000"/>
                  <a:gd name="connsiteX46" fmla="*/ 6099 w 10000"/>
                  <a:gd name="connsiteY46" fmla="*/ 27 h 10000"/>
                  <a:gd name="connsiteX47" fmla="*/ 6130 w 10000"/>
                  <a:gd name="connsiteY47" fmla="*/ 777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10000" h="10000">
                    <a:moveTo>
                      <a:pt x="6130" y="777"/>
                    </a:moveTo>
                    <a:cubicBezTo>
                      <a:pt x="6133" y="1079"/>
                      <a:pt x="6136" y="1082"/>
                      <a:pt x="6584" y="1082"/>
                    </a:cubicBezTo>
                    <a:cubicBezTo>
                      <a:pt x="6835" y="1082"/>
                      <a:pt x="7078" y="1043"/>
                      <a:pt x="7129" y="996"/>
                    </a:cubicBezTo>
                    <a:cubicBezTo>
                      <a:pt x="7182" y="939"/>
                      <a:pt x="7630" y="1378"/>
                      <a:pt x="8315" y="2151"/>
                    </a:cubicBezTo>
                    <a:lnTo>
                      <a:pt x="9410" y="3395"/>
                    </a:lnTo>
                    <a:cubicBezTo>
                      <a:pt x="9461" y="3752"/>
                      <a:pt x="9511" y="4108"/>
                      <a:pt x="9561" y="4464"/>
                    </a:cubicBezTo>
                    <a:cubicBezTo>
                      <a:pt x="9728" y="5655"/>
                      <a:pt x="10056" y="9581"/>
                      <a:pt x="9992" y="9639"/>
                    </a:cubicBezTo>
                    <a:cubicBezTo>
                      <a:pt x="9969" y="9658"/>
                      <a:pt x="9060" y="9725"/>
                      <a:pt x="7971" y="9784"/>
                    </a:cubicBezTo>
                    <a:cubicBezTo>
                      <a:pt x="6881" y="9844"/>
                      <a:pt x="5772" y="9917"/>
                      <a:pt x="5502" y="9947"/>
                    </a:cubicBezTo>
                    <a:lnTo>
                      <a:pt x="5013" y="10000"/>
                    </a:lnTo>
                    <a:lnTo>
                      <a:pt x="4983" y="9685"/>
                    </a:lnTo>
                    <a:cubicBezTo>
                      <a:pt x="4956" y="9390"/>
                      <a:pt x="4930" y="9370"/>
                      <a:pt x="4529" y="9317"/>
                    </a:cubicBezTo>
                    <a:cubicBezTo>
                      <a:pt x="4295" y="9286"/>
                      <a:pt x="3843" y="9051"/>
                      <a:pt x="3660" y="9045"/>
                    </a:cubicBezTo>
                    <a:cubicBezTo>
                      <a:pt x="3477" y="9039"/>
                      <a:pt x="3642" y="9184"/>
                      <a:pt x="3429" y="9279"/>
                    </a:cubicBezTo>
                    <a:cubicBezTo>
                      <a:pt x="3224" y="9372"/>
                      <a:pt x="2727" y="9091"/>
                      <a:pt x="2778" y="9279"/>
                    </a:cubicBezTo>
                    <a:cubicBezTo>
                      <a:pt x="2831" y="9495"/>
                      <a:pt x="3099" y="9800"/>
                      <a:pt x="2768" y="9800"/>
                    </a:cubicBezTo>
                    <a:cubicBezTo>
                      <a:pt x="2327" y="9800"/>
                      <a:pt x="1164" y="9071"/>
                      <a:pt x="1093" y="8812"/>
                    </a:cubicBezTo>
                    <a:cubicBezTo>
                      <a:pt x="1067" y="8705"/>
                      <a:pt x="1041" y="8474"/>
                      <a:pt x="1041" y="8291"/>
                    </a:cubicBezTo>
                    <a:cubicBezTo>
                      <a:pt x="1041" y="7866"/>
                      <a:pt x="900" y="7733"/>
                      <a:pt x="455" y="7733"/>
                    </a:cubicBezTo>
                    <a:cubicBezTo>
                      <a:pt x="155" y="7733"/>
                      <a:pt x="91" y="7697"/>
                      <a:pt x="41" y="7498"/>
                    </a:cubicBezTo>
                    <a:cubicBezTo>
                      <a:pt x="-76" y="7033"/>
                      <a:pt x="21" y="6976"/>
                      <a:pt x="900" y="6996"/>
                    </a:cubicBezTo>
                    <a:cubicBezTo>
                      <a:pt x="1417" y="7006"/>
                      <a:pt x="1739" y="7056"/>
                      <a:pt x="1805" y="7136"/>
                    </a:cubicBezTo>
                    <a:cubicBezTo>
                      <a:pt x="1999" y="7372"/>
                      <a:pt x="1798" y="7461"/>
                      <a:pt x="1221" y="7395"/>
                    </a:cubicBezTo>
                    <a:cubicBezTo>
                      <a:pt x="817" y="7351"/>
                      <a:pt x="663" y="7365"/>
                      <a:pt x="663" y="7445"/>
                    </a:cubicBezTo>
                    <a:cubicBezTo>
                      <a:pt x="663" y="7514"/>
                      <a:pt x="736" y="7534"/>
                      <a:pt x="856" y="7498"/>
                    </a:cubicBezTo>
                    <a:cubicBezTo>
                      <a:pt x="959" y="7465"/>
                      <a:pt x="1274" y="7508"/>
                      <a:pt x="1548" y="7594"/>
                    </a:cubicBezTo>
                    <a:cubicBezTo>
                      <a:pt x="2009" y="7737"/>
                      <a:pt x="2046" y="7766"/>
                      <a:pt x="2002" y="7999"/>
                    </a:cubicBezTo>
                    <a:cubicBezTo>
                      <a:pt x="1988" y="8082"/>
                      <a:pt x="1974" y="8164"/>
                      <a:pt x="1959" y="8248"/>
                    </a:cubicBezTo>
                    <a:lnTo>
                      <a:pt x="2146" y="8058"/>
                    </a:lnTo>
                    <a:cubicBezTo>
                      <a:pt x="2250" y="7956"/>
                      <a:pt x="2316" y="7839"/>
                      <a:pt x="2297" y="7803"/>
                    </a:cubicBezTo>
                    <a:cubicBezTo>
                      <a:pt x="2236" y="7700"/>
                      <a:pt x="2588" y="7717"/>
                      <a:pt x="2884" y="7829"/>
                    </a:cubicBezTo>
                    <a:cubicBezTo>
                      <a:pt x="3111" y="7912"/>
                      <a:pt x="3132" y="7905"/>
                      <a:pt x="3088" y="7737"/>
                    </a:cubicBezTo>
                    <a:cubicBezTo>
                      <a:pt x="3052" y="7594"/>
                      <a:pt x="3108" y="7531"/>
                      <a:pt x="3353" y="7451"/>
                    </a:cubicBezTo>
                    <a:cubicBezTo>
                      <a:pt x="3814" y="7298"/>
                      <a:pt x="3994" y="6800"/>
                      <a:pt x="3670" y="6572"/>
                    </a:cubicBezTo>
                    <a:cubicBezTo>
                      <a:pt x="3559" y="6498"/>
                      <a:pt x="3499" y="6389"/>
                      <a:pt x="3533" y="6336"/>
                    </a:cubicBezTo>
                    <a:cubicBezTo>
                      <a:pt x="3573" y="6273"/>
                      <a:pt x="3540" y="6257"/>
                      <a:pt x="3450" y="6293"/>
                    </a:cubicBezTo>
                    <a:cubicBezTo>
                      <a:pt x="3369" y="6323"/>
                      <a:pt x="3302" y="6386"/>
                      <a:pt x="3302" y="6432"/>
                    </a:cubicBezTo>
                    <a:cubicBezTo>
                      <a:pt x="3302" y="6475"/>
                      <a:pt x="3262" y="6515"/>
                      <a:pt x="3209" y="6515"/>
                    </a:cubicBezTo>
                    <a:cubicBezTo>
                      <a:pt x="2988" y="6515"/>
                      <a:pt x="3149" y="6330"/>
                      <a:pt x="3683" y="5964"/>
                    </a:cubicBezTo>
                    <a:cubicBezTo>
                      <a:pt x="3997" y="5752"/>
                      <a:pt x="4292" y="5579"/>
                      <a:pt x="4338" y="5579"/>
                    </a:cubicBezTo>
                    <a:cubicBezTo>
                      <a:pt x="4388" y="5579"/>
                      <a:pt x="4632" y="5373"/>
                      <a:pt x="4882" y="5124"/>
                    </a:cubicBezTo>
                    <a:cubicBezTo>
                      <a:pt x="5327" y="4683"/>
                      <a:pt x="5344" y="4647"/>
                      <a:pt x="5445" y="3890"/>
                    </a:cubicBezTo>
                    <a:cubicBezTo>
                      <a:pt x="5528" y="3260"/>
                      <a:pt x="5588" y="3080"/>
                      <a:pt x="5762" y="2951"/>
                    </a:cubicBezTo>
                    <a:cubicBezTo>
                      <a:pt x="5966" y="2798"/>
                      <a:pt x="5976" y="2729"/>
                      <a:pt x="5966" y="1769"/>
                    </a:cubicBezTo>
                    <a:cubicBezTo>
                      <a:pt x="5958" y="1211"/>
                      <a:pt x="5992" y="690"/>
                      <a:pt x="6040" y="611"/>
                    </a:cubicBezTo>
                    <a:cubicBezTo>
                      <a:pt x="6044" y="457"/>
                      <a:pt x="6049" y="301"/>
                      <a:pt x="6053" y="147"/>
                    </a:cubicBezTo>
                    <a:cubicBezTo>
                      <a:pt x="6053" y="17"/>
                      <a:pt x="6076" y="-36"/>
                      <a:pt x="6099" y="27"/>
                    </a:cubicBezTo>
                    <a:cubicBezTo>
                      <a:pt x="6112" y="273"/>
                      <a:pt x="6126" y="525"/>
                      <a:pt x="6130" y="777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campeche2">
                <a:extLst>
                  <a:ext uri="{FF2B5EF4-FFF2-40B4-BE49-F238E27FC236}">
                    <a16:creationId xmlns:a16="http://schemas.microsoft.com/office/drawing/2014/main" id="{87CFDBEE-4126-4CFA-B858-BB7B38CAF9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70865" y="5762628"/>
                <a:ext cx="85725" cy="71438"/>
              </a:xfrm>
              <a:custGeom>
                <a:avLst/>
                <a:gdLst>
                  <a:gd name="T0" fmla="*/ 113 w 326"/>
                  <a:gd name="T1" fmla="*/ 128 h 198"/>
                  <a:gd name="T2" fmla="*/ 259 w 326"/>
                  <a:gd name="T3" fmla="*/ 57 h 198"/>
                  <a:gd name="T4" fmla="*/ 306 w 326"/>
                  <a:gd name="T5" fmla="*/ 21 h 198"/>
                  <a:gd name="T6" fmla="*/ 322 w 326"/>
                  <a:gd name="T7" fmla="*/ 16 h 198"/>
                  <a:gd name="T8" fmla="*/ 92 w 326"/>
                  <a:gd name="T9" fmla="*/ 188 h 198"/>
                  <a:gd name="T10" fmla="*/ 0 w 326"/>
                  <a:gd name="T11" fmla="*/ 198 h 198"/>
                  <a:gd name="T12" fmla="*/ 113 w 326"/>
                  <a:gd name="T13" fmla="*/ 128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6" h="198">
                    <a:moveTo>
                      <a:pt x="113" y="128"/>
                    </a:moveTo>
                    <a:cubicBezTo>
                      <a:pt x="175" y="90"/>
                      <a:pt x="241" y="58"/>
                      <a:pt x="259" y="57"/>
                    </a:cubicBezTo>
                    <a:cubicBezTo>
                      <a:pt x="277" y="57"/>
                      <a:pt x="298" y="41"/>
                      <a:pt x="306" y="21"/>
                    </a:cubicBezTo>
                    <a:cubicBezTo>
                      <a:pt x="314" y="2"/>
                      <a:pt x="321" y="0"/>
                      <a:pt x="322" y="16"/>
                    </a:cubicBezTo>
                    <a:cubicBezTo>
                      <a:pt x="326" y="73"/>
                      <a:pt x="185" y="178"/>
                      <a:pt x="92" y="188"/>
                    </a:cubicBezTo>
                    <a:lnTo>
                      <a:pt x="0" y="198"/>
                    </a:lnTo>
                    <a:lnTo>
                      <a:pt x="113" y="128"/>
                    </a:ln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yucatan">
                <a:extLst>
                  <a:ext uri="{FF2B5EF4-FFF2-40B4-BE49-F238E27FC236}">
                    <a16:creationId xmlns:a16="http://schemas.microsoft.com/office/drawing/2014/main" id="{605B53D3-0037-4DF6-9AFC-9D241385A3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75665" y="4972053"/>
                <a:ext cx="733426" cy="554038"/>
              </a:xfrm>
              <a:custGeom>
                <a:avLst/>
                <a:gdLst>
                  <a:gd name="T0" fmla="*/ 726 w 2734"/>
                  <a:gd name="T1" fmla="*/ 1692 h 2071"/>
                  <a:gd name="T2" fmla="*/ 349 w 2734"/>
                  <a:gd name="T3" fmla="*/ 1354 h 2071"/>
                  <a:gd name="T4" fmla="*/ 200 w 2734"/>
                  <a:gd name="T5" fmla="*/ 1395 h 2071"/>
                  <a:gd name="T6" fmla="*/ 96 w 2734"/>
                  <a:gd name="T7" fmla="*/ 1395 h 2071"/>
                  <a:gd name="T8" fmla="*/ 96 w 2734"/>
                  <a:gd name="T9" fmla="*/ 1213 h 2071"/>
                  <a:gd name="T10" fmla="*/ 68 w 2734"/>
                  <a:gd name="T11" fmla="*/ 1014 h 2071"/>
                  <a:gd name="T12" fmla="*/ 160 w 2734"/>
                  <a:gd name="T13" fmla="*/ 727 h 2071"/>
                  <a:gd name="T14" fmla="*/ 1201 w 2734"/>
                  <a:gd name="T15" fmla="*/ 309 h 2071"/>
                  <a:gd name="T16" fmla="*/ 1497 w 2734"/>
                  <a:gd name="T17" fmla="*/ 191 h 2071"/>
                  <a:gd name="T18" fmla="*/ 1790 w 2734"/>
                  <a:gd name="T19" fmla="*/ 56 h 2071"/>
                  <a:gd name="T20" fmla="*/ 2643 w 2734"/>
                  <a:gd name="T21" fmla="*/ 166 h 2071"/>
                  <a:gd name="T22" fmla="*/ 2715 w 2734"/>
                  <a:gd name="T23" fmla="*/ 354 h 2071"/>
                  <a:gd name="T24" fmla="*/ 2668 w 2734"/>
                  <a:gd name="T25" fmla="*/ 718 h 2071"/>
                  <a:gd name="T26" fmla="*/ 2599 w 2734"/>
                  <a:gd name="T27" fmla="*/ 929 h 2071"/>
                  <a:gd name="T28" fmla="*/ 2037 w 2734"/>
                  <a:gd name="T29" fmla="*/ 1353 h 2071"/>
                  <a:gd name="T30" fmla="*/ 1266 w 2734"/>
                  <a:gd name="T31" fmla="*/ 1924 h 2071"/>
                  <a:gd name="T32" fmla="*/ 1057 w 2734"/>
                  <a:gd name="T33" fmla="*/ 2071 h 2071"/>
                  <a:gd name="T34" fmla="*/ 726 w 2734"/>
                  <a:gd name="T35" fmla="*/ 1692 h 20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734" h="2071">
                    <a:moveTo>
                      <a:pt x="726" y="1692"/>
                    </a:moveTo>
                    <a:cubicBezTo>
                      <a:pt x="428" y="1351"/>
                      <a:pt x="390" y="1317"/>
                      <a:pt x="349" y="1354"/>
                    </a:cubicBezTo>
                    <a:cubicBezTo>
                      <a:pt x="324" y="1376"/>
                      <a:pt x="257" y="1395"/>
                      <a:pt x="200" y="1395"/>
                    </a:cubicBezTo>
                    <a:lnTo>
                      <a:pt x="96" y="1395"/>
                    </a:lnTo>
                    <a:lnTo>
                      <a:pt x="96" y="1213"/>
                    </a:lnTo>
                    <a:cubicBezTo>
                      <a:pt x="96" y="1113"/>
                      <a:pt x="83" y="1024"/>
                      <a:pt x="68" y="1014"/>
                    </a:cubicBezTo>
                    <a:cubicBezTo>
                      <a:pt x="0" y="972"/>
                      <a:pt x="41" y="841"/>
                      <a:pt x="160" y="727"/>
                    </a:cubicBezTo>
                    <a:cubicBezTo>
                      <a:pt x="365" y="528"/>
                      <a:pt x="769" y="366"/>
                      <a:pt x="1201" y="309"/>
                    </a:cubicBezTo>
                    <a:cubicBezTo>
                      <a:pt x="1276" y="299"/>
                      <a:pt x="1401" y="249"/>
                      <a:pt x="1497" y="191"/>
                    </a:cubicBezTo>
                    <a:cubicBezTo>
                      <a:pt x="1588" y="135"/>
                      <a:pt x="1720" y="75"/>
                      <a:pt x="1790" y="56"/>
                    </a:cubicBezTo>
                    <a:cubicBezTo>
                      <a:pt x="2000" y="0"/>
                      <a:pt x="2505" y="64"/>
                      <a:pt x="2643" y="166"/>
                    </a:cubicBezTo>
                    <a:cubicBezTo>
                      <a:pt x="2672" y="187"/>
                      <a:pt x="2701" y="263"/>
                      <a:pt x="2715" y="354"/>
                    </a:cubicBezTo>
                    <a:cubicBezTo>
                      <a:pt x="2734" y="480"/>
                      <a:pt x="2726" y="542"/>
                      <a:pt x="2668" y="718"/>
                    </a:cubicBezTo>
                    <a:lnTo>
                      <a:pt x="2599" y="929"/>
                    </a:lnTo>
                    <a:lnTo>
                      <a:pt x="2037" y="1353"/>
                    </a:lnTo>
                    <a:cubicBezTo>
                      <a:pt x="1727" y="1586"/>
                      <a:pt x="1381" y="1842"/>
                      <a:pt x="1266" y="1924"/>
                    </a:cubicBezTo>
                    <a:lnTo>
                      <a:pt x="1057" y="2071"/>
                    </a:lnTo>
                    <a:lnTo>
                      <a:pt x="726" y="1692"/>
                    </a:lnTo>
                    <a:close/>
                  </a:path>
                </a:pathLst>
              </a:custGeom>
              <a:solidFill>
                <a:schemeClr val="bg1">
                  <a:lumMod val="95000"/>
                  <a:alpha val="70000"/>
                </a:schemeClr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quintana">
                <a:extLst>
                  <a:ext uri="{FF2B5EF4-FFF2-40B4-BE49-F238E27FC236}">
                    <a16:creationId xmlns:a16="http://schemas.microsoft.com/office/drawing/2014/main" id="{FF0907BD-359E-4490-9AF8-C37D674AA1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42365" y="4943478"/>
                <a:ext cx="658813" cy="1093788"/>
              </a:xfrm>
              <a:custGeom>
                <a:avLst/>
                <a:gdLst>
                  <a:gd name="T0" fmla="*/ 185 w 2362"/>
                  <a:gd name="T1" fmla="*/ 3954 h 4074"/>
                  <a:gd name="T2" fmla="*/ 125 w 2362"/>
                  <a:gd name="T3" fmla="*/ 3270 h 4074"/>
                  <a:gd name="T4" fmla="*/ 40 w 2362"/>
                  <a:gd name="T5" fmla="*/ 2444 h 4074"/>
                  <a:gd name="T6" fmla="*/ 0 w 2362"/>
                  <a:gd name="T7" fmla="*/ 2170 h 4074"/>
                  <a:gd name="T8" fmla="*/ 209 w 2362"/>
                  <a:gd name="T9" fmla="*/ 2008 h 4074"/>
                  <a:gd name="T10" fmla="*/ 1512 w 2362"/>
                  <a:gd name="T11" fmla="*/ 1026 h 4074"/>
                  <a:gd name="T12" fmla="*/ 1669 w 2362"/>
                  <a:gd name="T13" fmla="*/ 401 h 4074"/>
                  <a:gd name="T14" fmla="*/ 1647 w 2362"/>
                  <a:gd name="T15" fmla="*/ 241 h 4074"/>
                  <a:gd name="T16" fmla="*/ 1753 w 2362"/>
                  <a:gd name="T17" fmla="*/ 224 h 4074"/>
                  <a:gd name="T18" fmla="*/ 1877 w 2362"/>
                  <a:gd name="T19" fmla="*/ 179 h 4074"/>
                  <a:gd name="T20" fmla="*/ 1729 w 2362"/>
                  <a:gd name="T21" fmla="*/ 126 h 4074"/>
                  <a:gd name="T22" fmla="*/ 1453 w 2362"/>
                  <a:gd name="T23" fmla="*/ 111 h 4074"/>
                  <a:gd name="T24" fmla="*/ 1312 w 2362"/>
                  <a:gd name="T25" fmla="*/ 73 h 4074"/>
                  <a:gd name="T26" fmla="*/ 1496 w 2362"/>
                  <a:gd name="T27" fmla="*/ 76 h 4074"/>
                  <a:gd name="T28" fmla="*/ 1839 w 2362"/>
                  <a:gd name="T29" fmla="*/ 39 h 4074"/>
                  <a:gd name="T30" fmla="*/ 2114 w 2362"/>
                  <a:gd name="T31" fmla="*/ 75 h 4074"/>
                  <a:gd name="T32" fmla="*/ 2269 w 2362"/>
                  <a:gd name="T33" fmla="*/ 151 h 4074"/>
                  <a:gd name="T34" fmla="*/ 2330 w 2362"/>
                  <a:gd name="T35" fmla="*/ 341 h 4074"/>
                  <a:gd name="T36" fmla="*/ 2051 w 2362"/>
                  <a:gd name="T37" fmla="*/ 1072 h 4074"/>
                  <a:gd name="T38" fmla="*/ 1930 w 2362"/>
                  <a:gd name="T39" fmla="*/ 1273 h 4074"/>
                  <a:gd name="T40" fmla="*/ 1890 w 2362"/>
                  <a:gd name="T41" fmla="*/ 1365 h 4074"/>
                  <a:gd name="T42" fmla="*/ 1818 w 2362"/>
                  <a:gd name="T43" fmla="*/ 1737 h 4074"/>
                  <a:gd name="T44" fmla="*/ 1817 w 2362"/>
                  <a:gd name="T45" fmla="*/ 1866 h 4074"/>
                  <a:gd name="T46" fmla="*/ 1710 w 2362"/>
                  <a:gd name="T47" fmla="*/ 1950 h 4074"/>
                  <a:gd name="T48" fmla="*/ 1667 w 2362"/>
                  <a:gd name="T49" fmla="*/ 2035 h 4074"/>
                  <a:gd name="T50" fmla="*/ 1637 w 2362"/>
                  <a:gd name="T51" fmla="*/ 1986 h 4074"/>
                  <a:gd name="T52" fmla="*/ 1647 w 2362"/>
                  <a:gd name="T53" fmla="*/ 2095 h 4074"/>
                  <a:gd name="T54" fmla="*/ 1722 w 2362"/>
                  <a:gd name="T55" fmla="*/ 2083 h 4074"/>
                  <a:gd name="T56" fmla="*/ 1797 w 2362"/>
                  <a:gd name="T57" fmla="*/ 2054 h 4074"/>
                  <a:gd name="T58" fmla="*/ 1834 w 2362"/>
                  <a:gd name="T59" fmla="*/ 2025 h 4074"/>
                  <a:gd name="T60" fmla="*/ 1870 w 2362"/>
                  <a:gd name="T61" fmla="*/ 1993 h 4074"/>
                  <a:gd name="T62" fmla="*/ 1743 w 2362"/>
                  <a:gd name="T63" fmla="*/ 2288 h 4074"/>
                  <a:gd name="T64" fmla="*/ 1677 w 2362"/>
                  <a:gd name="T65" fmla="*/ 2426 h 4074"/>
                  <a:gd name="T66" fmla="*/ 1734 w 2362"/>
                  <a:gd name="T67" fmla="*/ 2430 h 4074"/>
                  <a:gd name="T68" fmla="*/ 1831 w 2362"/>
                  <a:gd name="T69" fmla="*/ 2381 h 4074"/>
                  <a:gd name="T70" fmla="*/ 1834 w 2362"/>
                  <a:gd name="T71" fmla="*/ 2465 h 4074"/>
                  <a:gd name="T72" fmla="*/ 1776 w 2362"/>
                  <a:gd name="T73" fmla="*/ 2642 h 4074"/>
                  <a:gd name="T74" fmla="*/ 1749 w 2362"/>
                  <a:gd name="T75" fmla="*/ 2903 h 4074"/>
                  <a:gd name="T76" fmla="*/ 1691 w 2362"/>
                  <a:gd name="T77" fmla="*/ 3270 h 4074"/>
                  <a:gd name="T78" fmla="*/ 1609 w 2362"/>
                  <a:gd name="T79" fmla="*/ 3501 h 4074"/>
                  <a:gd name="T80" fmla="*/ 1580 w 2362"/>
                  <a:gd name="T81" fmla="*/ 3453 h 4074"/>
                  <a:gd name="T82" fmla="*/ 1557 w 2362"/>
                  <a:gd name="T83" fmla="*/ 3432 h 4074"/>
                  <a:gd name="T84" fmla="*/ 1461 w 2362"/>
                  <a:gd name="T85" fmla="*/ 3255 h 4074"/>
                  <a:gd name="T86" fmla="*/ 1398 w 2362"/>
                  <a:gd name="T87" fmla="*/ 3074 h 4074"/>
                  <a:gd name="T88" fmla="*/ 1413 w 2362"/>
                  <a:gd name="T89" fmla="*/ 2804 h 4074"/>
                  <a:gd name="T90" fmla="*/ 1369 w 2362"/>
                  <a:gd name="T91" fmla="*/ 2859 h 4074"/>
                  <a:gd name="T92" fmla="*/ 1295 w 2362"/>
                  <a:gd name="T93" fmla="*/ 2932 h 4074"/>
                  <a:gd name="T94" fmla="*/ 1268 w 2362"/>
                  <a:gd name="T95" fmla="*/ 2985 h 4074"/>
                  <a:gd name="T96" fmla="*/ 1133 w 2362"/>
                  <a:gd name="T97" fmla="*/ 3284 h 4074"/>
                  <a:gd name="T98" fmla="*/ 1018 w 2362"/>
                  <a:gd name="T99" fmla="*/ 3338 h 4074"/>
                  <a:gd name="T100" fmla="*/ 950 w 2362"/>
                  <a:gd name="T101" fmla="*/ 3441 h 4074"/>
                  <a:gd name="T102" fmla="*/ 867 w 2362"/>
                  <a:gd name="T103" fmla="*/ 3604 h 4074"/>
                  <a:gd name="T104" fmla="*/ 764 w 2362"/>
                  <a:gd name="T105" fmla="*/ 3815 h 4074"/>
                  <a:gd name="T106" fmla="*/ 564 w 2362"/>
                  <a:gd name="T107" fmla="*/ 3919 h 4074"/>
                  <a:gd name="T108" fmla="*/ 400 w 2362"/>
                  <a:gd name="T109" fmla="*/ 3983 h 4074"/>
                  <a:gd name="T110" fmla="*/ 296 w 2362"/>
                  <a:gd name="T111" fmla="*/ 4074 h 4074"/>
                  <a:gd name="T112" fmla="*/ 185 w 2362"/>
                  <a:gd name="T113" fmla="*/ 3954 h 40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2362" h="4074">
                    <a:moveTo>
                      <a:pt x="185" y="3954"/>
                    </a:moveTo>
                    <a:cubicBezTo>
                      <a:pt x="177" y="3888"/>
                      <a:pt x="150" y="3580"/>
                      <a:pt x="125" y="3270"/>
                    </a:cubicBezTo>
                    <a:cubicBezTo>
                      <a:pt x="101" y="2959"/>
                      <a:pt x="63" y="2588"/>
                      <a:pt x="40" y="2444"/>
                    </a:cubicBezTo>
                    <a:cubicBezTo>
                      <a:pt x="18" y="2301"/>
                      <a:pt x="0" y="2178"/>
                      <a:pt x="0" y="2170"/>
                    </a:cubicBezTo>
                    <a:cubicBezTo>
                      <a:pt x="0" y="2163"/>
                      <a:pt x="94" y="2089"/>
                      <a:pt x="209" y="2008"/>
                    </a:cubicBezTo>
                    <a:cubicBezTo>
                      <a:pt x="493" y="1805"/>
                      <a:pt x="1439" y="1093"/>
                      <a:pt x="1512" y="1026"/>
                    </a:cubicBezTo>
                    <a:cubicBezTo>
                      <a:pt x="1608" y="939"/>
                      <a:pt x="1695" y="592"/>
                      <a:pt x="1669" y="401"/>
                    </a:cubicBezTo>
                    <a:lnTo>
                      <a:pt x="1647" y="241"/>
                    </a:lnTo>
                    <a:lnTo>
                      <a:pt x="1753" y="224"/>
                    </a:lnTo>
                    <a:cubicBezTo>
                      <a:pt x="1812" y="215"/>
                      <a:pt x="1867" y="195"/>
                      <a:pt x="1877" y="179"/>
                    </a:cubicBezTo>
                    <a:cubicBezTo>
                      <a:pt x="1913" y="121"/>
                      <a:pt x="1861" y="103"/>
                      <a:pt x="1729" y="126"/>
                    </a:cubicBezTo>
                    <a:cubicBezTo>
                      <a:pt x="1636" y="143"/>
                      <a:pt x="1552" y="138"/>
                      <a:pt x="1453" y="111"/>
                    </a:cubicBezTo>
                    <a:lnTo>
                      <a:pt x="1312" y="73"/>
                    </a:lnTo>
                    <a:lnTo>
                      <a:pt x="1496" y="76"/>
                    </a:lnTo>
                    <a:cubicBezTo>
                      <a:pt x="1597" y="77"/>
                      <a:pt x="1751" y="60"/>
                      <a:pt x="1839" y="39"/>
                    </a:cubicBezTo>
                    <a:cubicBezTo>
                      <a:pt x="1996" y="0"/>
                      <a:pt x="2001" y="1"/>
                      <a:pt x="2114" y="75"/>
                    </a:cubicBezTo>
                    <a:cubicBezTo>
                      <a:pt x="2177" y="117"/>
                      <a:pt x="2247" y="151"/>
                      <a:pt x="2269" y="151"/>
                    </a:cubicBezTo>
                    <a:cubicBezTo>
                      <a:pt x="2298" y="151"/>
                      <a:pt x="2315" y="204"/>
                      <a:pt x="2330" y="341"/>
                    </a:cubicBezTo>
                    <a:cubicBezTo>
                      <a:pt x="2362" y="641"/>
                      <a:pt x="2296" y="814"/>
                      <a:pt x="2051" y="1072"/>
                    </a:cubicBezTo>
                    <a:cubicBezTo>
                      <a:pt x="1994" y="1132"/>
                      <a:pt x="1940" y="1222"/>
                      <a:pt x="1930" y="1273"/>
                    </a:cubicBezTo>
                    <a:cubicBezTo>
                      <a:pt x="1921" y="1323"/>
                      <a:pt x="1903" y="1365"/>
                      <a:pt x="1890" y="1365"/>
                    </a:cubicBezTo>
                    <a:cubicBezTo>
                      <a:pt x="1842" y="1365"/>
                      <a:pt x="1803" y="1564"/>
                      <a:pt x="1818" y="1737"/>
                    </a:cubicBezTo>
                    <a:cubicBezTo>
                      <a:pt x="1826" y="1835"/>
                      <a:pt x="1826" y="1893"/>
                      <a:pt x="1817" y="1866"/>
                    </a:cubicBezTo>
                    <a:cubicBezTo>
                      <a:pt x="1791" y="1781"/>
                      <a:pt x="1753" y="1811"/>
                      <a:pt x="1710" y="1950"/>
                    </a:cubicBezTo>
                    <a:cubicBezTo>
                      <a:pt x="1688" y="2024"/>
                      <a:pt x="1668" y="2062"/>
                      <a:pt x="1667" y="2035"/>
                    </a:cubicBezTo>
                    <a:cubicBezTo>
                      <a:pt x="1666" y="2008"/>
                      <a:pt x="1652" y="1986"/>
                      <a:pt x="1637" y="1986"/>
                    </a:cubicBezTo>
                    <a:cubicBezTo>
                      <a:pt x="1596" y="1986"/>
                      <a:pt x="1602" y="2058"/>
                      <a:pt x="1647" y="2095"/>
                    </a:cubicBezTo>
                    <a:cubicBezTo>
                      <a:pt x="1677" y="2120"/>
                      <a:pt x="1695" y="2117"/>
                      <a:pt x="1722" y="2083"/>
                    </a:cubicBezTo>
                    <a:cubicBezTo>
                      <a:pt x="1742" y="2059"/>
                      <a:pt x="1776" y="2046"/>
                      <a:pt x="1797" y="2054"/>
                    </a:cubicBezTo>
                    <a:cubicBezTo>
                      <a:pt x="1818" y="2062"/>
                      <a:pt x="1834" y="2050"/>
                      <a:pt x="1834" y="2025"/>
                    </a:cubicBezTo>
                    <a:cubicBezTo>
                      <a:pt x="1834" y="2001"/>
                      <a:pt x="1850" y="1986"/>
                      <a:pt x="1870" y="1993"/>
                    </a:cubicBezTo>
                    <a:cubicBezTo>
                      <a:pt x="1952" y="2021"/>
                      <a:pt x="1830" y="2306"/>
                      <a:pt x="1743" y="2288"/>
                    </a:cubicBezTo>
                    <a:cubicBezTo>
                      <a:pt x="1699" y="2278"/>
                      <a:pt x="1655" y="2369"/>
                      <a:pt x="1677" y="2426"/>
                    </a:cubicBezTo>
                    <a:cubicBezTo>
                      <a:pt x="1696" y="2477"/>
                      <a:pt x="1699" y="2477"/>
                      <a:pt x="1734" y="2430"/>
                    </a:cubicBezTo>
                    <a:cubicBezTo>
                      <a:pt x="1754" y="2403"/>
                      <a:pt x="1797" y="2381"/>
                      <a:pt x="1831" y="2381"/>
                    </a:cubicBezTo>
                    <a:cubicBezTo>
                      <a:pt x="1905" y="2381"/>
                      <a:pt x="1906" y="2394"/>
                      <a:pt x="1834" y="2465"/>
                    </a:cubicBezTo>
                    <a:cubicBezTo>
                      <a:pt x="1796" y="2503"/>
                      <a:pt x="1777" y="2561"/>
                      <a:pt x="1776" y="2642"/>
                    </a:cubicBezTo>
                    <a:cubicBezTo>
                      <a:pt x="1775" y="2708"/>
                      <a:pt x="1763" y="2825"/>
                      <a:pt x="1749" y="2903"/>
                    </a:cubicBezTo>
                    <a:cubicBezTo>
                      <a:pt x="1735" y="2980"/>
                      <a:pt x="1709" y="3145"/>
                      <a:pt x="1691" y="3270"/>
                    </a:cubicBezTo>
                    <a:cubicBezTo>
                      <a:pt x="1662" y="3474"/>
                      <a:pt x="1609" y="3624"/>
                      <a:pt x="1609" y="3501"/>
                    </a:cubicBezTo>
                    <a:cubicBezTo>
                      <a:pt x="1609" y="3475"/>
                      <a:pt x="1596" y="3453"/>
                      <a:pt x="1580" y="3453"/>
                    </a:cubicBezTo>
                    <a:cubicBezTo>
                      <a:pt x="1565" y="3453"/>
                      <a:pt x="1554" y="3444"/>
                      <a:pt x="1557" y="3432"/>
                    </a:cubicBezTo>
                    <a:cubicBezTo>
                      <a:pt x="1566" y="3387"/>
                      <a:pt x="1495" y="3256"/>
                      <a:pt x="1461" y="3255"/>
                    </a:cubicBezTo>
                    <a:cubicBezTo>
                      <a:pt x="1369" y="3254"/>
                      <a:pt x="1356" y="3214"/>
                      <a:pt x="1398" y="3074"/>
                    </a:cubicBezTo>
                    <a:cubicBezTo>
                      <a:pt x="1445" y="2917"/>
                      <a:pt x="1451" y="2804"/>
                      <a:pt x="1413" y="2804"/>
                    </a:cubicBezTo>
                    <a:cubicBezTo>
                      <a:pt x="1399" y="2804"/>
                      <a:pt x="1379" y="2829"/>
                      <a:pt x="1369" y="2859"/>
                    </a:cubicBezTo>
                    <a:cubicBezTo>
                      <a:pt x="1360" y="2889"/>
                      <a:pt x="1326" y="2922"/>
                      <a:pt x="1295" y="2932"/>
                    </a:cubicBezTo>
                    <a:cubicBezTo>
                      <a:pt x="1254" y="2945"/>
                      <a:pt x="1247" y="2959"/>
                      <a:pt x="1268" y="2985"/>
                    </a:cubicBezTo>
                    <a:cubicBezTo>
                      <a:pt x="1314" y="3040"/>
                      <a:pt x="1222" y="3242"/>
                      <a:pt x="1133" y="3284"/>
                    </a:cubicBezTo>
                    <a:cubicBezTo>
                      <a:pt x="1092" y="3303"/>
                      <a:pt x="1040" y="3328"/>
                      <a:pt x="1018" y="3338"/>
                    </a:cubicBezTo>
                    <a:cubicBezTo>
                      <a:pt x="995" y="3349"/>
                      <a:pt x="965" y="3396"/>
                      <a:pt x="950" y="3441"/>
                    </a:cubicBezTo>
                    <a:cubicBezTo>
                      <a:pt x="935" y="3486"/>
                      <a:pt x="898" y="3560"/>
                      <a:pt x="867" y="3604"/>
                    </a:cubicBezTo>
                    <a:cubicBezTo>
                      <a:pt x="836" y="3648"/>
                      <a:pt x="790" y="3743"/>
                      <a:pt x="764" y="3815"/>
                    </a:cubicBezTo>
                    <a:cubicBezTo>
                      <a:pt x="712" y="3960"/>
                      <a:pt x="647" y="3994"/>
                      <a:pt x="564" y="3919"/>
                    </a:cubicBezTo>
                    <a:cubicBezTo>
                      <a:pt x="484" y="3846"/>
                      <a:pt x="411" y="3875"/>
                      <a:pt x="400" y="3983"/>
                    </a:cubicBezTo>
                    <a:cubicBezTo>
                      <a:pt x="392" y="4066"/>
                      <a:pt x="383" y="4074"/>
                      <a:pt x="296" y="4074"/>
                    </a:cubicBezTo>
                    <a:cubicBezTo>
                      <a:pt x="205" y="4074"/>
                      <a:pt x="200" y="4068"/>
                      <a:pt x="185" y="3954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quintana2">
                <a:extLst>
                  <a:ext uri="{FF2B5EF4-FFF2-40B4-BE49-F238E27FC236}">
                    <a16:creationId xmlns:a16="http://schemas.microsoft.com/office/drawing/2014/main" id="{B11593E0-7376-4257-B246-01B6331D53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90066" y="5153028"/>
                <a:ext cx="68262" cy="96839"/>
              </a:xfrm>
              <a:custGeom>
                <a:avLst/>
                <a:gdLst>
                  <a:gd name="T0" fmla="*/ 24 w 283"/>
                  <a:gd name="T1" fmla="*/ 337 h 410"/>
                  <a:gd name="T2" fmla="*/ 121 w 283"/>
                  <a:gd name="T3" fmla="*/ 76 h 410"/>
                  <a:gd name="T4" fmla="*/ 217 w 283"/>
                  <a:gd name="T5" fmla="*/ 35 h 410"/>
                  <a:gd name="T6" fmla="*/ 187 w 283"/>
                  <a:gd name="T7" fmla="*/ 205 h 410"/>
                  <a:gd name="T8" fmla="*/ 24 w 283"/>
                  <a:gd name="T9" fmla="*/ 337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3" h="410">
                    <a:moveTo>
                      <a:pt x="24" y="337"/>
                    </a:moveTo>
                    <a:cubicBezTo>
                      <a:pt x="0" y="274"/>
                      <a:pt x="67" y="92"/>
                      <a:pt x="121" y="76"/>
                    </a:cubicBezTo>
                    <a:cubicBezTo>
                      <a:pt x="147" y="68"/>
                      <a:pt x="190" y="50"/>
                      <a:pt x="217" y="35"/>
                    </a:cubicBezTo>
                    <a:cubicBezTo>
                      <a:pt x="283" y="0"/>
                      <a:pt x="279" y="23"/>
                      <a:pt x="187" y="205"/>
                    </a:cubicBezTo>
                    <a:cubicBezTo>
                      <a:pt x="106" y="366"/>
                      <a:pt x="52" y="410"/>
                      <a:pt x="24" y="337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sinaloa">
                <a:extLst>
                  <a:ext uri="{FF2B5EF4-FFF2-40B4-BE49-F238E27FC236}">
                    <a16:creationId xmlns:a16="http://schemas.microsoft.com/office/drawing/2014/main" id="{6D8CC870-A534-4317-B7C2-03D997AE3C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5565" y="3552826"/>
                <a:ext cx="962025" cy="1266826"/>
              </a:xfrm>
              <a:custGeom>
                <a:avLst/>
                <a:gdLst>
                  <a:gd name="T0" fmla="*/ 3138 w 3560"/>
                  <a:gd name="T1" fmla="*/ 4455 h 4709"/>
                  <a:gd name="T2" fmla="*/ 3165 w 3560"/>
                  <a:gd name="T3" fmla="*/ 4556 h 4709"/>
                  <a:gd name="T4" fmla="*/ 2749 w 3560"/>
                  <a:gd name="T5" fmla="*/ 4076 h 4709"/>
                  <a:gd name="T6" fmla="*/ 2872 w 3560"/>
                  <a:gd name="T7" fmla="*/ 4300 h 4709"/>
                  <a:gd name="T8" fmla="*/ 2699 w 3560"/>
                  <a:gd name="T9" fmla="*/ 4102 h 4709"/>
                  <a:gd name="T10" fmla="*/ 2354 w 3560"/>
                  <a:gd name="T11" fmla="*/ 3635 h 4709"/>
                  <a:gd name="T12" fmla="*/ 2014 w 3560"/>
                  <a:gd name="T13" fmla="*/ 3169 h 4709"/>
                  <a:gd name="T14" fmla="*/ 1988 w 3560"/>
                  <a:gd name="T15" fmla="*/ 3051 h 4709"/>
                  <a:gd name="T16" fmla="*/ 1819 w 3560"/>
                  <a:gd name="T17" fmla="*/ 2946 h 4709"/>
                  <a:gd name="T18" fmla="*/ 1623 w 3560"/>
                  <a:gd name="T19" fmla="*/ 2825 h 4709"/>
                  <a:gd name="T20" fmla="*/ 1553 w 3560"/>
                  <a:gd name="T21" fmla="*/ 2646 h 4709"/>
                  <a:gd name="T22" fmla="*/ 1550 w 3560"/>
                  <a:gd name="T23" fmla="*/ 2559 h 4709"/>
                  <a:gd name="T24" fmla="*/ 1361 w 3560"/>
                  <a:gd name="T25" fmla="*/ 2522 h 4709"/>
                  <a:gd name="T26" fmla="*/ 1251 w 3560"/>
                  <a:gd name="T27" fmla="*/ 2320 h 4709"/>
                  <a:gd name="T28" fmla="*/ 1225 w 3560"/>
                  <a:gd name="T29" fmla="*/ 2234 h 4709"/>
                  <a:gd name="T30" fmla="*/ 1168 w 3560"/>
                  <a:gd name="T31" fmla="*/ 2266 h 4709"/>
                  <a:gd name="T32" fmla="*/ 1184 w 3560"/>
                  <a:gd name="T33" fmla="*/ 2113 h 4709"/>
                  <a:gd name="T34" fmla="*/ 1172 w 3560"/>
                  <a:gd name="T35" fmla="*/ 2028 h 4709"/>
                  <a:gd name="T36" fmla="*/ 941 w 3560"/>
                  <a:gd name="T37" fmla="*/ 1874 h 4709"/>
                  <a:gd name="T38" fmla="*/ 751 w 3560"/>
                  <a:gd name="T39" fmla="*/ 1733 h 4709"/>
                  <a:gd name="T40" fmla="*/ 659 w 3560"/>
                  <a:gd name="T41" fmla="*/ 1610 h 4709"/>
                  <a:gd name="T42" fmla="*/ 529 w 3560"/>
                  <a:gd name="T43" fmla="*/ 1508 h 4709"/>
                  <a:gd name="T44" fmla="*/ 463 w 3560"/>
                  <a:gd name="T45" fmla="*/ 1526 h 4709"/>
                  <a:gd name="T46" fmla="*/ 351 w 3560"/>
                  <a:gd name="T47" fmla="*/ 1421 h 4709"/>
                  <a:gd name="T48" fmla="*/ 343 w 3560"/>
                  <a:gd name="T49" fmla="*/ 1357 h 4709"/>
                  <a:gd name="T50" fmla="*/ 208 w 3560"/>
                  <a:gd name="T51" fmla="*/ 1363 h 4709"/>
                  <a:gd name="T52" fmla="*/ 68 w 3560"/>
                  <a:gd name="T53" fmla="*/ 1252 h 4709"/>
                  <a:gd name="T54" fmla="*/ 71 w 3560"/>
                  <a:gd name="T55" fmla="*/ 1211 h 4709"/>
                  <a:gd name="T56" fmla="*/ 40 w 3560"/>
                  <a:gd name="T57" fmla="*/ 1027 h 4709"/>
                  <a:gd name="T58" fmla="*/ 172 w 3560"/>
                  <a:gd name="T59" fmla="*/ 697 h 4709"/>
                  <a:gd name="T60" fmla="*/ 177 w 3560"/>
                  <a:gd name="T61" fmla="*/ 800 h 4709"/>
                  <a:gd name="T62" fmla="*/ 285 w 3560"/>
                  <a:gd name="T63" fmla="*/ 666 h 4709"/>
                  <a:gd name="T64" fmla="*/ 349 w 3560"/>
                  <a:gd name="T65" fmla="*/ 814 h 4709"/>
                  <a:gd name="T66" fmla="*/ 534 w 3560"/>
                  <a:gd name="T67" fmla="*/ 518 h 4709"/>
                  <a:gd name="T68" fmla="*/ 1113 w 3560"/>
                  <a:gd name="T69" fmla="*/ 43 h 4709"/>
                  <a:gd name="T70" fmla="*/ 1366 w 3560"/>
                  <a:gd name="T71" fmla="*/ 44 h 4709"/>
                  <a:gd name="T72" fmla="*/ 1763 w 3560"/>
                  <a:gd name="T73" fmla="*/ 892 h 4709"/>
                  <a:gd name="T74" fmla="*/ 2032 w 3560"/>
                  <a:gd name="T75" fmla="*/ 1188 h 4709"/>
                  <a:gd name="T76" fmla="*/ 2114 w 3560"/>
                  <a:gd name="T77" fmla="*/ 1950 h 4709"/>
                  <a:gd name="T78" fmla="*/ 2265 w 3560"/>
                  <a:gd name="T79" fmla="*/ 2252 h 4709"/>
                  <a:gd name="T80" fmla="*/ 2768 w 3560"/>
                  <a:gd name="T81" fmla="*/ 2764 h 4709"/>
                  <a:gd name="T82" fmla="*/ 3083 w 3560"/>
                  <a:gd name="T83" fmla="*/ 3118 h 4709"/>
                  <a:gd name="T84" fmla="*/ 3200 w 3560"/>
                  <a:gd name="T85" fmla="*/ 3613 h 4709"/>
                  <a:gd name="T86" fmla="*/ 3328 w 3560"/>
                  <a:gd name="T87" fmla="*/ 3864 h 4709"/>
                  <a:gd name="T88" fmla="*/ 3515 w 3560"/>
                  <a:gd name="T89" fmla="*/ 4124 h 4709"/>
                  <a:gd name="T90" fmla="*/ 3437 w 3560"/>
                  <a:gd name="T91" fmla="*/ 4338 h 4709"/>
                  <a:gd name="T92" fmla="*/ 3373 w 3560"/>
                  <a:gd name="T93" fmla="*/ 4709 h 47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3560" h="4709">
                    <a:moveTo>
                      <a:pt x="3285" y="4656"/>
                    </a:moveTo>
                    <a:cubicBezTo>
                      <a:pt x="3285" y="4596"/>
                      <a:pt x="3183" y="4455"/>
                      <a:pt x="3138" y="4455"/>
                    </a:cubicBezTo>
                    <a:cubicBezTo>
                      <a:pt x="3120" y="4455"/>
                      <a:pt x="3123" y="4472"/>
                      <a:pt x="3145" y="4498"/>
                    </a:cubicBezTo>
                    <a:cubicBezTo>
                      <a:pt x="3164" y="4522"/>
                      <a:pt x="3173" y="4548"/>
                      <a:pt x="3165" y="4556"/>
                    </a:cubicBezTo>
                    <a:cubicBezTo>
                      <a:pt x="3142" y="4580"/>
                      <a:pt x="2975" y="4392"/>
                      <a:pt x="2957" y="4322"/>
                    </a:cubicBezTo>
                    <a:cubicBezTo>
                      <a:pt x="2941" y="4262"/>
                      <a:pt x="2749" y="4034"/>
                      <a:pt x="2749" y="4076"/>
                    </a:cubicBezTo>
                    <a:cubicBezTo>
                      <a:pt x="2749" y="4087"/>
                      <a:pt x="2777" y="4142"/>
                      <a:pt x="2811" y="4198"/>
                    </a:cubicBezTo>
                    <a:lnTo>
                      <a:pt x="2872" y="4300"/>
                    </a:lnTo>
                    <a:lnTo>
                      <a:pt x="2808" y="4243"/>
                    </a:lnTo>
                    <a:cubicBezTo>
                      <a:pt x="2772" y="4212"/>
                      <a:pt x="2723" y="4149"/>
                      <a:pt x="2699" y="4102"/>
                    </a:cubicBezTo>
                    <a:cubicBezTo>
                      <a:pt x="2676" y="4056"/>
                      <a:pt x="2588" y="3940"/>
                      <a:pt x="2505" y="3845"/>
                    </a:cubicBezTo>
                    <a:cubicBezTo>
                      <a:pt x="2422" y="3750"/>
                      <a:pt x="2354" y="3656"/>
                      <a:pt x="2354" y="3635"/>
                    </a:cubicBezTo>
                    <a:cubicBezTo>
                      <a:pt x="2354" y="3579"/>
                      <a:pt x="2147" y="3243"/>
                      <a:pt x="2112" y="3242"/>
                    </a:cubicBezTo>
                    <a:cubicBezTo>
                      <a:pt x="2095" y="3242"/>
                      <a:pt x="2051" y="3209"/>
                      <a:pt x="2014" y="3169"/>
                    </a:cubicBezTo>
                    <a:cubicBezTo>
                      <a:pt x="1958" y="3110"/>
                      <a:pt x="1955" y="3101"/>
                      <a:pt x="1999" y="3118"/>
                    </a:cubicBezTo>
                    <a:cubicBezTo>
                      <a:pt x="2046" y="3136"/>
                      <a:pt x="2045" y="3128"/>
                      <a:pt x="1988" y="3051"/>
                    </a:cubicBezTo>
                    <a:cubicBezTo>
                      <a:pt x="1952" y="3003"/>
                      <a:pt x="1908" y="2970"/>
                      <a:pt x="1889" y="2977"/>
                    </a:cubicBezTo>
                    <a:cubicBezTo>
                      <a:pt x="1870" y="2984"/>
                      <a:pt x="1838" y="2970"/>
                      <a:pt x="1819" y="2946"/>
                    </a:cubicBezTo>
                    <a:cubicBezTo>
                      <a:pt x="1799" y="2922"/>
                      <a:pt x="1759" y="2903"/>
                      <a:pt x="1731" y="2903"/>
                    </a:cubicBezTo>
                    <a:cubicBezTo>
                      <a:pt x="1703" y="2903"/>
                      <a:pt x="1654" y="2868"/>
                      <a:pt x="1623" y="2825"/>
                    </a:cubicBezTo>
                    <a:cubicBezTo>
                      <a:pt x="1591" y="2782"/>
                      <a:pt x="1537" y="2719"/>
                      <a:pt x="1502" y="2685"/>
                    </a:cubicBezTo>
                    <a:cubicBezTo>
                      <a:pt x="1418" y="2600"/>
                      <a:pt x="1457" y="2571"/>
                      <a:pt x="1553" y="2646"/>
                    </a:cubicBezTo>
                    <a:cubicBezTo>
                      <a:pt x="1607" y="2689"/>
                      <a:pt x="1638" y="2698"/>
                      <a:pt x="1659" y="2677"/>
                    </a:cubicBezTo>
                    <a:cubicBezTo>
                      <a:pt x="1710" y="2627"/>
                      <a:pt x="1638" y="2549"/>
                      <a:pt x="1550" y="2559"/>
                    </a:cubicBezTo>
                    <a:cubicBezTo>
                      <a:pt x="1508" y="2563"/>
                      <a:pt x="1458" y="2553"/>
                      <a:pt x="1438" y="2537"/>
                    </a:cubicBezTo>
                    <a:cubicBezTo>
                      <a:pt x="1418" y="2520"/>
                      <a:pt x="1383" y="2514"/>
                      <a:pt x="1361" y="2522"/>
                    </a:cubicBezTo>
                    <a:cubicBezTo>
                      <a:pt x="1338" y="2531"/>
                      <a:pt x="1296" y="2512"/>
                      <a:pt x="1267" y="2479"/>
                    </a:cubicBezTo>
                    <a:cubicBezTo>
                      <a:pt x="1220" y="2427"/>
                      <a:pt x="1218" y="2410"/>
                      <a:pt x="1251" y="2320"/>
                    </a:cubicBezTo>
                    <a:cubicBezTo>
                      <a:pt x="1277" y="2247"/>
                      <a:pt x="1279" y="2211"/>
                      <a:pt x="1256" y="2189"/>
                    </a:cubicBezTo>
                    <a:cubicBezTo>
                      <a:pt x="1233" y="2166"/>
                      <a:pt x="1225" y="2178"/>
                      <a:pt x="1225" y="2234"/>
                    </a:cubicBezTo>
                    <a:cubicBezTo>
                      <a:pt x="1225" y="2276"/>
                      <a:pt x="1212" y="2310"/>
                      <a:pt x="1197" y="2310"/>
                    </a:cubicBezTo>
                    <a:cubicBezTo>
                      <a:pt x="1181" y="2310"/>
                      <a:pt x="1168" y="2290"/>
                      <a:pt x="1168" y="2266"/>
                    </a:cubicBezTo>
                    <a:cubicBezTo>
                      <a:pt x="1168" y="2241"/>
                      <a:pt x="1149" y="2202"/>
                      <a:pt x="1126" y="2179"/>
                    </a:cubicBezTo>
                    <a:cubicBezTo>
                      <a:pt x="1066" y="2119"/>
                      <a:pt x="1100" y="2081"/>
                      <a:pt x="1184" y="2113"/>
                    </a:cubicBezTo>
                    <a:cubicBezTo>
                      <a:pt x="1249" y="2138"/>
                      <a:pt x="1252" y="2135"/>
                      <a:pt x="1225" y="2084"/>
                    </a:cubicBezTo>
                    <a:cubicBezTo>
                      <a:pt x="1208" y="2053"/>
                      <a:pt x="1185" y="2028"/>
                      <a:pt x="1172" y="2028"/>
                    </a:cubicBezTo>
                    <a:cubicBezTo>
                      <a:pt x="1160" y="2028"/>
                      <a:pt x="1108" y="1990"/>
                      <a:pt x="1056" y="1944"/>
                    </a:cubicBezTo>
                    <a:cubicBezTo>
                      <a:pt x="1005" y="1898"/>
                      <a:pt x="953" y="1866"/>
                      <a:pt x="941" y="1874"/>
                    </a:cubicBezTo>
                    <a:cubicBezTo>
                      <a:pt x="929" y="1881"/>
                      <a:pt x="895" y="1857"/>
                      <a:pt x="866" y="1820"/>
                    </a:cubicBezTo>
                    <a:cubicBezTo>
                      <a:pt x="837" y="1783"/>
                      <a:pt x="785" y="1744"/>
                      <a:pt x="751" y="1733"/>
                    </a:cubicBezTo>
                    <a:cubicBezTo>
                      <a:pt x="716" y="1722"/>
                      <a:pt x="694" y="1704"/>
                      <a:pt x="701" y="1691"/>
                    </a:cubicBezTo>
                    <a:cubicBezTo>
                      <a:pt x="709" y="1679"/>
                      <a:pt x="690" y="1643"/>
                      <a:pt x="659" y="1610"/>
                    </a:cubicBezTo>
                    <a:cubicBezTo>
                      <a:pt x="629" y="1577"/>
                      <a:pt x="604" y="1531"/>
                      <a:pt x="604" y="1507"/>
                    </a:cubicBezTo>
                    <a:cubicBezTo>
                      <a:pt x="604" y="1450"/>
                      <a:pt x="551" y="1451"/>
                      <a:pt x="529" y="1508"/>
                    </a:cubicBezTo>
                    <a:cubicBezTo>
                      <a:pt x="515" y="1544"/>
                      <a:pt x="507" y="1546"/>
                      <a:pt x="488" y="1515"/>
                    </a:cubicBezTo>
                    <a:cubicBezTo>
                      <a:pt x="469" y="1486"/>
                      <a:pt x="464" y="1489"/>
                      <a:pt x="463" y="1526"/>
                    </a:cubicBezTo>
                    <a:cubicBezTo>
                      <a:pt x="463" y="1568"/>
                      <a:pt x="453" y="1570"/>
                      <a:pt x="394" y="1544"/>
                    </a:cubicBezTo>
                    <a:cubicBezTo>
                      <a:pt x="303" y="1502"/>
                      <a:pt x="283" y="1443"/>
                      <a:pt x="351" y="1421"/>
                    </a:cubicBezTo>
                    <a:cubicBezTo>
                      <a:pt x="410" y="1402"/>
                      <a:pt x="423" y="1364"/>
                      <a:pt x="381" y="1338"/>
                    </a:cubicBezTo>
                    <a:cubicBezTo>
                      <a:pt x="366" y="1329"/>
                      <a:pt x="350" y="1338"/>
                      <a:pt x="343" y="1357"/>
                    </a:cubicBezTo>
                    <a:cubicBezTo>
                      <a:pt x="334" y="1385"/>
                      <a:pt x="315" y="1385"/>
                      <a:pt x="251" y="1356"/>
                    </a:cubicBezTo>
                    <a:cubicBezTo>
                      <a:pt x="180" y="1323"/>
                      <a:pt x="175" y="1324"/>
                      <a:pt x="208" y="1363"/>
                    </a:cubicBezTo>
                    <a:cubicBezTo>
                      <a:pt x="274" y="1443"/>
                      <a:pt x="186" y="1411"/>
                      <a:pt x="89" y="1321"/>
                    </a:cubicBezTo>
                    <a:cubicBezTo>
                      <a:pt x="1" y="1238"/>
                      <a:pt x="0" y="1235"/>
                      <a:pt x="68" y="1252"/>
                    </a:cubicBezTo>
                    <a:lnTo>
                      <a:pt x="138" y="1269"/>
                    </a:lnTo>
                    <a:lnTo>
                      <a:pt x="71" y="1211"/>
                    </a:lnTo>
                    <a:cubicBezTo>
                      <a:pt x="17" y="1163"/>
                      <a:pt x="11" y="1145"/>
                      <a:pt x="40" y="1111"/>
                    </a:cubicBezTo>
                    <a:cubicBezTo>
                      <a:pt x="67" y="1077"/>
                      <a:pt x="67" y="1060"/>
                      <a:pt x="40" y="1027"/>
                    </a:cubicBezTo>
                    <a:cubicBezTo>
                      <a:pt x="12" y="993"/>
                      <a:pt x="17" y="960"/>
                      <a:pt x="66" y="860"/>
                    </a:cubicBezTo>
                    <a:cubicBezTo>
                      <a:pt x="100" y="791"/>
                      <a:pt x="147" y="717"/>
                      <a:pt x="172" y="697"/>
                    </a:cubicBezTo>
                    <a:cubicBezTo>
                      <a:pt x="212" y="664"/>
                      <a:pt x="215" y="668"/>
                      <a:pt x="197" y="730"/>
                    </a:cubicBezTo>
                    <a:lnTo>
                      <a:pt x="177" y="800"/>
                    </a:lnTo>
                    <a:lnTo>
                      <a:pt x="231" y="733"/>
                    </a:lnTo>
                    <a:lnTo>
                      <a:pt x="285" y="666"/>
                    </a:lnTo>
                    <a:lnTo>
                      <a:pt x="304" y="740"/>
                    </a:lnTo>
                    <a:cubicBezTo>
                      <a:pt x="314" y="781"/>
                      <a:pt x="334" y="814"/>
                      <a:pt x="349" y="814"/>
                    </a:cubicBezTo>
                    <a:cubicBezTo>
                      <a:pt x="364" y="814"/>
                      <a:pt x="364" y="780"/>
                      <a:pt x="351" y="732"/>
                    </a:cubicBezTo>
                    <a:cubicBezTo>
                      <a:pt x="328" y="653"/>
                      <a:pt x="335" y="645"/>
                      <a:pt x="534" y="518"/>
                    </a:cubicBezTo>
                    <a:cubicBezTo>
                      <a:pt x="752" y="381"/>
                      <a:pt x="954" y="184"/>
                      <a:pt x="999" y="68"/>
                    </a:cubicBezTo>
                    <a:cubicBezTo>
                      <a:pt x="1024" y="1"/>
                      <a:pt x="1027" y="0"/>
                      <a:pt x="1113" y="43"/>
                    </a:cubicBezTo>
                    <a:cubicBezTo>
                      <a:pt x="1184" y="79"/>
                      <a:pt x="1216" y="81"/>
                      <a:pt x="1274" y="54"/>
                    </a:cubicBezTo>
                    <a:cubicBezTo>
                      <a:pt x="1314" y="36"/>
                      <a:pt x="1355" y="32"/>
                      <a:pt x="1366" y="44"/>
                    </a:cubicBezTo>
                    <a:cubicBezTo>
                      <a:pt x="1393" y="75"/>
                      <a:pt x="1501" y="516"/>
                      <a:pt x="1521" y="678"/>
                    </a:cubicBezTo>
                    <a:cubicBezTo>
                      <a:pt x="1542" y="840"/>
                      <a:pt x="1570" y="864"/>
                      <a:pt x="1763" y="892"/>
                    </a:cubicBezTo>
                    <a:cubicBezTo>
                      <a:pt x="1906" y="912"/>
                      <a:pt x="1917" y="919"/>
                      <a:pt x="1926" y="997"/>
                    </a:cubicBezTo>
                    <a:cubicBezTo>
                      <a:pt x="1931" y="1043"/>
                      <a:pt x="1979" y="1129"/>
                      <a:pt x="2032" y="1188"/>
                    </a:cubicBezTo>
                    <a:cubicBezTo>
                      <a:pt x="2137" y="1305"/>
                      <a:pt x="2143" y="1340"/>
                      <a:pt x="2099" y="1640"/>
                    </a:cubicBezTo>
                    <a:cubicBezTo>
                      <a:pt x="2078" y="1790"/>
                      <a:pt x="2080" y="1855"/>
                      <a:pt x="2114" y="1950"/>
                    </a:cubicBezTo>
                    <a:cubicBezTo>
                      <a:pt x="2137" y="2016"/>
                      <a:pt x="2156" y="2089"/>
                      <a:pt x="2156" y="2111"/>
                    </a:cubicBezTo>
                    <a:cubicBezTo>
                      <a:pt x="2156" y="2133"/>
                      <a:pt x="2205" y="2197"/>
                      <a:pt x="2265" y="2252"/>
                    </a:cubicBezTo>
                    <a:cubicBezTo>
                      <a:pt x="2331" y="2312"/>
                      <a:pt x="2416" y="2441"/>
                      <a:pt x="2477" y="2571"/>
                    </a:cubicBezTo>
                    <a:cubicBezTo>
                      <a:pt x="2586" y="2802"/>
                      <a:pt x="2601" y="2812"/>
                      <a:pt x="2768" y="2764"/>
                    </a:cubicBezTo>
                    <a:cubicBezTo>
                      <a:pt x="2845" y="2742"/>
                      <a:pt x="2866" y="2749"/>
                      <a:pt x="2926" y="2814"/>
                    </a:cubicBezTo>
                    <a:cubicBezTo>
                      <a:pt x="3001" y="2894"/>
                      <a:pt x="3095" y="3076"/>
                      <a:pt x="3083" y="3118"/>
                    </a:cubicBezTo>
                    <a:cubicBezTo>
                      <a:pt x="3068" y="3171"/>
                      <a:pt x="3123" y="3426"/>
                      <a:pt x="3161" y="3480"/>
                    </a:cubicBezTo>
                    <a:cubicBezTo>
                      <a:pt x="3183" y="3511"/>
                      <a:pt x="3200" y="3571"/>
                      <a:pt x="3200" y="3613"/>
                    </a:cubicBezTo>
                    <a:cubicBezTo>
                      <a:pt x="3200" y="3655"/>
                      <a:pt x="3213" y="3698"/>
                      <a:pt x="3229" y="3707"/>
                    </a:cubicBezTo>
                    <a:cubicBezTo>
                      <a:pt x="3245" y="3717"/>
                      <a:pt x="3290" y="3788"/>
                      <a:pt x="3328" y="3864"/>
                    </a:cubicBezTo>
                    <a:cubicBezTo>
                      <a:pt x="3378" y="3962"/>
                      <a:pt x="3416" y="4003"/>
                      <a:pt x="3456" y="4003"/>
                    </a:cubicBezTo>
                    <a:cubicBezTo>
                      <a:pt x="3523" y="4003"/>
                      <a:pt x="3560" y="4079"/>
                      <a:pt x="3515" y="4124"/>
                    </a:cubicBezTo>
                    <a:cubicBezTo>
                      <a:pt x="3497" y="4141"/>
                      <a:pt x="3483" y="4182"/>
                      <a:pt x="3483" y="4214"/>
                    </a:cubicBezTo>
                    <a:cubicBezTo>
                      <a:pt x="3483" y="4247"/>
                      <a:pt x="3462" y="4302"/>
                      <a:pt x="3437" y="4338"/>
                    </a:cubicBezTo>
                    <a:cubicBezTo>
                      <a:pt x="3392" y="4403"/>
                      <a:pt x="3394" y="4543"/>
                      <a:pt x="3441" y="4660"/>
                    </a:cubicBezTo>
                    <a:cubicBezTo>
                      <a:pt x="3457" y="4700"/>
                      <a:pt x="3445" y="4709"/>
                      <a:pt x="3373" y="4709"/>
                    </a:cubicBezTo>
                    <a:cubicBezTo>
                      <a:pt x="3306" y="4709"/>
                      <a:pt x="3285" y="4696"/>
                      <a:pt x="3285" y="4656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7" name="Freeform 50">
                <a:extLst>
                  <a:ext uri="{FF2B5EF4-FFF2-40B4-BE49-F238E27FC236}">
                    <a16:creationId xmlns:a16="http://schemas.microsoft.com/office/drawing/2014/main" id="{13CE10F7-219E-4758-A4C0-9FD8D1A9AE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2739" y="4086225"/>
                <a:ext cx="57150" cy="95250"/>
              </a:xfrm>
              <a:custGeom>
                <a:avLst/>
                <a:gdLst>
                  <a:gd name="T0" fmla="*/ 149 w 192"/>
                  <a:gd name="T1" fmla="*/ 311 h 365"/>
                  <a:gd name="T2" fmla="*/ 9 w 192"/>
                  <a:gd name="T3" fmla="*/ 16 h 365"/>
                  <a:gd name="T4" fmla="*/ 174 w 192"/>
                  <a:gd name="T5" fmla="*/ 283 h 365"/>
                  <a:gd name="T6" fmla="*/ 149 w 192"/>
                  <a:gd name="T7" fmla="*/ 311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2" h="365">
                    <a:moveTo>
                      <a:pt x="149" y="311"/>
                    </a:moveTo>
                    <a:cubicBezTo>
                      <a:pt x="97" y="227"/>
                      <a:pt x="0" y="24"/>
                      <a:pt x="9" y="16"/>
                    </a:cubicBezTo>
                    <a:cubicBezTo>
                      <a:pt x="24" y="0"/>
                      <a:pt x="156" y="215"/>
                      <a:pt x="174" y="283"/>
                    </a:cubicBezTo>
                    <a:cubicBezTo>
                      <a:pt x="192" y="353"/>
                      <a:pt x="182" y="365"/>
                      <a:pt x="149" y="311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8" name="puebla">
                <a:extLst>
                  <a:ext uri="{FF2B5EF4-FFF2-40B4-BE49-F238E27FC236}">
                    <a16:creationId xmlns:a16="http://schemas.microsoft.com/office/drawing/2014/main" id="{847231B2-393A-48E8-A08C-F78B489D4F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42064" y="5300666"/>
                <a:ext cx="568325" cy="762001"/>
              </a:xfrm>
              <a:custGeom>
                <a:avLst/>
                <a:gdLst>
                  <a:gd name="T0" fmla="*/ 518 w 2125"/>
                  <a:gd name="T1" fmla="*/ 2846 h 2890"/>
                  <a:gd name="T2" fmla="*/ 372 w 2125"/>
                  <a:gd name="T3" fmla="*/ 2789 h 2890"/>
                  <a:gd name="T4" fmla="*/ 281 w 2125"/>
                  <a:gd name="T5" fmla="*/ 2746 h 2890"/>
                  <a:gd name="T6" fmla="*/ 140 w 2125"/>
                  <a:gd name="T7" fmla="*/ 2616 h 2890"/>
                  <a:gd name="T8" fmla="*/ 0 w 2125"/>
                  <a:gd name="T9" fmla="*/ 2509 h 2890"/>
                  <a:gd name="T10" fmla="*/ 116 w 2125"/>
                  <a:gd name="T11" fmla="*/ 2443 h 2890"/>
                  <a:gd name="T12" fmla="*/ 266 w 2125"/>
                  <a:gd name="T13" fmla="*/ 2406 h 2890"/>
                  <a:gd name="T14" fmla="*/ 337 w 2125"/>
                  <a:gd name="T15" fmla="*/ 2322 h 2890"/>
                  <a:gd name="T16" fmla="*/ 372 w 2125"/>
                  <a:gd name="T17" fmla="*/ 2214 h 2890"/>
                  <a:gd name="T18" fmla="*/ 372 w 2125"/>
                  <a:gd name="T19" fmla="*/ 2125 h 2890"/>
                  <a:gd name="T20" fmla="*/ 366 w 2125"/>
                  <a:gd name="T21" fmla="*/ 2053 h 2890"/>
                  <a:gd name="T22" fmla="*/ 394 w 2125"/>
                  <a:gd name="T23" fmla="*/ 1713 h 2890"/>
                  <a:gd name="T24" fmla="*/ 446 w 2125"/>
                  <a:gd name="T25" fmla="*/ 1390 h 2890"/>
                  <a:gd name="T26" fmla="*/ 578 w 2125"/>
                  <a:gd name="T27" fmla="*/ 1505 h 2890"/>
                  <a:gd name="T28" fmla="*/ 739 w 2125"/>
                  <a:gd name="T29" fmla="*/ 1662 h 2890"/>
                  <a:gd name="T30" fmla="*/ 930 w 2125"/>
                  <a:gd name="T31" fmla="*/ 1640 h 2890"/>
                  <a:gd name="T32" fmla="*/ 1013 w 2125"/>
                  <a:gd name="T33" fmla="*/ 1630 h 2890"/>
                  <a:gd name="T34" fmla="*/ 1128 w 2125"/>
                  <a:gd name="T35" fmla="*/ 1587 h 2890"/>
                  <a:gd name="T36" fmla="*/ 1213 w 2125"/>
                  <a:gd name="T37" fmla="*/ 1540 h 2890"/>
                  <a:gd name="T38" fmla="*/ 1299 w 2125"/>
                  <a:gd name="T39" fmla="*/ 1514 h 2890"/>
                  <a:gd name="T40" fmla="*/ 1257 w 2125"/>
                  <a:gd name="T41" fmla="*/ 1404 h 2890"/>
                  <a:gd name="T42" fmla="*/ 1140 w 2125"/>
                  <a:gd name="T43" fmla="*/ 1334 h 2890"/>
                  <a:gd name="T44" fmla="*/ 1099 w 2125"/>
                  <a:gd name="T45" fmla="*/ 1293 h 2890"/>
                  <a:gd name="T46" fmla="*/ 960 w 2125"/>
                  <a:gd name="T47" fmla="*/ 1188 h 2890"/>
                  <a:gd name="T48" fmla="*/ 827 w 2125"/>
                  <a:gd name="T49" fmla="*/ 917 h 2890"/>
                  <a:gd name="T50" fmla="*/ 887 w 2125"/>
                  <a:gd name="T51" fmla="*/ 744 h 2890"/>
                  <a:gd name="T52" fmla="*/ 841 w 2125"/>
                  <a:gd name="T53" fmla="*/ 596 h 2890"/>
                  <a:gd name="T54" fmla="*/ 812 w 2125"/>
                  <a:gd name="T55" fmla="*/ 544 h 2890"/>
                  <a:gd name="T56" fmla="*/ 1076 w 2125"/>
                  <a:gd name="T57" fmla="*/ 256 h 2890"/>
                  <a:gd name="T58" fmla="*/ 1083 w 2125"/>
                  <a:gd name="T59" fmla="*/ 155 h 2890"/>
                  <a:gd name="T60" fmla="*/ 1228 w 2125"/>
                  <a:gd name="T61" fmla="*/ 18 h 2890"/>
                  <a:gd name="T62" fmla="*/ 1261 w 2125"/>
                  <a:gd name="T63" fmla="*/ 96 h 2890"/>
                  <a:gd name="T64" fmla="*/ 1345 w 2125"/>
                  <a:gd name="T65" fmla="*/ 217 h 2890"/>
                  <a:gd name="T66" fmla="*/ 1337 w 2125"/>
                  <a:gd name="T67" fmla="*/ 346 h 2890"/>
                  <a:gd name="T68" fmla="*/ 1246 w 2125"/>
                  <a:gd name="T69" fmla="*/ 511 h 2890"/>
                  <a:gd name="T70" fmla="*/ 1316 w 2125"/>
                  <a:gd name="T71" fmla="*/ 729 h 2890"/>
                  <a:gd name="T72" fmla="*/ 1514 w 2125"/>
                  <a:gd name="T73" fmla="*/ 725 h 2890"/>
                  <a:gd name="T74" fmla="*/ 1567 w 2125"/>
                  <a:gd name="T75" fmla="*/ 652 h 2890"/>
                  <a:gd name="T76" fmla="*/ 1665 w 2125"/>
                  <a:gd name="T77" fmla="*/ 704 h 2890"/>
                  <a:gd name="T78" fmla="*/ 1773 w 2125"/>
                  <a:gd name="T79" fmla="*/ 761 h 2890"/>
                  <a:gd name="T80" fmla="*/ 1728 w 2125"/>
                  <a:gd name="T81" fmla="*/ 845 h 2890"/>
                  <a:gd name="T82" fmla="*/ 1557 w 2125"/>
                  <a:gd name="T83" fmla="*/ 1362 h 2890"/>
                  <a:gd name="T84" fmla="*/ 1766 w 2125"/>
                  <a:gd name="T85" fmla="*/ 1548 h 2890"/>
                  <a:gd name="T86" fmla="*/ 1777 w 2125"/>
                  <a:gd name="T87" fmla="*/ 1662 h 2890"/>
                  <a:gd name="T88" fmla="*/ 1652 w 2125"/>
                  <a:gd name="T89" fmla="*/ 1789 h 2890"/>
                  <a:gd name="T90" fmla="*/ 1607 w 2125"/>
                  <a:gd name="T91" fmla="*/ 1941 h 2890"/>
                  <a:gd name="T92" fmla="*/ 1652 w 2125"/>
                  <a:gd name="T93" fmla="*/ 2189 h 2890"/>
                  <a:gd name="T94" fmla="*/ 1764 w 2125"/>
                  <a:gd name="T95" fmla="*/ 2303 h 2890"/>
                  <a:gd name="T96" fmla="*/ 1977 w 2125"/>
                  <a:gd name="T97" fmla="*/ 2370 h 2890"/>
                  <a:gd name="T98" fmla="*/ 2089 w 2125"/>
                  <a:gd name="T99" fmla="*/ 2424 h 2890"/>
                  <a:gd name="T100" fmla="*/ 2036 w 2125"/>
                  <a:gd name="T101" fmla="*/ 2578 h 2890"/>
                  <a:gd name="T102" fmla="*/ 1603 w 2125"/>
                  <a:gd name="T103" fmla="*/ 2661 h 2890"/>
                  <a:gd name="T104" fmla="*/ 1425 w 2125"/>
                  <a:gd name="T105" fmla="*/ 2687 h 2890"/>
                  <a:gd name="T106" fmla="*/ 1313 w 2125"/>
                  <a:gd name="T107" fmla="*/ 2539 h 2890"/>
                  <a:gd name="T108" fmla="*/ 1085 w 2125"/>
                  <a:gd name="T109" fmla="*/ 2605 h 2890"/>
                  <a:gd name="T110" fmla="*/ 1083 w 2125"/>
                  <a:gd name="T111" fmla="*/ 2760 h 2890"/>
                  <a:gd name="T112" fmla="*/ 1008 w 2125"/>
                  <a:gd name="T113" fmla="*/ 2826 h 2890"/>
                  <a:gd name="T114" fmla="*/ 673 w 2125"/>
                  <a:gd name="T115" fmla="*/ 2830 h 2890"/>
                  <a:gd name="T116" fmla="*/ 518 w 2125"/>
                  <a:gd name="T117" fmla="*/ 2846 h 2890"/>
                  <a:gd name="connsiteX0" fmla="*/ 2438 w 9932"/>
                  <a:gd name="connsiteY0" fmla="*/ 9795 h 9899"/>
                  <a:gd name="connsiteX1" fmla="*/ 1751 w 9932"/>
                  <a:gd name="connsiteY1" fmla="*/ 9598 h 9899"/>
                  <a:gd name="connsiteX2" fmla="*/ 1322 w 9932"/>
                  <a:gd name="connsiteY2" fmla="*/ 9449 h 9899"/>
                  <a:gd name="connsiteX3" fmla="*/ 659 w 9932"/>
                  <a:gd name="connsiteY3" fmla="*/ 8999 h 9899"/>
                  <a:gd name="connsiteX4" fmla="*/ 0 w 9932"/>
                  <a:gd name="connsiteY4" fmla="*/ 8629 h 9899"/>
                  <a:gd name="connsiteX5" fmla="*/ 546 w 9932"/>
                  <a:gd name="connsiteY5" fmla="*/ 8400 h 9899"/>
                  <a:gd name="connsiteX6" fmla="*/ 1252 w 9932"/>
                  <a:gd name="connsiteY6" fmla="*/ 8272 h 9899"/>
                  <a:gd name="connsiteX7" fmla="*/ 1304 w 9932"/>
                  <a:gd name="connsiteY7" fmla="*/ 7856 h 9899"/>
                  <a:gd name="connsiteX8" fmla="*/ 1751 w 9932"/>
                  <a:gd name="connsiteY8" fmla="*/ 7608 h 9899"/>
                  <a:gd name="connsiteX9" fmla="*/ 1751 w 9932"/>
                  <a:gd name="connsiteY9" fmla="*/ 7300 h 9899"/>
                  <a:gd name="connsiteX10" fmla="*/ 1722 w 9932"/>
                  <a:gd name="connsiteY10" fmla="*/ 7051 h 9899"/>
                  <a:gd name="connsiteX11" fmla="*/ 1854 w 9932"/>
                  <a:gd name="connsiteY11" fmla="*/ 5874 h 9899"/>
                  <a:gd name="connsiteX12" fmla="*/ 2099 w 9932"/>
                  <a:gd name="connsiteY12" fmla="*/ 4757 h 9899"/>
                  <a:gd name="connsiteX13" fmla="*/ 2720 w 9932"/>
                  <a:gd name="connsiteY13" fmla="*/ 5155 h 9899"/>
                  <a:gd name="connsiteX14" fmla="*/ 3478 w 9932"/>
                  <a:gd name="connsiteY14" fmla="*/ 5698 h 9899"/>
                  <a:gd name="connsiteX15" fmla="*/ 4376 w 9932"/>
                  <a:gd name="connsiteY15" fmla="*/ 5622 h 9899"/>
                  <a:gd name="connsiteX16" fmla="*/ 4767 w 9932"/>
                  <a:gd name="connsiteY16" fmla="*/ 5587 h 9899"/>
                  <a:gd name="connsiteX17" fmla="*/ 5308 w 9932"/>
                  <a:gd name="connsiteY17" fmla="*/ 5438 h 9899"/>
                  <a:gd name="connsiteX18" fmla="*/ 5708 w 9932"/>
                  <a:gd name="connsiteY18" fmla="*/ 5276 h 9899"/>
                  <a:gd name="connsiteX19" fmla="*/ 6113 w 9932"/>
                  <a:gd name="connsiteY19" fmla="*/ 5186 h 9899"/>
                  <a:gd name="connsiteX20" fmla="*/ 5915 w 9932"/>
                  <a:gd name="connsiteY20" fmla="*/ 4805 h 9899"/>
                  <a:gd name="connsiteX21" fmla="*/ 5365 w 9932"/>
                  <a:gd name="connsiteY21" fmla="*/ 4563 h 9899"/>
                  <a:gd name="connsiteX22" fmla="*/ 5172 w 9932"/>
                  <a:gd name="connsiteY22" fmla="*/ 4421 h 9899"/>
                  <a:gd name="connsiteX23" fmla="*/ 4518 w 9932"/>
                  <a:gd name="connsiteY23" fmla="*/ 4058 h 9899"/>
                  <a:gd name="connsiteX24" fmla="*/ 3892 w 9932"/>
                  <a:gd name="connsiteY24" fmla="*/ 3120 h 9899"/>
                  <a:gd name="connsiteX25" fmla="*/ 4174 w 9932"/>
                  <a:gd name="connsiteY25" fmla="*/ 2521 h 9899"/>
                  <a:gd name="connsiteX26" fmla="*/ 3958 w 9932"/>
                  <a:gd name="connsiteY26" fmla="*/ 2009 h 9899"/>
                  <a:gd name="connsiteX27" fmla="*/ 3821 w 9932"/>
                  <a:gd name="connsiteY27" fmla="*/ 1829 h 9899"/>
                  <a:gd name="connsiteX28" fmla="*/ 5064 w 9932"/>
                  <a:gd name="connsiteY28" fmla="*/ 833 h 9899"/>
                  <a:gd name="connsiteX29" fmla="*/ 5096 w 9932"/>
                  <a:gd name="connsiteY29" fmla="*/ 483 h 9899"/>
                  <a:gd name="connsiteX30" fmla="*/ 5779 w 9932"/>
                  <a:gd name="connsiteY30" fmla="*/ 9 h 9899"/>
                  <a:gd name="connsiteX31" fmla="*/ 5934 w 9932"/>
                  <a:gd name="connsiteY31" fmla="*/ 279 h 9899"/>
                  <a:gd name="connsiteX32" fmla="*/ 6329 w 9932"/>
                  <a:gd name="connsiteY32" fmla="*/ 698 h 9899"/>
                  <a:gd name="connsiteX33" fmla="*/ 6292 w 9932"/>
                  <a:gd name="connsiteY33" fmla="*/ 1144 h 9899"/>
                  <a:gd name="connsiteX34" fmla="*/ 5864 w 9932"/>
                  <a:gd name="connsiteY34" fmla="*/ 1715 h 9899"/>
                  <a:gd name="connsiteX35" fmla="*/ 6193 w 9932"/>
                  <a:gd name="connsiteY35" fmla="*/ 2469 h 9899"/>
                  <a:gd name="connsiteX36" fmla="*/ 7125 w 9932"/>
                  <a:gd name="connsiteY36" fmla="*/ 2456 h 9899"/>
                  <a:gd name="connsiteX37" fmla="*/ 7374 w 9932"/>
                  <a:gd name="connsiteY37" fmla="*/ 2203 h 9899"/>
                  <a:gd name="connsiteX38" fmla="*/ 7835 w 9932"/>
                  <a:gd name="connsiteY38" fmla="*/ 2383 h 9899"/>
                  <a:gd name="connsiteX39" fmla="*/ 8344 w 9932"/>
                  <a:gd name="connsiteY39" fmla="*/ 2580 h 9899"/>
                  <a:gd name="connsiteX40" fmla="*/ 8132 w 9932"/>
                  <a:gd name="connsiteY40" fmla="*/ 2871 h 9899"/>
                  <a:gd name="connsiteX41" fmla="*/ 7327 w 9932"/>
                  <a:gd name="connsiteY41" fmla="*/ 4660 h 9899"/>
                  <a:gd name="connsiteX42" fmla="*/ 8311 w 9932"/>
                  <a:gd name="connsiteY42" fmla="*/ 5303 h 9899"/>
                  <a:gd name="connsiteX43" fmla="*/ 8362 w 9932"/>
                  <a:gd name="connsiteY43" fmla="*/ 5698 h 9899"/>
                  <a:gd name="connsiteX44" fmla="*/ 7774 w 9932"/>
                  <a:gd name="connsiteY44" fmla="*/ 6137 h 9899"/>
                  <a:gd name="connsiteX45" fmla="*/ 7562 w 9932"/>
                  <a:gd name="connsiteY45" fmla="*/ 6663 h 9899"/>
                  <a:gd name="connsiteX46" fmla="*/ 7774 w 9932"/>
                  <a:gd name="connsiteY46" fmla="*/ 7521 h 9899"/>
                  <a:gd name="connsiteX47" fmla="*/ 8301 w 9932"/>
                  <a:gd name="connsiteY47" fmla="*/ 7916 h 9899"/>
                  <a:gd name="connsiteX48" fmla="*/ 9304 w 9932"/>
                  <a:gd name="connsiteY48" fmla="*/ 8148 h 9899"/>
                  <a:gd name="connsiteX49" fmla="*/ 9831 w 9932"/>
                  <a:gd name="connsiteY49" fmla="*/ 8335 h 9899"/>
                  <a:gd name="connsiteX50" fmla="*/ 9581 w 9932"/>
                  <a:gd name="connsiteY50" fmla="*/ 8867 h 9899"/>
                  <a:gd name="connsiteX51" fmla="*/ 7544 w 9932"/>
                  <a:gd name="connsiteY51" fmla="*/ 9155 h 9899"/>
                  <a:gd name="connsiteX52" fmla="*/ 6706 w 9932"/>
                  <a:gd name="connsiteY52" fmla="*/ 9245 h 9899"/>
                  <a:gd name="connsiteX53" fmla="*/ 6179 w 9932"/>
                  <a:gd name="connsiteY53" fmla="*/ 8732 h 9899"/>
                  <a:gd name="connsiteX54" fmla="*/ 5106 w 9932"/>
                  <a:gd name="connsiteY54" fmla="*/ 8961 h 9899"/>
                  <a:gd name="connsiteX55" fmla="*/ 5096 w 9932"/>
                  <a:gd name="connsiteY55" fmla="*/ 9497 h 9899"/>
                  <a:gd name="connsiteX56" fmla="*/ 4744 w 9932"/>
                  <a:gd name="connsiteY56" fmla="*/ 9726 h 9899"/>
                  <a:gd name="connsiteX57" fmla="*/ 3167 w 9932"/>
                  <a:gd name="connsiteY57" fmla="*/ 9739 h 9899"/>
                  <a:gd name="connsiteX58" fmla="*/ 2438 w 9932"/>
                  <a:gd name="connsiteY58" fmla="*/ 9795 h 9899"/>
                  <a:gd name="connsiteX0" fmla="*/ 2455 w 10000"/>
                  <a:gd name="connsiteY0" fmla="*/ 9895 h 10000"/>
                  <a:gd name="connsiteX1" fmla="*/ 1763 w 10000"/>
                  <a:gd name="connsiteY1" fmla="*/ 9696 h 10000"/>
                  <a:gd name="connsiteX2" fmla="*/ 1331 w 10000"/>
                  <a:gd name="connsiteY2" fmla="*/ 9545 h 10000"/>
                  <a:gd name="connsiteX3" fmla="*/ 664 w 10000"/>
                  <a:gd name="connsiteY3" fmla="*/ 9091 h 10000"/>
                  <a:gd name="connsiteX4" fmla="*/ 0 w 10000"/>
                  <a:gd name="connsiteY4" fmla="*/ 8717 h 10000"/>
                  <a:gd name="connsiteX5" fmla="*/ 550 w 10000"/>
                  <a:gd name="connsiteY5" fmla="*/ 8486 h 10000"/>
                  <a:gd name="connsiteX6" fmla="*/ 749 w 10000"/>
                  <a:gd name="connsiteY6" fmla="*/ 8144 h 10000"/>
                  <a:gd name="connsiteX7" fmla="*/ 1313 w 10000"/>
                  <a:gd name="connsiteY7" fmla="*/ 7936 h 10000"/>
                  <a:gd name="connsiteX8" fmla="*/ 1763 w 10000"/>
                  <a:gd name="connsiteY8" fmla="*/ 7686 h 10000"/>
                  <a:gd name="connsiteX9" fmla="*/ 1763 w 10000"/>
                  <a:gd name="connsiteY9" fmla="*/ 7374 h 10000"/>
                  <a:gd name="connsiteX10" fmla="*/ 1734 w 10000"/>
                  <a:gd name="connsiteY10" fmla="*/ 7123 h 10000"/>
                  <a:gd name="connsiteX11" fmla="*/ 1867 w 10000"/>
                  <a:gd name="connsiteY11" fmla="*/ 5934 h 10000"/>
                  <a:gd name="connsiteX12" fmla="*/ 2113 w 10000"/>
                  <a:gd name="connsiteY12" fmla="*/ 4806 h 10000"/>
                  <a:gd name="connsiteX13" fmla="*/ 2739 w 10000"/>
                  <a:gd name="connsiteY13" fmla="*/ 5208 h 10000"/>
                  <a:gd name="connsiteX14" fmla="*/ 3502 w 10000"/>
                  <a:gd name="connsiteY14" fmla="*/ 5756 h 10000"/>
                  <a:gd name="connsiteX15" fmla="*/ 4406 w 10000"/>
                  <a:gd name="connsiteY15" fmla="*/ 5679 h 10000"/>
                  <a:gd name="connsiteX16" fmla="*/ 4800 w 10000"/>
                  <a:gd name="connsiteY16" fmla="*/ 5644 h 10000"/>
                  <a:gd name="connsiteX17" fmla="*/ 5344 w 10000"/>
                  <a:gd name="connsiteY17" fmla="*/ 5493 h 10000"/>
                  <a:gd name="connsiteX18" fmla="*/ 5747 w 10000"/>
                  <a:gd name="connsiteY18" fmla="*/ 5330 h 10000"/>
                  <a:gd name="connsiteX19" fmla="*/ 6155 w 10000"/>
                  <a:gd name="connsiteY19" fmla="*/ 5239 h 10000"/>
                  <a:gd name="connsiteX20" fmla="*/ 5955 w 10000"/>
                  <a:gd name="connsiteY20" fmla="*/ 4854 h 10000"/>
                  <a:gd name="connsiteX21" fmla="*/ 5402 w 10000"/>
                  <a:gd name="connsiteY21" fmla="*/ 4610 h 10000"/>
                  <a:gd name="connsiteX22" fmla="*/ 5207 w 10000"/>
                  <a:gd name="connsiteY22" fmla="*/ 4466 h 10000"/>
                  <a:gd name="connsiteX23" fmla="*/ 4549 w 10000"/>
                  <a:gd name="connsiteY23" fmla="*/ 4099 h 10000"/>
                  <a:gd name="connsiteX24" fmla="*/ 3919 w 10000"/>
                  <a:gd name="connsiteY24" fmla="*/ 3152 h 10000"/>
                  <a:gd name="connsiteX25" fmla="*/ 4203 w 10000"/>
                  <a:gd name="connsiteY25" fmla="*/ 2547 h 10000"/>
                  <a:gd name="connsiteX26" fmla="*/ 3985 w 10000"/>
                  <a:gd name="connsiteY26" fmla="*/ 2029 h 10000"/>
                  <a:gd name="connsiteX27" fmla="*/ 3847 w 10000"/>
                  <a:gd name="connsiteY27" fmla="*/ 1848 h 10000"/>
                  <a:gd name="connsiteX28" fmla="*/ 5099 w 10000"/>
                  <a:gd name="connsiteY28" fmla="*/ 841 h 10000"/>
                  <a:gd name="connsiteX29" fmla="*/ 5131 w 10000"/>
                  <a:gd name="connsiteY29" fmla="*/ 488 h 10000"/>
                  <a:gd name="connsiteX30" fmla="*/ 5819 w 10000"/>
                  <a:gd name="connsiteY30" fmla="*/ 9 h 10000"/>
                  <a:gd name="connsiteX31" fmla="*/ 5975 w 10000"/>
                  <a:gd name="connsiteY31" fmla="*/ 282 h 10000"/>
                  <a:gd name="connsiteX32" fmla="*/ 6372 w 10000"/>
                  <a:gd name="connsiteY32" fmla="*/ 705 h 10000"/>
                  <a:gd name="connsiteX33" fmla="*/ 6335 w 10000"/>
                  <a:gd name="connsiteY33" fmla="*/ 1156 h 10000"/>
                  <a:gd name="connsiteX34" fmla="*/ 5904 w 10000"/>
                  <a:gd name="connsiteY34" fmla="*/ 1732 h 10000"/>
                  <a:gd name="connsiteX35" fmla="*/ 6235 w 10000"/>
                  <a:gd name="connsiteY35" fmla="*/ 2494 h 10000"/>
                  <a:gd name="connsiteX36" fmla="*/ 7174 w 10000"/>
                  <a:gd name="connsiteY36" fmla="*/ 2481 h 10000"/>
                  <a:gd name="connsiteX37" fmla="*/ 7424 w 10000"/>
                  <a:gd name="connsiteY37" fmla="*/ 2225 h 10000"/>
                  <a:gd name="connsiteX38" fmla="*/ 7889 w 10000"/>
                  <a:gd name="connsiteY38" fmla="*/ 2407 h 10000"/>
                  <a:gd name="connsiteX39" fmla="*/ 8401 w 10000"/>
                  <a:gd name="connsiteY39" fmla="*/ 2606 h 10000"/>
                  <a:gd name="connsiteX40" fmla="*/ 8188 w 10000"/>
                  <a:gd name="connsiteY40" fmla="*/ 2900 h 10000"/>
                  <a:gd name="connsiteX41" fmla="*/ 7377 w 10000"/>
                  <a:gd name="connsiteY41" fmla="*/ 4708 h 10000"/>
                  <a:gd name="connsiteX42" fmla="*/ 8368 w 10000"/>
                  <a:gd name="connsiteY42" fmla="*/ 5357 h 10000"/>
                  <a:gd name="connsiteX43" fmla="*/ 8419 w 10000"/>
                  <a:gd name="connsiteY43" fmla="*/ 5756 h 10000"/>
                  <a:gd name="connsiteX44" fmla="*/ 7827 w 10000"/>
                  <a:gd name="connsiteY44" fmla="*/ 6200 h 10000"/>
                  <a:gd name="connsiteX45" fmla="*/ 7614 w 10000"/>
                  <a:gd name="connsiteY45" fmla="*/ 6731 h 10000"/>
                  <a:gd name="connsiteX46" fmla="*/ 7827 w 10000"/>
                  <a:gd name="connsiteY46" fmla="*/ 7598 h 10000"/>
                  <a:gd name="connsiteX47" fmla="*/ 8358 w 10000"/>
                  <a:gd name="connsiteY47" fmla="*/ 7997 h 10000"/>
                  <a:gd name="connsiteX48" fmla="*/ 9368 w 10000"/>
                  <a:gd name="connsiteY48" fmla="*/ 8231 h 10000"/>
                  <a:gd name="connsiteX49" fmla="*/ 9898 w 10000"/>
                  <a:gd name="connsiteY49" fmla="*/ 8420 h 10000"/>
                  <a:gd name="connsiteX50" fmla="*/ 9647 w 10000"/>
                  <a:gd name="connsiteY50" fmla="*/ 8957 h 10000"/>
                  <a:gd name="connsiteX51" fmla="*/ 7596 w 10000"/>
                  <a:gd name="connsiteY51" fmla="*/ 9248 h 10000"/>
                  <a:gd name="connsiteX52" fmla="*/ 6752 w 10000"/>
                  <a:gd name="connsiteY52" fmla="*/ 9339 h 10000"/>
                  <a:gd name="connsiteX53" fmla="*/ 6221 w 10000"/>
                  <a:gd name="connsiteY53" fmla="*/ 8821 h 10000"/>
                  <a:gd name="connsiteX54" fmla="*/ 5141 w 10000"/>
                  <a:gd name="connsiteY54" fmla="*/ 9052 h 10000"/>
                  <a:gd name="connsiteX55" fmla="*/ 5131 w 10000"/>
                  <a:gd name="connsiteY55" fmla="*/ 9594 h 10000"/>
                  <a:gd name="connsiteX56" fmla="*/ 4776 w 10000"/>
                  <a:gd name="connsiteY56" fmla="*/ 9825 h 10000"/>
                  <a:gd name="connsiteX57" fmla="*/ 3189 w 10000"/>
                  <a:gd name="connsiteY57" fmla="*/ 9838 h 10000"/>
                  <a:gd name="connsiteX58" fmla="*/ 2455 w 10000"/>
                  <a:gd name="connsiteY58" fmla="*/ 9895 h 10000"/>
                  <a:gd name="connsiteX0" fmla="*/ 2455 w 10000"/>
                  <a:gd name="connsiteY0" fmla="*/ 9895 h 10000"/>
                  <a:gd name="connsiteX1" fmla="*/ 1763 w 10000"/>
                  <a:gd name="connsiteY1" fmla="*/ 9696 h 10000"/>
                  <a:gd name="connsiteX2" fmla="*/ 1331 w 10000"/>
                  <a:gd name="connsiteY2" fmla="*/ 9545 h 10000"/>
                  <a:gd name="connsiteX3" fmla="*/ 664 w 10000"/>
                  <a:gd name="connsiteY3" fmla="*/ 9091 h 10000"/>
                  <a:gd name="connsiteX4" fmla="*/ 0 w 10000"/>
                  <a:gd name="connsiteY4" fmla="*/ 8717 h 10000"/>
                  <a:gd name="connsiteX5" fmla="*/ 266 w 10000"/>
                  <a:gd name="connsiteY5" fmla="*/ 8317 h 10000"/>
                  <a:gd name="connsiteX6" fmla="*/ 749 w 10000"/>
                  <a:gd name="connsiteY6" fmla="*/ 8144 h 10000"/>
                  <a:gd name="connsiteX7" fmla="*/ 1313 w 10000"/>
                  <a:gd name="connsiteY7" fmla="*/ 7936 h 10000"/>
                  <a:gd name="connsiteX8" fmla="*/ 1763 w 10000"/>
                  <a:gd name="connsiteY8" fmla="*/ 7686 h 10000"/>
                  <a:gd name="connsiteX9" fmla="*/ 1763 w 10000"/>
                  <a:gd name="connsiteY9" fmla="*/ 7374 h 10000"/>
                  <a:gd name="connsiteX10" fmla="*/ 1734 w 10000"/>
                  <a:gd name="connsiteY10" fmla="*/ 7123 h 10000"/>
                  <a:gd name="connsiteX11" fmla="*/ 1867 w 10000"/>
                  <a:gd name="connsiteY11" fmla="*/ 5934 h 10000"/>
                  <a:gd name="connsiteX12" fmla="*/ 2113 w 10000"/>
                  <a:gd name="connsiteY12" fmla="*/ 4806 h 10000"/>
                  <a:gd name="connsiteX13" fmla="*/ 2739 w 10000"/>
                  <a:gd name="connsiteY13" fmla="*/ 5208 h 10000"/>
                  <a:gd name="connsiteX14" fmla="*/ 3502 w 10000"/>
                  <a:gd name="connsiteY14" fmla="*/ 5756 h 10000"/>
                  <a:gd name="connsiteX15" fmla="*/ 4406 w 10000"/>
                  <a:gd name="connsiteY15" fmla="*/ 5679 h 10000"/>
                  <a:gd name="connsiteX16" fmla="*/ 4800 w 10000"/>
                  <a:gd name="connsiteY16" fmla="*/ 5644 h 10000"/>
                  <a:gd name="connsiteX17" fmla="*/ 5344 w 10000"/>
                  <a:gd name="connsiteY17" fmla="*/ 5493 h 10000"/>
                  <a:gd name="connsiteX18" fmla="*/ 5747 w 10000"/>
                  <a:gd name="connsiteY18" fmla="*/ 5330 h 10000"/>
                  <a:gd name="connsiteX19" fmla="*/ 6155 w 10000"/>
                  <a:gd name="connsiteY19" fmla="*/ 5239 h 10000"/>
                  <a:gd name="connsiteX20" fmla="*/ 5955 w 10000"/>
                  <a:gd name="connsiteY20" fmla="*/ 4854 h 10000"/>
                  <a:gd name="connsiteX21" fmla="*/ 5402 w 10000"/>
                  <a:gd name="connsiteY21" fmla="*/ 4610 h 10000"/>
                  <a:gd name="connsiteX22" fmla="*/ 5207 w 10000"/>
                  <a:gd name="connsiteY22" fmla="*/ 4466 h 10000"/>
                  <a:gd name="connsiteX23" fmla="*/ 4549 w 10000"/>
                  <a:gd name="connsiteY23" fmla="*/ 4099 h 10000"/>
                  <a:gd name="connsiteX24" fmla="*/ 3919 w 10000"/>
                  <a:gd name="connsiteY24" fmla="*/ 3152 h 10000"/>
                  <a:gd name="connsiteX25" fmla="*/ 4203 w 10000"/>
                  <a:gd name="connsiteY25" fmla="*/ 2547 h 10000"/>
                  <a:gd name="connsiteX26" fmla="*/ 3985 w 10000"/>
                  <a:gd name="connsiteY26" fmla="*/ 2029 h 10000"/>
                  <a:gd name="connsiteX27" fmla="*/ 3847 w 10000"/>
                  <a:gd name="connsiteY27" fmla="*/ 1848 h 10000"/>
                  <a:gd name="connsiteX28" fmla="*/ 5099 w 10000"/>
                  <a:gd name="connsiteY28" fmla="*/ 841 h 10000"/>
                  <a:gd name="connsiteX29" fmla="*/ 5131 w 10000"/>
                  <a:gd name="connsiteY29" fmla="*/ 488 h 10000"/>
                  <a:gd name="connsiteX30" fmla="*/ 5819 w 10000"/>
                  <a:gd name="connsiteY30" fmla="*/ 9 h 10000"/>
                  <a:gd name="connsiteX31" fmla="*/ 5975 w 10000"/>
                  <a:gd name="connsiteY31" fmla="*/ 282 h 10000"/>
                  <a:gd name="connsiteX32" fmla="*/ 6372 w 10000"/>
                  <a:gd name="connsiteY32" fmla="*/ 705 h 10000"/>
                  <a:gd name="connsiteX33" fmla="*/ 6335 w 10000"/>
                  <a:gd name="connsiteY33" fmla="*/ 1156 h 10000"/>
                  <a:gd name="connsiteX34" fmla="*/ 5904 w 10000"/>
                  <a:gd name="connsiteY34" fmla="*/ 1732 h 10000"/>
                  <a:gd name="connsiteX35" fmla="*/ 6235 w 10000"/>
                  <a:gd name="connsiteY35" fmla="*/ 2494 h 10000"/>
                  <a:gd name="connsiteX36" fmla="*/ 7174 w 10000"/>
                  <a:gd name="connsiteY36" fmla="*/ 2481 h 10000"/>
                  <a:gd name="connsiteX37" fmla="*/ 7424 w 10000"/>
                  <a:gd name="connsiteY37" fmla="*/ 2225 h 10000"/>
                  <a:gd name="connsiteX38" fmla="*/ 7889 w 10000"/>
                  <a:gd name="connsiteY38" fmla="*/ 2407 h 10000"/>
                  <a:gd name="connsiteX39" fmla="*/ 8401 w 10000"/>
                  <a:gd name="connsiteY39" fmla="*/ 2606 h 10000"/>
                  <a:gd name="connsiteX40" fmla="*/ 8188 w 10000"/>
                  <a:gd name="connsiteY40" fmla="*/ 2900 h 10000"/>
                  <a:gd name="connsiteX41" fmla="*/ 7377 w 10000"/>
                  <a:gd name="connsiteY41" fmla="*/ 4708 h 10000"/>
                  <a:gd name="connsiteX42" fmla="*/ 8368 w 10000"/>
                  <a:gd name="connsiteY42" fmla="*/ 5357 h 10000"/>
                  <a:gd name="connsiteX43" fmla="*/ 8419 w 10000"/>
                  <a:gd name="connsiteY43" fmla="*/ 5756 h 10000"/>
                  <a:gd name="connsiteX44" fmla="*/ 7827 w 10000"/>
                  <a:gd name="connsiteY44" fmla="*/ 6200 h 10000"/>
                  <a:gd name="connsiteX45" fmla="*/ 7614 w 10000"/>
                  <a:gd name="connsiteY45" fmla="*/ 6731 h 10000"/>
                  <a:gd name="connsiteX46" fmla="*/ 7827 w 10000"/>
                  <a:gd name="connsiteY46" fmla="*/ 7598 h 10000"/>
                  <a:gd name="connsiteX47" fmla="*/ 8358 w 10000"/>
                  <a:gd name="connsiteY47" fmla="*/ 7997 h 10000"/>
                  <a:gd name="connsiteX48" fmla="*/ 9368 w 10000"/>
                  <a:gd name="connsiteY48" fmla="*/ 8231 h 10000"/>
                  <a:gd name="connsiteX49" fmla="*/ 9898 w 10000"/>
                  <a:gd name="connsiteY49" fmla="*/ 8420 h 10000"/>
                  <a:gd name="connsiteX50" fmla="*/ 9647 w 10000"/>
                  <a:gd name="connsiteY50" fmla="*/ 8957 h 10000"/>
                  <a:gd name="connsiteX51" fmla="*/ 7596 w 10000"/>
                  <a:gd name="connsiteY51" fmla="*/ 9248 h 10000"/>
                  <a:gd name="connsiteX52" fmla="*/ 6752 w 10000"/>
                  <a:gd name="connsiteY52" fmla="*/ 9339 h 10000"/>
                  <a:gd name="connsiteX53" fmla="*/ 6221 w 10000"/>
                  <a:gd name="connsiteY53" fmla="*/ 8821 h 10000"/>
                  <a:gd name="connsiteX54" fmla="*/ 5141 w 10000"/>
                  <a:gd name="connsiteY54" fmla="*/ 9052 h 10000"/>
                  <a:gd name="connsiteX55" fmla="*/ 5131 w 10000"/>
                  <a:gd name="connsiteY55" fmla="*/ 9594 h 10000"/>
                  <a:gd name="connsiteX56" fmla="*/ 4776 w 10000"/>
                  <a:gd name="connsiteY56" fmla="*/ 9825 h 10000"/>
                  <a:gd name="connsiteX57" fmla="*/ 3189 w 10000"/>
                  <a:gd name="connsiteY57" fmla="*/ 9838 h 10000"/>
                  <a:gd name="connsiteX58" fmla="*/ 2455 w 10000"/>
                  <a:gd name="connsiteY58" fmla="*/ 9895 h 10000"/>
                  <a:gd name="connsiteX0" fmla="*/ 2455 w 10000"/>
                  <a:gd name="connsiteY0" fmla="*/ 9895 h 10000"/>
                  <a:gd name="connsiteX1" fmla="*/ 1763 w 10000"/>
                  <a:gd name="connsiteY1" fmla="*/ 9696 h 10000"/>
                  <a:gd name="connsiteX2" fmla="*/ 1331 w 10000"/>
                  <a:gd name="connsiteY2" fmla="*/ 9545 h 10000"/>
                  <a:gd name="connsiteX3" fmla="*/ 664 w 10000"/>
                  <a:gd name="connsiteY3" fmla="*/ 9091 h 10000"/>
                  <a:gd name="connsiteX4" fmla="*/ 0 w 10000"/>
                  <a:gd name="connsiteY4" fmla="*/ 8717 h 10000"/>
                  <a:gd name="connsiteX5" fmla="*/ 266 w 10000"/>
                  <a:gd name="connsiteY5" fmla="*/ 8317 h 10000"/>
                  <a:gd name="connsiteX6" fmla="*/ 749 w 10000"/>
                  <a:gd name="connsiteY6" fmla="*/ 8144 h 10000"/>
                  <a:gd name="connsiteX7" fmla="*/ 1085 w 10000"/>
                  <a:gd name="connsiteY7" fmla="*/ 7767 h 10000"/>
                  <a:gd name="connsiteX8" fmla="*/ 1763 w 10000"/>
                  <a:gd name="connsiteY8" fmla="*/ 7686 h 10000"/>
                  <a:gd name="connsiteX9" fmla="*/ 1763 w 10000"/>
                  <a:gd name="connsiteY9" fmla="*/ 7374 h 10000"/>
                  <a:gd name="connsiteX10" fmla="*/ 1734 w 10000"/>
                  <a:gd name="connsiteY10" fmla="*/ 7123 h 10000"/>
                  <a:gd name="connsiteX11" fmla="*/ 1867 w 10000"/>
                  <a:gd name="connsiteY11" fmla="*/ 5934 h 10000"/>
                  <a:gd name="connsiteX12" fmla="*/ 2113 w 10000"/>
                  <a:gd name="connsiteY12" fmla="*/ 4806 h 10000"/>
                  <a:gd name="connsiteX13" fmla="*/ 2739 w 10000"/>
                  <a:gd name="connsiteY13" fmla="*/ 5208 h 10000"/>
                  <a:gd name="connsiteX14" fmla="*/ 3502 w 10000"/>
                  <a:gd name="connsiteY14" fmla="*/ 5756 h 10000"/>
                  <a:gd name="connsiteX15" fmla="*/ 4406 w 10000"/>
                  <a:gd name="connsiteY15" fmla="*/ 5679 h 10000"/>
                  <a:gd name="connsiteX16" fmla="*/ 4800 w 10000"/>
                  <a:gd name="connsiteY16" fmla="*/ 5644 h 10000"/>
                  <a:gd name="connsiteX17" fmla="*/ 5344 w 10000"/>
                  <a:gd name="connsiteY17" fmla="*/ 5493 h 10000"/>
                  <a:gd name="connsiteX18" fmla="*/ 5747 w 10000"/>
                  <a:gd name="connsiteY18" fmla="*/ 5330 h 10000"/>
                  <a:gd name="connsiteX19" fmla="*/ 6155 w 10000"/>
                  <a:gd name="connsiteY19" fmla="*/ 5239 h 10000"/>
                  <a:gd name="connsiteX20" fmla="*/ 5955 w 10000"/>
                  <a:gd name="connsiteY20" fmla="*/ 4854 h 10000"/>
                  <a:gd name="connsiteX21" fmla="*/ 5402 w 10000"/>
                  <a:gd name="connsiteY21" fmla="*/ 4610 h 10000"/>
                  <a:gd name="connsiteX22" fmla="*/ 5207 w 10000"/>
                  <a:gd name="connsiteY22" fmla="*/ 4466 h 10000"/>
                  <a:gd name="connsiteX23" fmla="*/ 4549 w 10000"/>
                  <a:gd name="connsiteY23" fmla="*/ 4099 h 10000"/>
                  <a:gd name="connsiteX24" fmla="*/ 3919 w 10000"/>
                  <a:gd name="connsiteY24" fmla="*/ 3152 h 10000"/>
                  <a:gd name="connsiteX25" fmla="*/ 4203 w 10000"/>
                  <a:gd name="connsiteY25" fmla="*/ 2547 h 10000"/>
                  <a:gd name="connsiteX26" fmla="*/ 3985 w 10000"/>
                  <a:gd name="connsiteY26" fmla="*/ 2029 h 10000"/>
                  <a:gd name="connsiteX27" fmla="*/ 3847 w 10000"/>
                  <a:gd name="connsiteY27" fmla="*/ 1848 h 10000"/>
                  <a:gd name="connsiteX28" fmla="*/ 5099 w 10000"/>
                  <a:gd name="connsiteY28" fmla="*/ 841 h 10000"/>
                  <a:gd name="connsiteX29" fmla="*/ 5131 w 10000"/>
                  <a:gd name="connsiteY29" fmla="*/ 488 h 10000"/>
                  <a:gd name="connsiteX30" fmla="*/ 5819 w 10000"/>
                  <a:gd name="connsiteY30" fmla="*/ 9 h 10000"/>
                  <a:gd name="connsiteX31" fmla="*/ 5975 w 10000"/>
                  <a:gd name="connsiteY31" fmla="*/ 282 h 10000"/>
                  <a:gd name="connsiteX32" fmla="*/ 6372 w 10000"/>
                  <a:gd name="connsiteY32" fmla="*/ 705 h 10000"/>
                  <a:gd name="connsiteX33" fmla="*/ 6335 w 10000"/>
                  <a:gd name="connsiteY33" fmla="*/ 1156 h 10000"/>
                  <a:gd name="connsiteX34" fmla="*/ 5904 w 10000"/>
                  <a:gd name="connsiteY34" fmla="*/ 1732 h 10000"/>
                  <a:gd name="connsiteX35" fmla="*/ 6235 w 10000"/>
                  <a:gd name="connsiteY35" fmla="*/ 2494 h 10000"/>
                  <a:gd name="connsiteX36" fmla="*/ 7174 w 10000"/>
                  <a:gd name="connsiteY36" fmla="*/ 2481 h 10000"/>
                  <a:gd name="connsiteX37" fmla="*/ 7424 w 10000"/>
                  <a:gd name="connsiteY37" fmla="*/ 2225 h 10000"/>
                  <a:gd name="connsiteX38" fmla="*/ 7889 w 10000"/>
                  <a:gd name="connsiteY38" fmla="*/ 2407 h 10000"/>
                  <a:gd name="connsiteX39" fmla="*/ 8401 w 10000"/>
                  <a:gd name="connsiteY39" fmla="*/ 2606 h 10000"/>
                  <a:gd name="connsiteX40" fmla="*/ 8188 w 10000"/>
                  <a:gd name="connsiteY40" fmla="*/ 2900 h 10000"/>
                  <a:gd name="connsiteX41" fmla="*/ 7377 w 10000"/>
                  <a:gd name="connsiteY41" fmla="*/ 4708 h 10000"/>
                  <a:gd name="connsiteX42" fmla="*/ 8368 w 10000"/>
                  <a:gd name="connsiteY42" fmla="*/ 5357 h 10000"/>
                  <a:gd name="connsiteX43" fmla="*/ 8419 w 10000"/>
                  <a:gd name="connsiteY43" fmla="*/ 5756 h 10000"/>
                  <a:gd name="connsiteX44" fmla="*/ 7827 w 10000"/>
                  <a:gd name="connsiteY44" fmla="*/ 6200 h 10000"/>
                  <a:gd name="connsiteX45" fmla="*/ 7614 w 10000"/>
                  <a:gd name="connsiteY45" fmla="*/ 6731 h 10000"/>
                  <a:gd name="connsiteX46" fmla="*/ 7827 w 10000"/>
                  <a:gd name="connsiteY46" fmla="*/ 7598 h 10000"/>
                  <a:gd name="connsiteX47" fmla="*/ 8358 w 10000"/>
                  <a:gd name="connsiteY47" fmla="*/ 7997 h 10000"/>
                  <a:gd name="connsiteX48" fmla="*/ 9368 w 10000"/>
                  <a:gd name="connsiteY48" fmla="*/ 8231 h 10000"/>
                  <a:gd name="connsiteX49" fmla="*/ 9898 w 10000"/>
                  <a:gd name="connsiteY49" fmla="*/ 8420 h 10000"/>
                  <a:gd name="connsiteX50" fmla="*/ 9647 w 10000"/>
                  <a:gd name="connsiteY50" fmla="*/ 8957 h 10000"/>
                  <a:gd name="connsiteX51" fmla="*/ 7596 w 10000"/>
                  <a:gd name="connsiteY51" fmla="*/ 9248 h 10000"/>
                  <a:gd name="connsiteX52" fmla="*/ 6752 w 10000"/>
                  <a:gd name="connsiteY52" fmla="*/ 9339 h 10000"/>
                  <a:gd name="connsiteX53" fmla="*/ 6221 w 10000"/>
                  <a:gd name="connsiteY53" fmla="*/ 8821 h 10000"/>
                  <a:gd name="connsiteX54" fmla="*/ 5141 w 10000"/>
                  <a:gd name="connsiteY54" fmla="*/ 9052 h 10000"/>
                  <a:gd name="connsiteX55" fmla="*/ 5131 w 10000"/>
                  <a:gd name="connsiteY55" fmla="*/ 9594 h 10000"/>
                  <a:gd name="connsiteX56" fmla="*/ 4776 w 10000"/>
                  <a:gd name="connsiteY56" fmla="*/ 9825 h 10000"/>
                  <a:gd name="connsiteX57" fmla="*/ 3189 w 10000"/>
                  <a:gd name="connsiteY57" fmla="*/ 9838 h 10000"/>
                  <a:gd name="connsiteX58" fmla="*/ 2455 w 10000"/>
                  <a:gd name="connsiteY58" fmla="*/ 9895 h 10000"/>
                  <a:gd name="connsiteX0" fmla="*/ 2455 w 10000"/>
                  <a:gd name="connsiteY0" fmla="*/ 9895 h 10000"/>
                  <a:gd name="connsiteX1" fmla="*/ 1763 w 10000"/>
                  <a:gd name="connsiteY1" fmla="*/ 9696 h 10000"/>
                  <a:gd name="connsiteX2" fmla="*/ 1331 w 10000"/>
                  <a:gd name="connsiteY2" fmla="*/ 9545 h 10000"/>
                  <a:gd name="connsiteX3" fmla="*/ 664 w 10000"/>
                  <a:gd name="connsiteY3" fmla="*/ 9091 h 10000"/>
                  <a:gd name="connsiteX4" fmla="*/ 0 w 10000"/>
                  <a:gd name="connsiteY4" fmla="*/ 8717 h 10000"/>
                  <a:gd name="connsiteX5" fmla="*/ 266 w 10000"/>
                  <a:gd name="connsiteY5" fmla="*/ 8317 h 10000"/>
                  <a:gd name="connsiteX6" fmla="*/ 749 w 10000"/>
                  <a:gd name="connsiteY6" fmla="*/ 8144 h 10000"/>
                  <a:gd name="connsiteX7" fmla="*/ 1085 w 10000"/>
                  <a:gd name="connsiteY7" fmla="*/ 7767 h 10000"/>
                  <a:gd name="connsiteX8" fmla="*/ 1763 w 10000"/>
                  <a:gd name="connsiteY8" fmla="*/ 7686 h 10000"/>
                  <a:gd name="connsiteX9" fmla="*/ 1734 w 10000"/>
                  <a:gd name="connsiteY9" fmla="*/ 7123 h 10000"/>
                  <a:gd name="connsiteX10" fmla="*/ 1867 w 10000"/>
                  <a:gd name="connsiteY10" fmla="*/ 5934 h 10000"/>
                  <a:gd name="connsiteX11" fmla="*/ 2113 w 10000"/>
                  <a:gd name="connsiteY11" fmla="*/ 4806 h 10000"/>
                  <a:gd name="connsiteX12" fmla="*/ 2739 w 10000"/>
                  <a:gd name="connsiteY12" fmla="*/ 5208 h 10000"/>
                  <a:gd name="connsiteX13" fmla="*/ 3502 w 10000"/>
                  <a:gd name="connsiteY13" fmla="*/ 5756 h 10000"/>
                  <a:gd name="connsiteX14" fmla="*/ 4406 w 10000"/>
                  <a:gd name="connsiteY14" fmla="*/ 5679 h 10000"/>
                  <a:gd name="connsiteX15" fmla="*/ 4800 w 10000"/>
                  <a:gd name="connsiteY15" fmla="*/ 5644 h 10000"/>
                  <a:gd name="connsiteX16" fmla="*/ 5344 w 10000"/>
                  <a:gd name="connsiteY16" fmla="*/ 5493 h 10000"/>
                  <a:gd name="connsiteX17" fmla="*/ 5747 w 10000"/>
                  <a:gd name="connsiteY17" fmla="*/ 5330 h 10000"/>
                  <a:gd name="connsiteX18" fmla="*/ 6155 w 10000"/>
                  <a:gd name="connsiteY18" fmla="*/ 5239 h 10000"/>
                  <a:gd name="connsiteX19" fmla="*/ 5955 w 10000"/>
                  <a:gd name="connsiteY19" fmla="*/ 4854 h 10000"/>
                  <a:gd name="connsiteX20" fmla="*/ 5402 w 10000"/>
                  <a:gd name="connsiteY20" fmla="*/ 4610 h 10000"/>
                  <a:gd name="connsiteX21" fmla="*/ 5207 w 10000"/>
                  <a:gd name="connsiteY21" fmla="*/ 4466 h 10000"/>
                  <a:gd name="connsiteX22" fmla="*/ 4549 w 10000"/>
                  <a:gd name="connsiteY22" fmla="*/ 4099 h 10000"/>
                  <a:gd name="connsiteX23" fmla="*/ 3919 w 10000"/>
                  <a:gd name="connsiteY23" fmla="*/ 3152 h 10000"/>
                  <a:gd name="connsiteX24" fmla="*/ 4203 w 10000"/>
                  <a:gd name="connsiteY24" fmla="*/ 2547 h 10000"/>
                  <a:gd name="connsiteX25" fmla="*/ 3985 w 10000"/>
                  <a:gd name="connsiteY25" fmla="*/ 2029 h 10000"/>
                  <a:gd name="connsiteX26" fmla="*/ 3847 w 10000"/>
                  <a:gd name="connsiteY26" fmla="*/ 1848 h 10000"/>
                  <a:gd name="connsiteX27" fmla="*/ 5099 w 10000"/>
                  <a:gd name="connsiteY27" fmla="*/ 841 h 10000"/>
                  <a:gd name="connsiteX28" fmla="*/ 5131 w 10000"/>
                  <a:gd name="connsiteY28" fmla="*/ 488 h 10000"/>
                  <a:gd name="connsiteX29" fmla="*/ 5819 w 10000"/>
                  <a:gd name="connsiteY29" fmla="*/ 9 h 10000"/>
                  <a:gd name="connsiteX30" fmla="*/ 5975 w 10000"/>
                  <a:gd name="connsiteY30" fmla="*/ 282 h 10000"/>
                  <a:gd name="connsiteX31" fmla="*/ 6372 w 10000"/>
                  <a:gd name="connsiteY31" fmla="*/ 705 h 10000"/>
                  <a:gd name="connsiteX32" fmla="*/ 6335 w 10000"/>
                  <a:gd name="connsiteY32" fmla="*/ 1156 h 10000"/>
                  <a:gd name="connsiteX33" fmla="*/ 5904 w 10000"/>
                  <a:gd name="connsiteY33" fmla="*/ 1732 h 10000"/>
                  <a:gd name="connsiteX34" fmla="*/ 6235 w 10000"/>
                  <a:gd name="connsiteY34" fmla="*/ 2494 h 10000"/>
                  <a:gd name="connsiteX35" fmla="*/ 7174 w 10000"/>
                  <a:gd name="connsiteY35" fmla="*/ 2481 h 10000"/>
                  <a:gd name="connsiteX36" fmla="*/ 7424 w 10000"/>
                  <a:gd name="connsiteY36" fmla="*/ 2225 h 10000"/>
                  <a:gd name="connsiteX37" fmla="*/ 7889 w 10000"/>
                  <a:gd name="connsiteY37" fmla="*/ 2407 h 10000"/>
                  <a:gd name="connsiteX38" fmla="*/ 8401 w 10000"/>
                  <a:gd name="connsiteY38" fmla="*/ 2606 h 10000"/>
                  <a:gd name="connsiteX39" fmla="*/ 8188 w 10000"/>
                  <a:gd name="connsiteY39" fmla="*/ 2900 h 10000"/>
                  <a:gd name="connsiteX40" fmla="*/ 7377 w 10000"/>
                  <a:gd name="connsiteY40" fmla="*/ 4708 h 10000"/>
                  <a:gd name="connsiteX41" fmla="*/ 8368 w 10000"/>
                  <a:gd name="connsiteY41" fmla="*/ 5357 h 10000"/>
                  <a:gd name="connsiteX42" fmla="*/ 8419 w 10000"/>
                  <a:gd name="connsiteY42" fmla="*/ 5756 h 10000"/>
                  <a:gd name="connsiteX43" fmla="*/ 7827 w 10000"/>
                  <a:gd name="connsiteY43" fmla="*/ 6200 h 10000"/>
                  <a:gd name="connsiteX44" fmla="*/ 7614 w 10000"/>
                  <a:gd name="connsiteY44" fmla="*/ 6731 h 10000"/>
                  <a:gd name="connsiteX45" fmla="*/ 7827 w 10000"/>
                  <a:gd name="connsiteY45" fmla="*/ 7598 h 10000"/>
                  <a:gd name="connsiteX46" fmla="*/ 8358 w 10000"/>
                  <a:gd name="connsiteY46" fmla="*/ 7997 h 10000"/>
                  <a:gd name="connsiteX47" fmla="*/ 9368 w 10000"/>
                  <a:gd name="connsiteY47" fmla="*/ 8231 h 10000"/>
                  <a:gd name="connsiteX48" fmla="*/ 9898 w 10000"/>
                  <a:gd name="connsiteY48" fmla="*/ 8420 h 10000"/>
                  <a:gd name="connsiteX49" fmla="*/ 9647 w 10000"/>
                  <a:gd name="connsiteY49" fmla="*/ 8957 h 10000"/>
                  <a:gd name="connsiteX50" fmla="*/ 7596 w 10000"/>
                  <a:gd name="connsiteY50" fmla="*/ 9248 h 10000"/>
                  <a:gd name="connsiteX51" fmla="*/ 6752 w 10000"/>
                  <a:gd name="connsiteY51" fmla="*/ 9339 h 10000"/>
                  <a:gd name="connsiteX52" fmla="*/ 6221 w 10000"/>
                  <a:gd name="connsiteY52" fmla="*/ 8821 h 10000"/>
                  <a:gd name="connsiteX53" fmla="*/ 5141 w 10000"/>
                  <a:gd name="connsiteY53" fmla="*/ 9052 h 10000"/>
                  <a:gd name="connsiteX54" fmla="*/ 5131 w 10000"/>
                  <a:gd name="connsiteY54" fmla="*/ 9594 h 10000"/>
                  <a:gd name="connsiteX55" fmla="*/ 4776 w 10000"/>
                  <a:gd name="connsiteY55" fmla="*/ 9825 h 10000"/>
                  <a:gd name="connsiteX56" fmla="*/ 3189 w 10000"/>
                  <a:gd name="connsiteY56" fmla="*/ 9838 h 10000"/>
                  <a:gd name="connsiteX57" fmla="*/ 2455 w 10000"/>
                  <a:gd name="connsiteY57" fmla="*/ 9895 h 10000"/>
                  <a:gd name="connsiteX0" fmla="*/ 2455 w 10000"/>
                  <a:gd name="connsiteY0" fmla="*/ 9895 h 10000"/>
                  <a:gd name="connsiteX1" fmla="*/ 1763 w 10000"/>
                  <a:gd name="connsiteY1" fmla="*/ 9696 h 10000"/>
                  <a:gd name="connsiteX2" fmla="*/ 1331 w 10000"/>
                  <a:gd name="connsiteY2" fmla="*/ 9545 h 10000"/>
                  <a:gd name="connsiteX3" fmla="*/ 664 w 10000"/>
                  <a:gd name="connsiteY3" fmla="*/ 9091 h 10000"/>
                  <a:gd name="connsiteX4" fmla="*/ 0 w 10000"/>
                  <a:gd name="connsiteY4" fmla="*/ 8717 h 10000"/>
                  <a:gd name="connsiteX5" fmla="*/ 266 w 10000"/>
                  <a:gd name="connsiteY5" fmla="*/ 8317 h 10000"/>
                  <a:gd name="connsiteX6" fmla="*/ 749 w 10000"/>
                  <a:gd name="connsiteY6" fmla="*/ 8144 h 10000"/>
                  <a:gd name="connsiteX7" fmla="*/ 1085 w 10000"/>
                  <a:gd name="connsiteY7" fmla="*/ 7767 h 10000"/>
                  <a:gd name="connsiteX8" fmla="*/ 1422 w 10000"/>
                  <a:gd name="connsiteY8" fmla="*/ 7559 h 10000"/>
                  <a:gd name="connsiteX9" fmla="*/ 1734 w 10000"/>
                  <a:gd name="connsiteY9" fmla="*/ 7123 h 10000"/>
                  <a:gd name="connsiteX10" fmla="*/ 1867 w 10000"/>
                  <a:gd name="connsiteY10" fmla="*/ 5934 h 10000"/>
                  <a:gd name="connsiteX11" fmla="*/ 2113 w 10000"/>
                  <a:gd name="connsiteY11" fmla="*/ 4806 h 10000"/>
                  <a:gd name="connsiteX12" fmla="*/ 2739 w 10000"/>
                  <a:gd name="connsiteY12" fmla="*/ 5208 h 10000"/>
                  <a:gd name="connsiteX13" fmla="*/ 3502 w 10000"/>
                  <a:gd name="connsiteY13" fmla="*/ 5756 h 10000"/>
                  <a:gd name="connsiteX14" fmla="*/ 4406 w 10000"/>
                  <a:gd name="connsiteY14" fmla="*/ 5679 h 10000"/>
                  <a:gd name="connsiteX15" fmla="*/ 4800 w 10000"/>
                  <a:gd name="connsiteY15" fmla="*/ 5644 h 10000"/>
                  <a:gd name="connsiteX16" fmla="*/ 5344 w 10000"/>
                  <a:gd name="connsiteY16" fmla="*/ 5493 h 10000"/>
                  <a:gd name="connsiteX17" fmla="*/ 5747 w 10000"/>
                  <a:gd name="connsiteY17" fmla="*/ 5330 h 10000"/>
                  <a:gd name="connsiteX18" fmla="*/ 6155 w 10000"/>
                  <a:gd name="connsiteY18" fmla="*/ 5239 h 10000"/>
                  <a:gd name="connsiteX19" fmla="*/ 5955 w 10000"/>
                  <a:gd name="connsiteY19" fmla="*/ 4854 h 10000"/>
                  <a:gd name="connsiteX20" fmla="*/ 5402 w 10000"/>
                  <a:gd name="connsiteY20" fmla="*/ 4610 h 10000"/>
                  <a:gd name="connsiteX21" fmla="*/ 5207 w 10000"/>
                  <a:gd name="connsiteY21" fmla="*/ 4466 h 10000"/>
                  <a:gd name="connsiteX22" fmla="*/ 4549 w 10000"/>
                  <a:gd name="connsiteY22" fmla="*/ 4099 h 10000"/>
                  <a:gd name="connsiteX23" fmla="*/ 3919 w 10000"/>
                  <a:gd name="connsiteY23" fmla="*/ 3152 h 10000"/>
                  <a:gd name="connsiteX24" fmla="*/ 4203 w 10000"/>
                  <a:gd name="connsiteY24" fmla="*/ 2547 h 10000"/>
                  <a:gd name="connsiteX25" fmla="*/ 3985 w 10000"/>
                  <a:gd name="connsiteY25" fmla="*/ 2029 h 10000"/>
                  <a:gd name="connsiteX26" fmla="*/ 3847 w 10000"/>
                  <a:gd name="connsiteY26" fmla="*/ 1848 h 10000"/>
                  <a:gd name="connsiteX27" fmla="*/ 5099 w 10000"/>
                  <a:gd name="connsiteY27" fmla="*/ 841 h 10000"/>
                  <a:gd name="connsiteX28" fmla="*/ 5131 w 10000"/>
                  <a:gd name="connsiteY28" fmla="*/ 488 h 10000"/>
                  <a:gd name="connsiteX29" fmla="*/ 5819 w 10000"/>
                  <a:gd name="connsiteY29" fmla="*/ 9 h 10000"/>
                  <a:gd name="connsiteX30" fmla="*/ 5975 w 10000"/>
                  <a:gd name="connsiteY30" fmla="*/ 282 h 10000"/>
                  <a:gd name="connsiteX31" fmla="*/ 6372 w 10000"/>
                  <a:gd name="connsiteY31" fmla="*/ 705 h 10000"/>
                  <a:gd name="connsiteX32" fmla="*/ 6335 w 10000"/>
                  <a:gd name="connsiteY32" fmla="*/ 1156 h 10000"/>
                  <a:gd name="connsiteX33" fmla="*/ 5904 w 10000"/>
                  <a:gd name="connsiteY33" fmla="*/ 1732 h 10000"/>
                  <a:gd name="connsiteX34" fmla="*/ 6235 w 10000"/>
                  <a:gd name="connsiteY34" fmla="*/ 2494 h 10000"/>
                  <a:gd name="connsiteX35" fmla="*/ 7174 w 10000"/>
                  <a:gd name="connsiteY35" fmla="*/ 2481 h 10000"/>
                  <a:gd name="connsiteX36" fmla="*/ 7424 w 10000"/>
                  <a:gd name="connsiteY36" fmla="*/ 2225 h 10000"/>
                  <a:gd name="connsiteX37" fmla="*/ 7889 w 10000"/>
                  <a:gd name="connsiteY37" fmla="*/ 2407 h 10000"/>
                  <a:gd name="connsiteX38" fmla="*/ 8401 w 10000"/>
                  <a:gd name="connsiteY38" fmla="*/ 2606 h 10000"/>
                  <a:gd name="connsiteX39" fmla="*/ 8188 w 10000"/>
                  <a:gd name="connsiteY39" fmla="*/ 2900 h 10000"/>
                  <a:gd name="connsiteX40" fmla="*/ 7377 w 10000"/>
                  <a:gd name="connsiteY40" fmla="*/ 4708 h 10000"/>
                  <a:gd name="connsiteX41" fmla="*/ 8368 w 10000"/>
                  <a:gd name="connsiteY41" fmla="*/ 5357 h 10000"/>
                  <a:gd name="connsiteX42" fmla="*/ 8419 w 10000"/>
                  <a:gd name="connsiteY42" fmla="*/ 5756 h 10000"/>
                  <a:gd name="connsiteX43" fmla="*/ 7827 w 10000"/>
                  <a:gd name="connsiteY43" fmla="*/ 6200 h 10000"/>
                  <a:gd name="connsiteX44" fmla="*/ 7614 w 10000"/>
                  <a:gd name="connsiteY44" fmla="*/ 6731 h 10000"/>
                  <a:gd name="connsiteX45" fmla="*/ 7827 w 10000"/>
                  <a:gd name="connsiteY45" fmla="*/ 7598 h 10000"/>
                  <a:gd name="connsiteX46" fmla="*/ 8358 w 10000"/>
                  <a:gd name="connsiteY46" fmla="*/ 7997 h 10000"/>
                  <a:gd name="connsiteX47" fmla="*/ 9368 w 10000"/>
                  <a:gd name="connsiteY47" fmla="*/ 8231 h 10000"/>
                  <a:gd name="connsiteX48" fmla="*/ 9898 w 10000"/>
                  <a:gd name="connsiteY48" fmla="*/ 8420 h 10000"/>
                  <a:gd name="connsiteX49" fmla="*/ 9647 w 10000"/>
                  <a:gd name="connsiteY49" fmla="*/ 8957 h 10000"/>
                  <a:gd name="connsiteX50" fmla="*/ 7596 w 10000"/>
                  <a:gd name="connsiteY50" fmla="*/ 9248 h 10000"/>
                  <a:gd name="connsiteX51" fmla="*/ 6752 w 10000"/>
                  <a:gd name="connsiteY51" fmla="*/ 9339 h 10000"/>
                  <a:gd name="connsiteX52" fmla="*/ 6221 w 10000"/>
                  <a:gd name="connsiteY52" fmla="*/ 8821 h 10000"/>
                  <a:gd name="connsiteX53" fmla="*/ 5141 w 10000"/>
                  <a:gd name="connsiteY53" fmla="*/ 9052 h 10000"/>
                  <a:gd name="connsiteX54" fmla="*/ 5131 w 10000"/>
                  <a:gd name="connsiteY54" fmla="*/ 9594 h 10000"/>
                  <a:gd name="connsiteX55" fmla="*/ 4776 w 10000"/>
                  <a:gd name="connsiteY55" fmla="*/ 9825 h 10000"/>
                  <a:gd name="connsiteX56" fmla="*/ 3189 w 10000"/>
                  <a:gd name="connsiteY56" fmla="*/ 9838 h 10000"/>
                  <a:gd name="connsiteX57" fmla="*/ 2455 w 10000"/>
                  <a:gd name="connsiteY57" fmla="*/ 9895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</a:cxnLst>
                <a:rect l="l" t="t" r="r" b="b"/>
                <a:pathLst>
                  <a:path w="10000" h="10000">
                    <a:moveTo>
                      <a:pt x="2455" y="9895"/>
                    </a:moveTo>
                    <a:cubicBezTo>
                      <a:pt x="2312" y="9821"/>
                      <a:pt x="2005" y="9734"/>
                      <a:pt x="1763" y="9696"/>
                    </a:cubicBezTo>
                    <a:cubicBezTo>
                      <a:pt x="1525" y="9657"/>
                      <a:pt x="1331" y="9587"/>
                      <a:pt x="1331" y="9545"/>
                    </a:cubicBezTo>
                    <a:cubicBezTo>
                      <a:pt x="1331" y="9500"/>
                      <a:pt x="1033" y="9297"/>
                      <a:pt x="664" y="9091"/>
                    </a:cubicBezTo>
                    <a:lnTo>
                      <a:pt x="0" y="8717"/>
                    </a:lnTo>
                    <a:lnTo>
                      <a:pt x="266" y="8317"/>
                    </a:lnTo>
                    <a:cubicBezTo>
                      <a:pt x="644" y="8156"/>
                      <a:pt x="613" y="8236"/>
                      <a:pt x="749" y="8144"/>
                    </a:cubicBezTo>
                    <a:cubicBezTo>
                      <a:pt x="886" y="8052"/>
                      <a:pt x="973" y="7865"/>
                      <a:pt x="1085" y="7767"/>
                    </a:cubicBezTo>
                    <a:cubicBezTo>
                      <a:pt x="1197" y="7670"/>
                      <a:pt x="1314" y="7666"/>
                      <a:pt x="1422" y="7559"/>
                    </a:cubicBezTo>
                    <a:cubicBezTo>
                      <a:pt x="1530" y="7452"/>
                      <a:pt x="1717" y="7415"/>
                      <a:pt x="1734" y="7123"/>
                    </a:cubicBezTo>
                    <a:cubicBezTo>
                      <a:pt x="1805" y="7092"/>
                      <a:pt x="1867" y="6563"/>
                      <a:pt x="1867" y="5934"/>
                    </a:cubicBezTo>
                    <a:cubicBezTo>
                      <a:pt x="1867" y="4899"/>
                      <a:pt x="1886" y="4806"/>
                      <a:pt x="2113" y="4806"/>
                    </a:cubicBezTo>
                    <a:cubicBezTo>
                      <a:pt x="2255" y="4806"/>
                      <a:pt x="2530" y="4980"/>
                      <a:pt x="2739" y="5208"/>
                    </a:cubicBezTo>
                    <a:cubicBezTo>
                      <a:pt x="2947" y="5428"/>
                      <a:pt x="3288" y="5675"/>
                      <a:pt x="3502" y="5756"/>
                    </a:cubicBezTo>
                    <a:cubicBezTo>
                      <a:pt x="3890" y="5903"/>
                      <a:pt x="4406" y="5861"/>
                      <a:pt x="4406" y="5679"/>
                    </a:cubicBezTo>
                    <a:cubicBezTo>
                      <a:pt x="4406" y="5620"/>
                      <a:pt x="4567" y="5606"/>
                      <a:pt x="4800" y="5644"/>
                    </a:cubicBezTo>
                    <a:cubicBezTo>
                      <a:pt x="5113" y="5694"/>
                      <a:pt x="5222" y="5665"/>
                      <a:pt x="5344" y="5493"/>
                    </a:cubicBezTo>
                    <a:cubicBezTo>
                      <a:pt x="5444" y="5354"/>
                      <a:pt x="5586" y="5299"/>
                      <a:pt x="5747" y="5330"/>
                    </a:cubicBezTo>
                    <a:cubicBezTo>
                      <a:pt x="5889" y="5354"/>
                      <a:pt x="6069" y="5316"/>
                      <a:pt x="6155" y="5239"/>
                    </a:cubicBezTo>
                    <a:cubicBezTo>
                      <a:pt x="6283" y="5127"/>
                      <a:pt x="6240" y="5050"/>
                      <a:pt x="5955" y="4854"/>
                    </a:cubicBezTo>
                    <a:cubicBezTo>
                      <a:pt x="5757" y="4718"/>
                      <a:pt x="5510" y="4610"/>
                      <a:pt x="5402" y="4610"/>
                    </a:cubicBezTo>
                    <a:cubicBezTo>
                      <a:pt x="5297" y="4610"/>
                      <a:pt x="5207" y="4543"/>
                      <a:pt x="5207" y="4466"/>
                    </a:cubicBezTo>
                    <a:cubicBezTo>
                      <a:pt x="5207" y="4385"/>
                      <a:pt x="4908" y="4222"/>
                      <a:pt x="4549" y="4099"/>
                    </a:cubicBezTo>
                    <a:cubicBezTo>
                      <a:pt x="3800" y="3844"/>
                      <a:pt x="3625" y="3582"/>
                      <a:pt x="3919" y="3152"/>
                    </a:cubicBezTo>
                    <a:cubicBezTo>
                      <a:pt x="4022" y="3005"/>
                      <a:pt x="4150" y="2733"/>
                      <a:pt x="4203" y="2547"/>
                    </a:cubicBezTo>
                    <a:cubicBezTo>
                      <a:pt x="4288" y="2261"/>
                      <a:pt x="4255" y="2184"/>
                      <a:pt x="3985" y="2029"/>
                    </a:cubicBezTo>
                    <a:cubicBezTo>
                      <a:pt x="3810" y="1932"/>
                      <a:pt x="3747" y="1852"/>
                      <a:pt x="3847" y="1848"/>
                    </a:cubicBezTo>
                    <a:cubicBezTo>
                      <a:pt x="4094" y="1845"/>
                      <a:pt x="5069" y="1058"/>
                      <a:pt x="5099" y="841"/>
                    </a:cubicBezTo>
                    <a:cubicBezTo>
                      <a:pt x="5108" y="744"/>
                      <a:pt x="5122" y="586"/>
                      <a:pt x="5131" y="488"/>
                    </a:cubicBezTo>
                    <a:cubicBezTo>
                      <a:pt x="5146" y="254"/>
                      <a:pt x="5586" y="-54"/>
                      <a:pt x="5819" y="9"/>
                    </a:cubicBezTo>
                    <a:cubicBezTo>
                      <a:pt x="5922" y="40"/>
                      <a:pt x="5994" y="164"/>
                      <a:pt x="5975" y="282"/>
                    </a:cubicBezTo>
                    <a:cubicBezTo>
                      <a:pt x="5951" y="439"/>
                      <a:pt x="6069" y="565"/>
                      <a:pt x="6372" y="705"/>
                    </a:cubicBezTo>
                    <a:cubicBezTo>
                      <a:pt x="6880" y="947"/>
                      <a:pt x="6871" y="1089"/>
                      <a:pt x="6335" y="1156"/>
                    </a:cubicBezTo>
                    <a:cubicBezTo>
                      <a:pt x="5966" y="1205"/>
                      <a:pt x="5941" y="1236"/>
                      <a:pt x="5904" y="1732"/>
                    </a:cubicBezTo>
                    <a:cubicBezTo>
                      <a:pt x="5866" y="2204"/>
                      <a:pt x="5899" y="2281"/>
                      <a:pt x="6235" y="2494"/>
                    </a:cubicBezTo>
                    <a:cubicBezTo>
                      <a:pt x="6714" y="2799"/>
                      <a:pt x="6866" y="2795"/>
                      <a:pt x="7174" y="2481"/>
                    </a:cubicBezTo>
                    <a:lnTo>
                      <a:pt x="7424" y="2225"/>
                    </a:lnTo>
                    <a:lnTo>
                      <a:pt x="7889" y="2407"/>
                    </a:lnTo>
                    <a:lnTo>
                      <a:pt x="8401" y="2606"/>
                    </a:lnTo>
                    <a:cubicBezTo>
                      <a:pt x="8424" y="2617"/>
                      <a:pt x="8330" y="2750"/>
                      <a:pt x="8188" y="2900"/>
                    </a:cubicBezTo>
                    <a:cubicBezTo>
                      <a:pt x="7860" y="3253"/>
                      <a:pt x="7349" y="4382"/>
                      <a:pt x="7377" y="4708"/>
                    </a:cubicBezTo>
                    <a:cubicBezTo>
                      <a:pt x="7405" y="5074"/>
                      <a:pt x="7577" y="5186"/>
                      <a:pt x="8368" y="5357"/>
                    </a:cubicBezTo>
                    <a:cubicBezTo>
                      <a:pt x="9173" y="5529"/>
                      <a:pt x="9192" y="5661"/>
                      <a:pt x="8419" y="5756"/>
                    </a:cubicBezTo>
                    <a:cubicBezTo>
                      <a:pt x="7918" y="5812"/>
                      <a:pt x="7661" y="6005"/>
                      <a:pt x="7827" y="6200"/>
                    </a:cubicBezTo>
                    <a:cubicBezTo>
                      <a:pt x="7870" y="6249"/>
                      <a:pt x="7775" y="6491"/>
                      <a:pt x="7614" y="6731"/>
                    </a:cubicBezTo>
                    <a:cubicBezTo>
                      <a:pt x="7254" y="7281"/>
                      <a:pt x="7306" y="7490"/>
                      <a:pt x="7827" y="7598"/>
                    </a:cubicBezTo>
                    <a:cubicBezTo>
                      <a:pt x="8126" y="7661"/>
                      <a:pt x="8268" y="7769"/>
                      <a:pt x="8358" y="7997"/>
                    </a:cubicBezTo>
                    <a:cubicBezTo>
                      <a:pt x="8491" y="8322"/>
                      <a:pt x="8666" y="8363"/>
                      <a:pt x="9368" y="8231"/>
                    </a:cubicBezTo>
                    <a:cubicBezTo>
                      <a:pt x="9647" y="8175"/>
                      <a:pt x="9746" y="8210"/>
                      <a:pt x="9898" y="8420"/>
                    </a:cubicBezTo>
                    <a:cubicBezTo>
                      <a:pt x="10068" y="8657"/>
                      <a:pt x="10054" y="8692"/>
                      <a:pt x="9647" y="8957"/>
                    </a:cubicBezTo>
                    <a:cubicBezTo>
                      <a:pt x="9197" y="9255"/>
                      <a:pt x="8988" y="9287"/>
                      <a:pt x="7596" y="9248"/>
                    </a:cubicBezTo>
                    <a:cubicBezTo>
                      <a:pt x="7155" y="9237"/>
                      <a:pt x="6804" y="9273"/>
                      <a:pt x="6752" y="9339"/>
                    </a:cubicBezTo>
                    <a:cubicBezTo>
                      <a:pt x="6619" y="9493"/>
                      <a:pt x="6122" y="9007"/>
                      <a:pt x="6221" y="8821"/>
                    </a:cubicBezTo>
                    <a:cubicBezTo>
                      <a:pt x="6444" y="8388"/>
                      <a:pt x="5453" y="8601"/>
                      <a:pt x="5141" y="9052"/>
                    </a:cubicBezTo>
                    <a:cubicBezTo>
                      <a:pt x="4942" y="9332"/>
                      <a:pt x="4942" y="9381"/>
                      <a:pt x="5131" y="9594"/>
                    </a:cubicBezTo>
                    <a:cubicBezTo>
                      <a:pt x="5383" y="9877"/>
                      <a:pt x="5202" y="9993"/>
                      <a:pt x="4776" y="9825"/>
                    </a:cubicBezTo>
                    <a:cubicBezTo>
                      <a:pt x="4350" y="9654"/>
                      <a:pt x="3444" y="9661"/>
                      <a:pt x="3189" y="9838"/>
                    </a:cubicBezTo>
                    <a:cubicBezTo>
                      <a:pt x="2905" y="10038"/>
                      <a:pt x="2753" y="10048"/>
                      <a:pt x="2455" y="9895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9" name="michoacan">
                <a:extLst>
                  <a:ext uri="{FF2B5EF4-FFF2-40B4-BE49-F238E27FC236}">
                    <a16:creationId xmlns:a16="http://schemas.microsoft.com/office/drawing/2014/main" id="{A2E3B8EC-EC31-4561-B1E0-F6BBE4E78B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8262" y="5391150"/>
                <a:ext cx="965199" cy="709613"/>
              </a:xfrm>
              <a:custGeom>
                <a:avLst/>
                <a:gdLst>
                  <a:gd name="T0" fmla="*/ 1280 w 3521"/>
                  <a:gd name="T1" fmla="*/ 2450 h 2492"/>
                  <a:gd name="T2" fmla="*/ 1099 w 3521"/>
                  <a:gd name="T3" fmla="*/ 2409 h 2492"/>
                  <a:gd name="T4" fmla="*/ 887 w 3521"/>
                  <a:gd name="T5" fmla="*/ 2325 h 2492"/>
                  <a:gd name="T6" fmla="*/ 603 w 3521"/>
                  <a:gd name="T7" fmla="*/ 2211 h 2492"/>
                  <a:gd name="T8" fmla="*/ 208 w 3521"/>
                  <a:gd name="T9" fmla="*/ 2012 h 2492"/>
                  <a:gd name="T10" fmla="*/ 128 w 3521"/>
                  <a:gd name="T11" fmla="*/ 1893 h 2492"/>
                  <a:gd name="T12" fmla="*/ 78 w 3521"/>
                  <a:gd name="T13" fmla="*/ 1615 h 2492"/>
                  <a:gd name="T14" fmla="*/ 156 w 3521"/>
                  <a:gd name="T15" fmla="*/ 1503 h 2492"/>
                  <a:gd name="T16" fmla="*/ 259 w 3521"/>
                  <a:gd name="T17" fmla="*/ 1470 h 2492"/>
                  <a:gd name="T18" fmla="*/ 366 w 3521"/>
                  <a:gd name="T19" fmla="*/ 1442 h 2492"/>
                  <a:gd name="T20" fmla="*/ 474 w 3521"/>
                  <a:gd name="T21" fmla="*/ 1435 h 2492"/>
                  <a:gd name="T22" fmla="*/ 725 w 3521"/>
                  <a:gd name="T23" fmla="*/ 1323 h 2492"/>
                  <a:gd name="T24" fmla="*/ 943 w 3521"/>
                  <a:gd name="T25" fmla="*/ 1194 h 2492"/>
                  <a:gd name="T26" fmla="*/ 1161 w 3521"/>
                  <a:gd name="T27" fmla="*/ 940 h 2492"/>
                  <a:gd name="T28" fmla="*/ 1075 w 3521"/>
                  <a:gd name="T29" fmla="*/ 874 h 2492"/>
                  <a:gd name="T30" fmla="*/ 998 w 3521"/>
                  <a:gd name="T31" fmla="*/ 817 h 2492"/>
                  <a:gd name="T32" fmla="*/ 969 w 3521"/>
                  <a:gd name="T33" fmla="*/ 724 h 2492"/>
                  <a:gd name="T34" fmla="*/ 969 w 3521"/>
                  <a:gd name="T35" fmla="*/ 618 h 2492"/>
                  <a:gd name="T36" fmla="*/ 998 w 3521"/>
                  <a:gd name="T37" fmla="*/ 520 h 2492"/>
                  <a:gd name="T38" fmla="*/ 693 w 3521"/>
                  <a:gd name="T39" fmla="*/ 386 h 2492"/>
                  <a:gd name="T40" fmla="*/ 644 w 3521"/>
                  <a:gd name="T41" fmla="*/ 273 h 2492"/>
                  <a:gd name="T42" fmla="*/ 844 w 3521"/>
                  <a:gd name="T43" fmla="*/ 198 h 2492"/>
                  <a:gd name="T44" fmla="*/ 1111 w 3521"/>
                  <a:gd name="T45" fmla="*/ 110 h 2492"/>
                  <a:gd name="T46" fmla="*/ 1435 w 3521"/>
                  <a:gd name="T47" fmla="*/ 20 h 2492"/>
                  <a:gd name="T48" fmla="*/ 1651 w 3521"/>
                  <a:gd name="T49" fmla="*/ 0 h 2492"/>
                  <a:gd name="T50" fmla="*/ 1732 w 3521"/>
                  <a:gd name="T51" fmla="*/ 89 h 2492"/>
                  <a:gd name="T52" fmla="*/ 1957 w 3521"/>
                  <a:gd name="T53" fmla="*/ 121 h 2492"/>
                  <a:gd name="T54" fmla="*/ 2211 w 3521"/>
                  <a:gd name="T55" fmla="*/ 231 h 2492"/>
                  <a:gd name="T56" fmla="*/ 2411 w 3521"/>
                  <a:gd name="T57" fmla="*/ 346 h 2492"/>
                  <a:gd name="T58" fmla="*/ 2721 w 3521"/>
                  <a:gd name="T59" fmla="*/ 352 h 2492"/>
                  <a:gd name="T60" fmla="*/ 2941 w 3521"/>
                  <a:gd name="T61" fmla="*/ 414 h 2492"/>
                  <a:gd name="T62" fmla="*/ 3206 w 3521"/>
                  <a:gd name="T63" fmla="*/ 356 h 2492"/>
                  <a:gd name="T64" fmla="*/ 3476 w 3521"/>
                  <a:gd name="T65" fmla="*/ 324 h 2492"/>
                  <a:gd name="T66" fmla="*/ 3481 w 3521"/>
                  <a:gd name="T67" fmla="*/ 545 h 2492"/>
                  <a:gd name="T68" fmla="*/ 3453 w 3521"/>
                  <a:gd name="T69" fmla="*/ 599 h 2492"/>
                  <a:gd name="T70" fmla="*/ 3428 w 3521"/>
                  <a:gd name="T71" fmla="*/ 662 h 2492"/>
                  <a:gd name="T72" fmla="*/ 3376 w 3521"/>
                  <a:gd name="T73" fmla="*/ 961 h 2492"/>
                  <a:gd name="T74" fmla="*/ 3139 w 3521"/>
                  <a:gd name="T75" fmla="*/ 1616 h 2492"/>
                  <a:gd name="T76" fmla="*/ 3058 w 3521"/>
                  <a:gd name="T77" fmla="*/ 1834 h 2492"/>
                  <a:gd name="T78" fmla="*/ 3009 w 3521"/>
                  <a:gd name="T79" fmla="*/ 1941 h 2492"/>
                  <a:gd name="T80" fmla="*/ 2369 w 3521"/>
                  <a:gd name="T81" fmla="*/ 1860 h 2492"/>
                  <a:gd name="T82" fmla="*/ 2049 w 3521"/>
                  <a:gd name="T83" fmla="*/ 1822 h 2492"/>
                  <a:gd name="T84" fmla="*/ 1747 w 3521"/>
                  <a:gd name="T85" fmla="*/ 1842 h 2492"/>
                  <a:gd name="T86" fmla="*/ 1735 w 3521"/>
                  <a:gd name="T87" fmla="*/ 2067 h 2492"/>
                  <a:gd name="T88" fmla="*/ 1640 w 3521"/>
                  <a:gd name="T89" fmla="*/ 2177 h 2492"/>
                  <a:gd name="T90" fmla="*/ 1534 w 3521"/>
                  <a:gd name="T91" fmla="*/ 2370 h 2492"/>
                  <a:gd name="T92" fmla="*/ 1456 w 3521"/>
                  <a:gd name="T93" fmla="*/ 2490 h 2492"/>
                  <a:gd name="T94" fmla="*/ 1280 w 3521"/>
                  <a:gd name="T95" fmla="*/ 2450 h 2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3521" h="2492">
                    <a:moveTo>
                      <a:pt x="1280" y="2450"/>
                    </a:moveTo>
                    <a:cubicBezTo>
                      <a:pt x="1226" y="2429"/>
                      <a:pt x="1144" y="2411"/>
                      <a:pt x="1099" y="2409"/>
                    </a:cubicBezTo>
                    <a:cubicBezTo>
                      <a:pt x="1054" y="2408"/>
                      <a:pt x="959" y="2370"/>
                      <a:pt x="887" y="2325"/>
                    </a:cubicBezTo>
                    <a:cubicBezTo>
                      <a:pt x="816" y="2280"/>
                      <a:pt x="688" y="2229"/>
                      <a:pt x="603" y="2211"/>
                    </a:cubicBezTo>
                    <a:cubicBezTo>
                      <a:pt x="445" y="2179"/>
                      <a:pt x="208" y="2059"/>
                      <a:pt x="208" y="2012"/>
                    </a:cubicBezTo>
                    <a:cubicBezTo>
                      <a:pt x="208" y="1998"/>
                      <a:pt x="172" y="1944"/>
                      <a:pt x="128" y="1893"/>
                    </a:cubicBezTo>
                    <a:cubicBezTo>
                      <a:pt x="8" y="1754"/>
                      <a:pt x="0" y="1708"/>
                      <a:pt x="78" y="1615"/>
                    </a:cubicBezTo>
                    <a:cubicBezTo>
                      <a:pt x="115" y="1571"/>
                      <a:pt x="150" y="1520"/>
                      <a:pt x="156" y="1503"/>
                    </a:cubicBezTo>
                    <a:cubicBezTo>
                      <a:pt x="162" y="1486"/>
                      <a:pt x="208" y="1471"/>
                      <a:pt x="259" y="1470"/>
                    </a:cubicBezTo>
                    <a:cubicBezTo>
                      <a:pt x="309" y="1468"/>
                      <a:pt x="358" y="1456"/>
                      <a:pt x="366" y="1442"/>
                    </a:cubicBezTo>
                    <a:cubicBezTo>
                      <a:pt x="374" y="1429"/>
                      <a:pt x="423" y="1426"/>
                      <a:pt x="474" y="1435"/>
                    </a:cubicBezTo>
                    <a:cubicBezTo>
                      <a:pt x="554" y="1450"/>
                      <a:pt x="587" y="1436"/>
                      <a:pt x="725" y="1323"/>
                    </a:cubicBezTo>
                    <a:cubicBezTo>
                      <a:pt x="813" y="1252"/>
                      <a:pt x="910" y="1194"/>
                      <a:pt x="943" y="1194"/>
                    </a:cubicBezTo>
                    <a:cubicBezTo>
                      <a:pt x="1027" y="1194"/>
                      <a:pt x="1171" y="1027"/>
                      <a:pt x="1161" y="940"/>
                    </a:cubicBezTo>
                    <a:cubicBezTo>
                      <a:pt x="1155" y="882"/>
                      <a:pt x="1139" y="870"/>
                      <a:pt x="1075" y="874"/>
                    </a:cubicBezTo>
                    <a:cubicBezTo>
                      <a:pt x="1012" y="879"/>
                      <a:pt x="998" y="868"/>
                      <a:pt x="998" y="817"/>
                    </a:cubicBezTo>
                    <a:cubicBezTo>
                      <a:pt x="998" y="782"/>
                      <a:pt x="985" y="740"/>
                      <a:pt x="969" y="724"/>
                    </a:cubicBezTo>
                    <a:cubicBezTo>
                      <a:pt x="948" y="704"/>
                      <a:pt x="948" y="671"/>
                      <a:pt x="969" y="618"/>
                    </a:cubicBezTo>
                    <a:cubicBezTo>
                      <a:pt x="985" y="576"/>
                      <a:pt x="998" y="531"/>
                      <a:pt x="998" y="520"/>
                    </a:cubicBezTo>
                    <a:cubicBezTo>
                      <a:pt x="998" y="493"/>
                      <a:pt x="808" y="409"/>
                      <a:pt x="693" y="386"/>
                    </a:cubicBezTo>
                    <a:cubicBezTo>
                      <a:pt x="591" y="366"/>
                      <a:pt x="586" y="355"/>
                      <a:pt x="644" y="273"/>
                    </a:cubicBezTo>
                    <a:cubicBezTo>
                      <a:pt x="674" y="230"/>
                      <a:pt x="727" y="210"/>
                      <a:pt x="844" y="198"/>
                    </a:cubicBezTo>
                    <a:cubicBezTo>
                      <a:pt x="946" y="187"/>
                      <a:pt x="1043" y="155"/>
                      <a:pt x="1111" y="110"/>
                    </a:cubicBezTo>
                    <a:cubicBezTo>
                      <a:pt x="1191" y="57"/>
                      <a:pt x="1273" y="34"/>
                      <a:pt x="1435" y="20"/>
                    </a:cubicBezTo>
                    <a:lnTo>
                      <a:pt x="1651" y="0"/>
                    </a:lnTo>
                    <a:lnTo>
                      <a:pt x="1732" y="89"/>
                    </a:lnTo>
                    <a:cubicBezTo>
                      <a:pt x="1827" y="192"/>
                      <a:pt x="1868" y="198"/>
                      <a:pt x="1957" y="121"/>
                    </a:cubicBezTo>
                    <a:cubicBezTo>
                      <a:pt x="2076" y="19"/>
                      <a:pt x="2211" y="77"/>
                      <a:pt x="2211" y="231"/>
                    </a:cubicBezTo>
                    <a:cubicBezTo>
                      <a:pt x="2211" y="337"/>
                      <a:pt x="2316" y="397"/>
                      <a:pt x="2411" y="346"/>
                    </a:cubicBezTo>
                    <a:cubicBezTo>
                      <a:pt x="2523" y="286"/>
                      <a:pt x="2671" y="289"/>
                      <a:pt x="2721" y="352"/>
                    </a:cubicBezTo>
                    <a:cubicBezTo>
                      <a:pt x="2755" y="395"/>
                      <a:pt x="2805" y="409"/>
                      <a:pt x="2941" y="414"/>
                    </a:cubicBezTo>
                    <a:cubicBezTo>
                      <a:pt x="3088" y="420"/>
                      <a:pt x="3132" y="411"/>
                      <a:pt x="3206" y="356"/>
                    </a:cubicBezTo>
                    <a:cubicBezTo>
                      <a:pt x="3303" y="285"/>
                      <a:pt x="3422" y="271"/>
                      <a:pt x="3476" y="324"/>
                    </a:cubicBezTo>
                    <a:cubicBezTo>
                      <a:pt x="3517" y="365"/>
                      <a:pt x="3521" y="545"/>
                      <a:pt x="3481" y="545"/>
                    </a:cubicBezTo>
                    <a:cubicBezTo>
                      <a:pt x="3466" y="545"/>
                      <a:pt x="3453" y="569"/>
                      <a:pt x="3453" y="599"/>
                    </a:cubicBezTo>
                    <a:cubicBezTo>
                      <a:pt x="3453" y="628"/>
                      <a:pt x="3442" y="657"/>
                      <a:pt x="3428" y="662"/>
                    </a:cubicBezTo>
                    <a:cubicBezTo>
                      <a:pt x="3414" y="667"/>
                      <a:pt x="3391" y="802"/>
                      <a:pt x="3376" y="961"/>
                    </a:cubicBezTo>
                    <a:cubicBezTo>
                      <a:pt x="3345" y="1283"/>
                      <a:pt x="3225" y="1615"/>
                      <a:pt x="3139" y="1616"/>
                    </a:cubicBezTo>
                    <a:cubicBezTo>
                      <a:pt x="3079" y="1617"/>
                      <a:pt x="3058" y="1675"/>
                      <a:pt x="3058" y="1834"/>
                    </a:cubicBezTo>
                    <a:cubicBezTo>
                      <a:pt x="3058" y="1945"/>
                      <a:pt x="3052" y="1959"/>
                      <a:pt x="3009" y="1941"/>
                    </a:cubicBezTo>
                    <a:cubicBezTo>
                      <a:pt x="2896" y="1892"/>
                      <a:pt x="2658" y="1862"/>
                      <a:pt x="2369" y="1860"/>
                    </a:cubicBezTo>
                    <a:cubicBezTo>
                      <a:pt x="2150" y="1858"/>
                      <a:pt x="2058" y="1847"/>
                      <a:pt x="2049" y="1822"/>
                    </a:cubicBezTo>
                    <a:cubicBezTo>
                      <a:pt x="2029" y="1763"/>
                      <a:pt x="1805" y="1778"/>
                      <a:pt x="1747" y="1842"/>
                    </a:cubicBezTo>
                    <a:cubicBezTo>
                      <a:pt x="1701" y="1893"/>
                      <a:pt x="1698" y="1932"/>
                      <a:pt x="1735" y="2067"/>
                    </a:cubicBezTo>
                    <a:cubicBezTo>
                      <a:pt x="1741" y="2089"/>
                      <a:pt x="1700" y="2137"/>
                      <a:pt x="1640" y="2177"/>
                    </a:cubicBezTo>
                    <a:cubicBezTo>
                      <a:pt x="1545" y="2240"/>
                      <a:pt x="1534" y="2260"/>
                      <a:pt x="1534" y="2370"/>
                    </a:cubicBezTo>
                    <a:cubicBezTo>
                      <a:pt x="1534" y="2485"/>
                      <a:pt x="1530" y="2492"/>
                      <a:pt x="1456" y="2490"/>
                    </a:cubicBezTo>
                    <a:cubicBezTo>
                      <a:pt x="1414" y="2489"/>
                      <a:pt x="1334" y="2470"/>
                      <a:pt x="1280" y="2450"/>
                    </a:cubicBezTo>
                    <a:close/>
                  </a:path>
                </a:pathLst>
              </a:custGeom>
              <a:solidFill>
                <a:srgbClr val="F2F2F2"/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0" name="morelos">
                <a:extLst>
                  <a:ext uri="{FF2B5EF4-FFF2-40B4-BE49-F238E27FC236}">
                    <a16:creationId xmlns:a16="http://schemas.microsoft.com/office/drawing/2014/main" id="{713D0119-B88E-4FEB-99DC-4723DD4493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54751" y="5756275"/>
                <a:ext cx="198438" cy="177800"/>
              </a:xfrm>
              <a:custGeom>
                <a:avLst/>
                <a:gdLst>
                  <a:gd name="T0" fmla="*/ 339 w 788"/>
                  <a:gd name="T1" fmla="*/ 595 h 680"/>
                  <a:gd name="T2" fmla="*/ 198 w 788"/>
                  <a:gd name="T3" fmla="*/ 552 h 680"/>
                  <a:gd name="T4" fmla="*/ 155 w 788"/>
                  <a:gd name="T5" fmla="*/ 577 h 680"/>
                  <a:gd name="T6" fmla="*/ 113 w 788"/>
                  <a:gd name="T7" fmla="*/ 521 h 680"/>
                  <a:gd name="T8" fmla="*/ 56 w 788"/>
                  <a:gd name="T9" fmla="*/ 434 h 680"/>
                  <a:gd name="T10" fmla="*/ 0 w 788"/>
                  <a:gd name="T11" fmla="*/ 365 h 680"/>
                  <a:gd name="T12" fmla="*/ 113 w 788"/>
                  <a:gd name="T13" fmla="*/ 214 h 680"/>
                  <a:gd name="T14" fmla="*/ 226 w 788"/>
                  <a:gd name="T15" fmla="*/ 40 h 680"/>
                  <a:gd name="T16" fmla="*/ 332 w 788"/>
                  <a:gd name="T17" fmla="*/ 15 h 680"/>
                  <a:gd name="T18" fmla="*/ 593 w 788"/>
                  <a:gd name="T19" fmla="*/ 118 h 680"/>
                  <a:gd name="T20" fmla="*/ 692 w 788"/>
                  <a:gd name="T21" fmla="*/ 172 h 680"/>
                  <a:gd name="T22" fmla="*/ 755 w 788"/>
                  <a:gd name="T23" fmla="*/ 228 h 680"/>
                  <a:gd name="T24" fmla="*/ 755 w 788"/>
                  <a:gd name="T25" fmla="*/ 341 h 680"/>
                  <a:gd name="T26" fmla="*/ 762 w 788"/>
                  <a:gd name="T27" fmla="*/ 398 h 680"/>
                  <a:gd name="T28" fmla="*/ 734 w 788"/>
                  <a:gd name="T29" fmla="*/ 497 h 680"/>
                  <a:gd name="T30" fmla="*/ 674 w 788"/>
                  <a:gd name="T31" fmla="*/ 560 h 680"/>
                  <a:gd name="T32" fmla="*/ 601 w 788"/>
                  <a:gd name="T33" fmla="*/ 561 h 680"/>
                  <a:gd name="T34" fmla="*/ 413 w 788"/>
                  <a:gd name="T35" fmla="*/ 680 h 680"/>
                  <a:gd name="T36" fmla="*/ 339 w 788"/>
                  <a:gd name="T37" fmla="*/ 595 h 680"/>
                  <a:gd name="connsiteX0" fmla="*/ 4302 w 9809"/>
                  <a:gd name="connsiteY0" fmla="*/ 8568 h 9818"/>
                  <a:gd name="connsiteX1" fmla="*/ 2513 w 9809"/>
                  <a:gd name="connsiteY1" fmla="*/ 7936 h 9818"/>
                  <a:gd name="connsiteX2" fmla="*/ 1967 w 9809"/>
                  <a:gd name="connsiteY2" fmla="*/ 8303 h 9818"/>
                  <a:gd name="connsiteX3" fmla="*/ 1434 w 9809"/>
                  <a:gd name="connsiteY3" fmla="*/ 7480 h 9818"/>
                  <a:gd name="connsiteX4" fmla="*/ 711 w 9809"/>
                  <a:gd name="connsiteY4" fmla="*/ 6200 h 9818"/>
                  <a:gd name="connsiteX5" fmla="*/ 0 w 9809"/>
                  <a:gd name="connsiteY5" fmla="*/ 5186 h 9818"/>
                  <a:gd name="connsiteX6" fmla="*/ 1434 w 9809"/>
                  <a:gd name="connsiteY6" fmla="*/ 2965 h 9818"/>
                  <a:gd name="connsiteX7" fmla="*/ 2868 w 9809"/>
                  <a:gd name="connsiteY7" fmla="*/ 406 h 9818"/>
                  <a:gd name="connsiteX8" fmla="*/ 4213 w 9809"/>
                  <a:gd name="connsiteY8" fmla="*/ 39 h 9818"/>
                  <a:gd name="connsiteX9" fmla="*/ 8171 w 9809"/>
                  <a:gd name="connsiteY9" fmla="*/ 661 h 9818"/>
                  <a:gd name="connsiteX10" fmla="*/ 8782 w 9809"/>
                  <a:gd name="connsiteY10" fmla="*/ 2347 h 9818"/>
                  <a:gd name="connsiteX11" fmla="*/ 9581 w 9809"/>
                  <a:gd name="connsiteY11" fmla="*/ 3171 h 9818"/>
                  <a:gd name="connsiteX12" fmla="*/ 9581 w 9809"/>
                  <a:gd name="connsiteY12" fmla="*/ 4833 h 9818"/>
                  <a:gd name="connsiteX13" fmla="*/ 9670 w 9809"/>
                  <a:gd name="connsiteY13" fmla="*/ 5671 h 9818"/>
                  <a:gd name="connsiteX14" fmla="*/ 9315 w 9809"/>
                  <a:gd name="connsiteY14" fmla="*/ 7127 h 9818"/>
                  <a:gd name="connsiteX15" fmla="*/ 8553 w 9809"/>
                  <a:gd name="connsiteY15" fmla="*/ 8053 h 9818"/>
                  <a:gd name="connsiteX16" fmla="*/ 7627 w 9809"/>
                  <a:gd name="connsiteY16" fmla="*/ 8068 h 9818"/>
                  <a:gd name="connsiteX17" fmla="*/ 5241 w 9809"/>
                  <a:gd name="connsiteY17" fmla="*/ 9818 h 9818"/>
                  <a:gd name="connsiteX18" fmla="*/ 4302 w 9809"/>
                  <a:gd name="connsiteY18" fmla="*/ 8568 h 9818"/>
                  <a:gd name="connsiteX0" fmla="*/ 4386 w 10000"/>
                  <a:gd name="connsiteY0" fmla="*/ 8726 h 9999"/>
                  <a:gd name="connsiteX1" fmla="*/ 3385 w 10000"/>
                  <a:gd name="connsiteY1" fmla="*/ 9717 h 9999"/>
                  <a:gd name="connsiteX2" fmla="*/ 2005 w 10000"/>
                  <a:gd name="connsiteY2" fmla="*/ 8456 h 9999"/>
                  <a:gd name="connsiteX3" fmla="*/ 1462 w 10000"/>
                  <a:gd name="connsiteY3" fmla="*/ 7618 h 9999"/>
                  <a:gd name="connsiteX4" fmla="*/ 725 w 10000"/>
                  <a:gd name="connsiteY4" fmla="*/ 6314 h 9999"/>
                  <a:gd name="connsiteX5" fmla="*/ 0 w 10000"/>
                  <a:gd name="connsiteY5" fmla="*/ 5281 h 9999"/>
                  <a:gd name="connsiteX6" fmla="*/ 1462 w 10000"/>
                  <a:gd name="connsiteY6" fmla="*/ 3019 h 9999"/>
                  <a:gd name="connsiteX7" fmla="*/ 2924 w 10000"/>
                  <a:gd name="connsiteY7" fmla="*/ 413 h 9999"/>
                  <a:gd name="connsiteX8" fmla="*/ 4295 w 10000"/>
                  <a:gd name="connsiteY8" fmla="*/ 39 h 9999"/>
                  <a:gd name="connsiteX9" fmla="*/ 8330 w 10000"/>
                  <a:gd name="connsiteY9" fmla="*/ 672 h 9999"/>
                  <a:gd name="connsiteX10" fmla="*/ 8953 w 10000"/>
                  <a:gd name="connsiteY10" fmla="*/ 2390 h 9999"/>
                  <a:gd name="connsiteX11" fmla="*/ 9768 w 10000"/>
                  <a:gd name="connsiteY11" fmla="*/ 3229 h 9999"/>
                  <a:gd name="connsiteX12" fmla="*/ 9768 w 10000"/>
                  <a:gd name="connsiteY12" fmla="*/ 4922 h 9999"/>
                  <a:gd name="connsiteX13" fmla="*/ 9858 w 10000"/>
                  <a:gd name="connsiteY13" fmla="*/ 5775 h 9999"/>
                  <a:gd name="connsiteX14" fmla="*/ 9496 w 10000"/>
                  <a:gd name="connsiteY14" fmla="*/ 7258 h 9999"/>
                  <a:gd name="connsiteX15" fmla="*/ 8720 w 10000"/>
                  <a:gd name="connsiteY15" fmla="*/ 8201 h 9999"/>
                  <a:gd name="connsiteX16" fmla="*/ 7776 w 10000"/>
                  <a:gd name="connsiteY16" fmla="*/ 8217 h 9999"/>
                  <a:gd name="connsiteX17" fmla="*/ 5343 w 10000"/>
                  <a:gd name="connsiteY17" fmla="*/ 9999 h 9999"/>
                  <a:gd name="connsiteX18" fmla="*/ 4386 w 10000"/>
                  <a:gd name="connsiteY18" fmla="*/ 8726 h 9999"/>
                  <a:gd name="connsiteX0" fmla="*/ 4386 w 10000"/>
                  <a:gd name="connsiteY0" fmla="*/ 8727 h 10000"/>
                  <a:gd name="connsiteX1" fmla="*/ 3385 w 10000"/>
                  <a:gd name="connsiteY1" fmla="*/ 9718 h 10000"/>
                  <a:gd name="connsiteX2" fmla="*/ 2005 w 10000"/>
                  <a:gd name="connsiteY2" fmla="*/ 8457 h 10000"/>
                  <a:gd name="connsiteX3" fmla="*/ 1462 w 10000"/>
                  <a:gd name="connsiteY3" fmla="*/ 7619 h 10000"/>
                  <a:gd name="connsiteX4" fmla="*/ 0 w 10000"/>
                  <a:gd name="connsiteY4" fmla="*/ 5282 h 10000"/>
                  <a:gd name="connsiteX5" fmla="*/ 1462 w 10000"/>
                  <a:gd name="connsiteY5" fmla="*/ 3019 h 10000"/>
                  <a:gd name="connsiteX6" fmla="*/ 2924 w 10000"/>
                  <a:gd name="connsiteY6" fmla="*/ 413 h 10000"/>
                  <a:gd name="connsiteX7" fmla="*/ 4295 w 10000"/>
                  <a:gd name="connsiteY7" fmla="*/ 39 h 10000"/>
                  <a:gd name="connsiteX8" fmla="*/ 8330 w 10000"/>
                  <a:gd name="connsiteY8" fmla="*/ 672 h 10000"/>
                  <a:gd name="connsiteX9" fmla="*/ 8953 w 10000"/>
                  <a:gd name="connsiteY9" fmla="*/ 2390 h 10000"/>
                  <a:gd name="connsiteX10" fmla="*/ 9768 w 10000"/>
                  <a:gd name="connsiteY10" fmla="*/ 3229 h 10000"/>
                  <a:gd name="connsiteX11" fmla="*/ 9768 w 10000"/>
                  <a:gd name="connsiteY11" fmla="*/ 4922 h 10000"/>
                  <a:gd name="connsiteX12" fmla="*/ 9858 w 10000"/>
                  <a:gd name="connsiteY12" fmla="*/ 5776 h 10000"/>
                  <a:gd name="connsiteX13" fmla="*/ 9496 w 10000"/>
                  <a:gd name="connsiteY13" fmla="*/ 7259 h 10000"/>
                  <a:gd name="connsiteX14" fmla="*/ 8720 w 10000"/>
                  <a:gd name="connsiteY14" fmla="*/ 8202 h 10000"/>
                  <a:gd name="connsiteX15" fmla="*/ 7776 w 10000"/>
                  <a:gd name="connsiteY15" fmla="*/ 8218 h 10000"/>
                  <a:gd name="connsiteX16" fmla="*/ 5343 w 10000"/>
                  <a:gd name="connsiteY16" fmla="*/ 10000 h 10000"/>
                  <a:gd name="connsiteX17" fmla="*/ 4386 w 10000"/>
                  <a:gd name="connsiteY17" fmla="*/ 8727 h 10000"/>
                  <a:gd name="connsiteX0" fmla="*/ 4431 w 10045"/>
                  <a:gd name="connsiteY0" fmla="*/ 8727 h 10000"/>
                  <a:gd name="connsiteX1" fmla="*/ 3430 w 10045"/>
                  <a:gd name="connsiteY1" fmla="*/ 9718 h 10000"/>
                  <a:gd name="connsiteX2" fmla="*/ 2050 w 10045"/>
                  <a:gd name="connsiteY2" fmla="*/ 8457 h 10000"/>
                  <a:gd name="connsiteX3" fmla="*/ 520 w 10045"/>
                  <a:gd name="connsiteY3" fmla="*/ 8346 h 10000"/>
                  <a:gd name="connsiteX4" fmla="*/ 45 w 10045"/>
                  <a:gd name="connsiteY4" fmla="*/ 5282 h 10000"/>
                  <a:gd name="connsiteX5" fmla="*/ 1507 w 10045"/>
                  <a:gd name="connsiteY5" fmla="*/ 3019 h 10000"/>
                  <a:gd name="connsiteX6" fmla="*/ 2969 w 10045"/>
                  <a:gd name="connsiteY6" fmla="*/ 413 h 10000"/>
                  <a:gd name="connsiteX7" fmla="*/ 4340 w 10045"/>
                  <a:gd name="connsiteY7" fmla="*/ 39 h 10000"/>
                  <a:gd name="connsiteX8" fmla="*/ 8375 w 10045"/>
                  <a:gd name="connsiteY8" fmla="*/ 672 h 10000"/>
                  <a:gd name="connsiteX9" fmla="*/ 8998 w 10045"/>
                  <a:gd name="connsiteY9" fmla="*/ 2390 h 10000"/>
                  <a:gd name="connsiteX10" fmla="*/ 9813 w 10045"/>
                  <a:gd name="connsiteY10" fmla="*/ 3229 h 10000"/>
                  <a:gd name="connsiteX11" fmla="*/ 9813 w 10045"/>
                  <a:gd name="connsiteY11" fmla="*/ 4922 h 10000"/>
                  <a:gd name="connsiteX12" fmla="*/ 9903 w 10045"/>
                  <a:gd name="connsiteY12" fmla="*/ 5776 h 10000"/>
                  <a:gd name="connsiteX13" fmla="*/ 9541 w 10045"/>
                  <a:gd name="connsiteY13" fmla="*/ 7259 h 10000"/>
                  <a:gd name="connsiteX14" fmla="*/ 8765 w 10045"/>
                  <a:gd name="connsiteY14" fmla="*/ 8202 h 10000"/>
                  <a:gd name="connsiteX15" fmla="*/ 7821 w 10045"/>
                  <a:gd name="connsiteY15" fmla="*/ 8218 h 10000"/>
                  <a:gd name="connsiteX16" fmla="*/ 5388 w 10045"/>
                  <a:gd name="connsiteY16" fmla="*/ 10000 h 10000"/>
                  <a:gd name="connsiteX17" fmla="*/ 4431 w 10045"/>
                  <a:gd name="connsiteY17" fmla="*/ 8727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0045" h="10000">
                    <a:moveTo>
                      <a:pt x="4431" y="8727"/>
                    </a:moveTo>
                    <a:cubicBezTo>
                      <a:pt x="3603" y="7394"/>
                      <a:pt x="3430" y="8669"/>
                      <a:pt x="3430" y="9718"/>
                    </a:cubicBezTo>
                    <a:cubicBezTo>
                      <a:pt x="3430" y="10092"/>
                      <a:pt x="2535" y="8686"/>
                      <a:pt x="2050" y="8457"/>
                    </a:cubicBezTo>
                    <a:cubicBezTo>
                      <a:pt x="1565" y="8228"/>
                      <a:pt x="520" y="8675"/>
                      <a:pt x="520" y="8346"/>
                    </a:cubicBezTo>
                    <a:cubicBezTo>
                      <a:pt x="186" y="7817"/>
                      <a:pt x="-119" y="6170"/>
                      <a:pt x="45" y="5282"/>
                    </a:cubicBezTo>
                    <a:cubicBezTo>
                      <a:pt x="209" y="4394"/>
                      <a:pt x="705" y="4098"/>
                      <a:pt x="1507" y="3019"/>
                    </a:cubicBezTo>
                    <a:cubicBezTo>
                      <a:pt x="2309" y="1956"/>
                      <a:pt x="2969" y="772"/>
                      <a:pt x="2969" y="413"/>
                    </a:cubicBezTo>
                    <a:cubicBezTo>
                      <a:pt x="2969" y="-111"/>
                      <a:pt x="3439" y="-4"/>
                      <a:pt x="4340" y="39"/>
                    </a:cubicBezTo>
                    <a:cubicBezTo>
                      <a:pt x="5241" y="82"/>
                      <a:pt x="8375" y="-152"/>
                      <a:pt x="8375" y="672"/>
                    </a:cubicBezTo>
                    <a:cubicBezTo>
                      <a:pt x="8375" y="1317"/>
                      <a:pt x="8758" y="1964"/>
                      <a:pt x="8998" y="2390"/>
                    </a:cubicBezTo>
                    <a:cubicBezTo>
                      <a:pt x="9238" y="2815"/>
                      <a:pt x="10240" y="2450"/>
                      <a:pt x="9813" y="3229"/>
                    </a:cubicBezTo>
                    <a:cubicBezTo>
                      <a:pt x="9451" y="3917"/>
                      <a:pt x="9451" y="4247"/>
                      <a:pt x="9813" y="4922"/>
                    </a:cubicBezTo>
                    <a:cubicBezTo>
                      <a:pt x="10085" y="5432"/>
                      <a:pt x="10123" y="5776"/>
                      <a:pt x="9903" y="5776"/>
                    </a:cubicBezTo>
                    <a:cubicBezTo>
                      <a:pt x="9710" y="5776"/>
                      <a:pt x="9541" y="6435"/>
                      <a:pt x="9541" y="7259"/>
                    </a:cubicBezTo>
                    <a:cubicBezTo>
                      <a:pt x="9541" y="8651"/>
                      <a:pt x="9489" y="8712"/>
                      <a:pt x="8765" y="8202"/>
                    </a:cubicBezTo>
                    <a:cubicBezTo>
                      <a:pt x="8130" y="7784"/>
                      <a:pt x="7950" y="7784"/>
                      <a:pt x="7821" y="8218"/>
                    </a:cubicBezTo>
                    <a:cubicBezTo>
                      <a:pt x="7666" y="8682"/>
                      <a:pt x="5867" y="10000"/>
                      <a:pt x="5388" y="10000"/>
                    </a:cubicBezTo>
                    <a:cubicBezTo>
                      <a:pt x="5285" y="10000"/>
                      <a:pt x="4858" y="9431"/>
                      <a:pt x="4431" y="8727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  <a:alpha val="60000"/>
                </a:schemeClr>
              </a:solidFill>
              <a:ln w="317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s-MX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8" name="16 Grupo">
              <a:extLst>
                <a:ext uri="{FF2B5EF4-FFF2-40B4-BE49-F238E27FC236}">
                  <a16:creationId xmlns:a16="http://schemas.microsoft.com/office/drawing/2014/main" id="{10909D8F-719C-4C78-8D98-635FB23C5150}"/>
                </a:ext>
              </a:extLst>
            </p:cNvPr>
            <p:cNvGrpSpPr/>
            <p:nvPr/>
          </p:nvGrpSpPr>
          <p:grpSpPr>
            <a:xfrm>
              <a:off x="-538967" y="1401713"/>
              <a:ext cx="5242086" cy="3683471"/>
              <a:chOff x="-538967" y="1401713"/>
              <a:chExt cx="5242086" cy="3683471"/>
            </a:xfrm>
          </p:grpSpPr>
          <p:cxnSp>
            <p:nvCxnSpPr>
              <p:cNvPr id="19" name="Conector recto 38">
                <a:extLst>
                  <a:ext uri="{FF2B5EF4-FFF2-40B4-BE49-F238E27FC236}">
                    <a16:creationId xmlns:a16="http://schemas.microsoft.com/office/drawing/2014/main" id="{13E538D0-27EF-4C1B-B168-1D82918AC34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538967" y="5085184"/>
                <a:ext cx="5242086" cy="0"/>
              </a:xfrm>
              <a:prstGeom prst="line">
                <a:avLst/>
              </a:prstGeom>
              <a:ln>
                <a:solidFill>
                  <a:srgbClr val="1D2C5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0" name="Picture 146">
                <a:extLst>
                  <a:ext uri="{FF2B5EF4-FFF2-40B4-BE49-F238E27FC236}">
                    <a16:creationId xmlns:a16="http://schemas.microsoft.com/office/drawing/2014/main" id="{09270E5A-FED0-42F8-B5EE-D87BB160F21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87116" y="3375150"/>
                <a:ext cx="233127" cy="1261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21" name="19 Grupo">
                <a:extLst>
                  <a:ext uri="{FF2B5EF4-FFF2-40B4-BE49-F238E27FC236}">
                    <a16:creationId xmlns:a16="http://schemas.microsoft.com/office/drawing/2014/main" id="{B97BAAE1-C9E6-424A-B153-2C5A3B6C008F}"/>
                  </a:ext>
                </a:extLst>
              </p:cNvPr>
              <p:cNvGrpSpPr/>
              <p:nvPr/>
            </p:nvGrpSpPr>
            <p:grpSpPr>
              <a:xfrm>
                <a:off x="993919" y="1401713"/>
                <a:ext cx="45720" cy="617910"/>
                <a:chOff x="3404590" y="1586151"/>
                <a:chExt cx="45720" cy="617910"/>
              </a:xfrm>
            </p:grpSpPr>
            <p:cxnSp>
              <p:nvCxnSpPr>
                <p:cNvPr id="34" name="33 Conector recto">
                  <a:extLst>
                    <a:ext uri="{FF2B5EF4-FFF2-40B4-BE49-F238E27FC236}">
                      <a16:creationId xmlns:a16="http://schemas.microsoft.com/office/drawing/2014/main" id="{7B80D919-116E-4787-B981-BFE95002F6D2}"/>
                    </a:ext>
                  </a:extLst>
                </p:cNvPr>
                <p:cNvCxnSpPr/>
                <p:nvPr/>
              </p:nvCxnSpPr>
              <p:spPr>
                <a:xfrm flipV="1">
                  <a:off x="3419872" y="1609011"/>
                  <a:ext cx="7578" cy="59505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5" name="34 Elipse">
                  <a:extLst>
                    <a:ext uri="{FF2B5EF4-FFF2-40B4-BE49-F238E27FC236}">
                      <a16:creationId xmlns:a16="http://schemas.microsoft.com/office/drawing/2014/main" id="{B108CD35-AA58-4183-81F6-BFFA430911DD}"/>
                    </a:ext>
                  </a:extLst>
                </p:cNvPr>
                <p:cNvSpPr/>
                <p:nvPr/>
              </p:nvSpPr>
              <p:spPr>
                <a:xfrm>
                  <a:off x="3404590" y="1586151"/>
                  <a:ext cx="45720" cy="45720"/>
                </a:xfrm>
                <a:prstGeom prst="ellipse">
                  <a:avLst/>
                </a:prstGeom>
                <a:solidFill>
                  <a:schemeClr val="tx1">
                    <a:alpha val="9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rtlCol="0" anchor="ctr"/>
                <a:lstStyle/>
                <a:p>
                  <a:pPr algn="just"/>
                  <a:endParaRPr lang="es-MX" sz="24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2" name="21 Grupo">
                <a:extLst>
                  <a:ext uri="{FF2B5EF4-FFF2-40B4-BE49-F238E27FC236}">
                    <a16:creationId xmlns:a16="http://schemas.microsoft.com/office/drawing/2014/main" id="{5C857684-89F7-49AF-82A7-356F87E7B549}"/>
                  </a:ext>
                </a:extLst>
              </p:cNvPr>
              <p:cNvGrpSpPr/>
              <p:nvPr/>
            </p:nvGrpSpPr>
            <p:grpSpPr>
              <a:xfrm>
                <a:off x="1744428" y="1555305"/>
                <a:ext cx="45720" cy="617910"/>
                <a:chOff x="3404590" y="1586151"/>
                <a:chExt cx="45720" cy="617910"/>
              </a:xfrm>
            </p:grpSpPr>
            <p:cxnSp>
              <p:nvCxnSpPr>
                <p:cNvPr id="32" name="31 Conector recto">
                  <a:extLst>
                    <a:ext uri="{FF2B5EF4-FFF2-40B4-BE49-F238E27FC236}">
                      <a16:creationId xmlns:a16="http://schemas.microsoft.com/office/drawing/2014/main" id="{3080FFF4-8485-40B5-AD57-ACF2912EE114}"/>
                    </a:ext>
                  </a:extLst>
                </p:cNvPr>
                <p:cNvCxnSpPr/>
                <p:nvPr/>
              </p:nvCxnSpPr>
              <p:spPr>
                <a:xfrm flipV="1">
                  <a:off x="3419872" y="1609011"/>
                  <a:ext cx="7578" cy="59505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" name="32 Elipse">
                  <a:extLst>
                    <a:ext uri="{FF2B5EF4-FFF2-40B4-BE49-F238E27FC236}">
                      <a16:creationId xmlns:a16="http://schemas.microsoft.com/office/drawing/2014/main" id="{E1ED5BBC-972A-4759-B886-28BD360F9B3B}"/>
                    </a:ext>
                  </a:extLst>
                </p:cNvPr>
                <p:cNvSpPr/>
                <p:nvPr/>
              </p:nvSpPr>
              <p:spPr>
                <a:xfrm>
                  <a:off x="3404590" y="1586151"/>
                  <a:ext cx="45720" cy="45720"/>
                </a:xfrm>
                <a:prstGeom prst="ellipse">
                  <a:avLst/>
                </a:prstGeom>
                <a:solidFill>
                  <a:schemeClr val="tx1">
                    <a:alpha val="9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rtlCol="0" anchor="ctr"/>
                <a:lstStyle/>
                <a:p>
                  <a:pPr algn="just"/>
                  <a:endParaRPr lang="es-MX" sz="24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3" name="22 Grupo">
                <a:extLst>
                  <a:ext uri="{FF2B5EF4-FFF2-40B4-BE49-F238E27FC236}">
                    <a16:creationId xmlns:a16="http://schemas.microsoft.com/office/drawing/2014/main" id="{679B9433-DB49-42C3-9D7C-695F41A9CBDA}"/>
                  </a:ext>
                </a:extLst>
              </p:cNvPr>
              <p:cNvGrpSpPr/>
              <p:nvPr/>
            </p:nvGrpSpPr>
            <p:grpSpPr>
              <a:xfrm>
                <a:off x="2358121" y="1597422"/>
                <a:ext cx="45720" cy="909108"/>
                <a:chOff x="3404590" y="1586151"/>
                <a:chExt cx="45720" cy="909108"/>
              </a:xfrm>
            </p:grpSpPr>
            <p:cxnSp>
              <p:nvCxnSpPr>
                <p:cNvPr id="30" name="29 Conector recto">
                  <a:extLst>
                    <a:ext uri="{FF2B5EF4-FFF2-40B4-BE49-F238E27FC236}">
                      <a16:creationId xmlns:a16="http://schemas.microsoft.com/office/drawing/2014/main" id="{B7EEEE5C-74E2-43AD-84B4-042536A330F5}"/>
                    </a:ext>
                  </a:extLst>
                </p:cNvPr>
                <p:cNvCxnSpPr/>
                <p:nvPr/>
              </p:nvCxnSpPr>
              <p:spPr>
                <a:xfrm flipV="1">
                  <a:off x="3427450" y="1609011"/>
                  <a:ext cx="0" cy="886248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" name="30 Elipse">
                  <a:extLst>
                    <a:ext uri="{FF2B5EF4-FFF2-40B4-BE49-F238E27FC236}">
                      <a16:creationId xmlns:a16="http://schemas.microsoft.com/office/drawing/2014/main" id="{C9396BFE-512C-4968-9B7C-FA1F9F522AEF}"/>
                    </a:ext>
                  </a:extLst>
                </p:cNvPr>
                <p:cNvSpPr/>
                <p:nvPr/>
              </p:nvSpPr>
              <p:spPr>
                <a:xfrm>
                  <a:off x="3404590" y="1586151"/>
                  <a:ext cx="45720" cy="45720"/>
                </a:xfrm>
                <a:prstGeom prst="ellipse">
                  <a:avLst/>
                </a:prstGeom>
                <a:solidFill>
                  <a:schemeClr val="tx1">
                    <a:alpha val="9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rtlCol="0" anchor="ctr"/>
                <a:lstStyle/>
                <a:p>
                  <a:pPr algn="just"/>
                  <a:endParaRPr lang="es-MX" sz="24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4" name="23 Grupo">
                <a:extLst>
                  <a:ext uri="{FF2B5EF4-FFF2-40B4-BE49-F238E27FC236}">
                    <a16:creationId xmlns:a16="http://schemas.microsoft.com/office/drawing/2014/main" id="{F89BC3BB-8229-407A-B552-0E79EADBAFF6}"/>
                  </a:ext>
                </a:extLst>
              </p:cNvPr>
              <p:cNvGrpSpPr/>
              <p:nvPr/>
            </p:nvGrpSpPr>
            <p:grpSpPr>
              <a:xfrm>
                <a:off x="2891835" y="2997949"/>
                <a:ext cx="947414" cy="45720"/>
                <a:chOff x="3123773" y="1712226"/>
                <a:chExt cx="947414" cy="45720"/>
              </a:xfrm>
            </p:grpSpPr>
            <p:cxnSp>
              <p:nvCxnSpPr>
                <p:cNvPr id="28" name="27 Conector recto">
                  <a:extLst>
                    <a:ext uri="{FF2B5EF4-FFF2-40B4-BE49-F238E27FC236}">
                      <a16:creationId xmlns:a16="http://schemas.microsoft.com/office/drawing/2014/main" id="{B12F498C-B413-48E3-B29A-ACCB9A198CE9}"/>
                    </a:ext>
                  </a:extLst>
                </p:cNvPr>
                <p:cNvCxnSpPr/>
                <p:nvPr/>
              </p:nvCxnSpPr>
              <p:spPr>
                <a:xfrm flipH="1">
                  <a:off x="3123773" y="1739090"/>
                  <a:ext cx="944171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" name="28 Elipse">
                  <a:extLst>
                    <a:ext uri="{FF2B5EF4-FFF2-40B4-BE49-F238E27FC236}">
                      <a16:creationId xmlns:a16="http://schemas.microsoft.com/office/drawing/2014/main" id="{E846FC27-95CE-49C3-A9FF-7317DA64C570}"/>
                    </a:ext>
                  </a:extLst>
                </p:cNvPr>
                <p:cNvSpPr/>
                <p:nvPr/>
              </p:nvSpPr>
              <p:spPr>
                <a:xfrm>
                  <a:off x="4025467" y="1712226"/>
                  <a:ext cx="45720" cy="45720"/>
                </a:xfrm>
                <a:prstGeom prst="ellipse">
                  <a:avLst/>
                </a:prstGeom>
                <a:solidFill>
                  <a:schemeClr val="tx1">
                    <a:alpha val="9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rtlCol="0" anchor="ctr"/>
                <a:lstStyle/>
                <a:p>
                  <a:pPr algn="just"/>
                  <a:endParaRPr lang="es-MX" sz="24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5" name="24 Grupo">
                <a:extLst>
                  <a:ext uri="{FF2B5EF4-FFF2-40B4-BE49-F238E27FC236}">
                    <a16:creationId xmlns:a16="http://schemas.microsoft.com/office/drawing/2014/main" id="{3301E942-DFE7-4180-B5CC-EAED963BDD86}"/>
                  </a:ext>
                </a:extLst>
              </p:cNvPr>
              <p:cNvGrpSpPr/>
              <p:nvPr/>
            </p:nvGrpSpPr>
            <p:grpSpPr>
              <a:xfrm>
                <a:off x="995074" y="3519161"/>
                <a:ext cx="1221955" cy="45720"/>
                <a:chOff x="3487035" y="1748512"/>
                <a:chExt cx="1221955" cy="45720"/>
              </a:xfrm>
            </p:grpSpPr>
            <p:cxnSp>
              <p:nvCxnSpPr>
                <p:cNvPr id="26" name="25 Conector recto">
                  <a:extLst>
                    <a:ext uri="{FF2B5EF4-FFF2-40B4-BE49-F238E27FC236}">
                      <a16:creationId xmlns:a16="http://schemas.microsoft.com/office/drawing/2014/main" id="{20042598-8F3E-4247-9312-DF2BACFEF94A}"/>
                    </a:ext>
                  </a:extLst>
                </p:cNvPr>
                <p:cNvCxnSpPr/>
                <p:nvPr/>
              </p:nvCxnSpPr>
              <p:spPr>
                <a:xfrm flipH="1">
                  <a:off x="3487035" y="1780611"/>
                  <a:ext cx="1221955" cy="0"/>
                </a:xfrm>
                <a:prstGeom prst="line">
                  <a:avLst/>
                </a:prstGeom>
                <a:solidFill>
                  <a:srgbClr val="00CC99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" name="26 Elipse">
                  <a:extLst>
                    <a:ext uri="{FF2B5EF4-FFF2-40B4-BE49-F238E27FC236}">
                      <a16:creationId xmlns:a16="http://schemas.microsoft.com/office/drawing/2014/main" id="{8B56F739-CE7E-4B0A-9374-BD6BF430DF45}"/>
                    </a:ext>
                  </a:extLst>
                </p:cNvPr>
                <p:cNvSpPr/>
                <p:nvPr/>
              </p:nvSpPr>
              <p:spPr>
                <a:xfrm>
                  <a:off x="3514569" y="1748512"/>
                  <a:ext cx="45720" cy="45720"/>
                </a:xfrm>
                <a:prstGeom prst="ellipse">
                  <a:avLst/>
                </a:prstGeom>
                <a:solidFill>
                  <a:schemeClr val="tx1">
                    <a:alpha val="9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rtlCol="0" anchor="ctr"/>
                <a:lstStyle/>
                <a:p>
                  <a:pPr algn="just"/>
                  <a:endParaRPr lang="es-MX" sz="24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sp>
        <p:nvSpPr>
          <p:cNvPr id="95" name="CuadroTexto 31">
            <a:extLst>
              <a:ext uri="{FF2B5EF4-FFF2-40B4-BE49-F238E27FC236}">
                <a16:creationId xmlns:a16="http://schemas.microsoft.com/office/drawing/2014/main" id="{348F2516-3654-4E54-804D-16B1AA18EA8A}"/>
              </a:ext>
            </a:extLst>
          </p:cNvPr>
          <p:cNvSpPr txBox="1"/>
          <p:nvPr/>
        </p:nvSpPr>
        <p:spPr>
          <a:xfrm>
            <a:off x="5020391" y="2604412"/>
            <a:ext cx="110045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MX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Tamaulipas</a:t>
            </a:r>
          </a:p>
        </p:txBody>
      </p:sp>
      <p:sp>
        <p:nvSpPr>
          <p:cNvPr id="96" name="CuadroTexto 31">
            <a:extLst>
              <a:ext uri="{FF2B5EF4-FFF2-40B4-BE49-F238E27FC236}">
                <a16:creationId xmlns:a16="http://schemas.microsoft.com/office/drawing/2014/main" id="{46D07849-CB96-40FC-89B4-729C8F82D17B}"/>
              </a:ext>
            </a:extLst>
          </p:cNvPr>
          <p:cNvSpPr txBox="1"/>
          <p:nvPr/>
        </p:nvSpPr>
        <p:spPr>
          <a:xfrm>
            <a:off x="2575205" y="3544735"/>
            <a:ext cx="110045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MX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Aguascalientes</a:t>
            </a:r>
          </a:p>
        </p:txBody>
      </p:sp>
      <p:sp>
        <p:nvSpPr>
          <p:cNvPr id="97" name="CuadroTexto 31">
            <a:extLst>
              <a:ext uri="{FF2B5EF4-FFF2-40B4-BE49-F238E27FC236}">
                <a16:creationId xmlns:a16="http://schemas.microsoft.com/office/drawing/2014/main" id="{4F974E8E-7B46-45D7-B8CA-B4A610BA4693}"/>
              </a:ext>
            </a:extLst>
          </p:cNvPr>
          <p:cNvSpPr txBox="1"/>
          <p:nvPr/>
        </p:nvSpPr>
        <p:spPr>
          <a:xfrm>
            <a:off x="4111260" y="1489888"/>
            <a:ext cx="110045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MX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Coahuila</a:t>
            </a:r>
          </a:p>
        </p:txBody>
      </p:sp>
      <p:sp>
        <p:nvSpPr>
          <p:cNvPr id="98" name="CuadroTexto 31">
            <a:extLst>
              <a:ext uri="{FF2B5EF4-FFF2-40B4-BE49-F238E27FC236}">
                <a16:creationId xmlns:a16="http://schemas.microsoft.com/office/drawing/2014/main" id="{8EC7D47C-C251-4728-BABE-C1F7769F49C9}"/>
              </a:ext>
            </a:extLst>
          </p:cNvPr>
          <p:cNvSpPr txBox="1"/>
          <p:nvPr/>
        </p:nvSpPr>
        <p:spPr>
          <a:xfrm>
            <a:off x="3414112" y="1383311"/>
            <a:ext cx="110045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MX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Chihuahua</a:t>
            </a:r>
          </a:p>
        </p:txBody>
      </p:sp>
      <p:sp>
        <p:nvSpPr>
          <p:cNvPr id="99" name="CuadroTexto 31">
            <a:extLst>
              <a:ext uri="{FF2B5EF4-FFF2-40B4-BE49-F238E27FC236}">
                <a16:creationId xmlns:a16="http://schemas.microsoft.com/office/drawing/2014/main" id="{BA299B5C-2778-4FA6-90B5-7EC405E334B7}"/>
              </a:ext>
            </a:extLst>
          </p:cNvPr>
          <p:cNvSpPr txBox="1"/>
          <p:nvPr/>
        </p:nvSpPr>
        <p:spPr>
          <a:xfrm>
            <a:off x="2169272" y="1203900"/>
            <a:ext cx="78401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200"/>
              </a:spcAft>
            </a:pPr>
            <a:r>
              <a:rPr lang="es-MX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Sonora</a:t>
            </a:r>
          </a:p>
        </p:txBody>
      </p:sp>
      <p:cxnSp>
        <p:nvCxnSpPr>
          <p:cNvPr id="100" name="101 Conector recto">
            <a:extLst>
              <a:ext uri="{FF2B5EF4-FFF2-40B4-BE49-F238E27FC236}">
                <a16:creationId xmlns:a16="http://schemas.microsoft.com/office/drawing/2014/main" id="{5922BD27-96B7-41ED-8161-132C7E02F340}"/>
              </a:ext>
            </a:extLst>
          </p:cNvPr>
          <p:cNvCxnSpPr/>
          <p:nvPr/>
        </p:nvCxnSpPr>
        <p:spPr>
          <a:xfrm flipV="1">
            <a:off x="4514565" y="2316300"/>
            <a:ext cx="0" cy="5339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102 Elipse">
            <a:extLst>
              <a:ext uri="{FF2B5EF4-FFF2-40B4-BE49-F238E27FC236}">
                <a16:creationId xmlns:a16="http://schemas.microsoft.com/office/drawing/2014/main" id="{4163994A-624B-43B4-BDC9-90BE1122C037}"/>
              </a:ext>
            </a:extLst>
          </p:cNvPr>
          <p:cNvSpPr/>
          <p:nvPr/>
        </p:nvSpPr>
        <p:spPr>
          <a:xfrm>
            <a:off x="4494628" y="2288030"/>
            <a:ext cx="45720" cy="45720"/>
          </a:xfrm>
          <a:prstGeom prst="ellipse">
            <a:avLst/>
          </a:prstGeom>
          <a:solidFill>
            <a:schemeClr val="tx1">
              <a:alpha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rtlCol="0" anchor="ctr"/>
          <a:lstStyle/>
          <a:p>
            <a:pPr algn="just"/>
            <a:endParaRPr lang="es-MX" sz="2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" name="CuadroTexto 31">
            <a:extLst>
              <a:ext uri="{FF2B5EF4-FFF2-40B4-BE49-F238E27FC236}">
                <a16:creationId xmlns:a16="http://schemas.microsoft.com/office/drawing/2014/main" id="{BF028D33-D588-4F98-87CA-31714DA7D065}"/>
              </a:ext>
            </a:extLst>
          </p:cNvPr>
          <p:cNvSpPr txBox="1"/>
          <p:nvPr/>
        </p:nvSpPr>
        <p:spPr>
          <a:xfrm>
            <a:off x="4438968" y="2102865"/>
            <a:ext cx="79037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MX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Nuevo León</a:t>
            </a:r>
          </a:p>
        </p:txBody>
      </p:sp>
      <p:pic>
        <p:nvPicPr>
          <p:cNvPr id="103" name="Picture 147">
            <a:extLst>
              <a:ext uri="{FF2B5EF4-FFF2-40B4-BE49-F238E27FC236}">
                <a16:creationId xmlns:a16="http://schemas.microsoft.com/office/drawing/2014/main" id="{564BEFBE-9EF2-4BB1-8867-95CDA73CAA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5081" y="1697335"/>
            <a:ext cx="242690" cy="16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5" name="106 Tabla">
            <a:extLst>
              <a:ext uri="{FF2B5EF4-FFF2-40B4-BE49-F238E27FC236}">
                <a16:creationId xmlns:a16="http://schemas.microsoft.com/office/drawing/2014/main" id="{69EE0CAE-FA9A-4234-BEC4-5EFD0C6F9D6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819025" y="4183227"/>
          <a:ext cx="4077750" cy="22627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54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98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74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55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264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u="none" strike="noStrike" dirty="0">
                          <a:solidFill>
                            <a:schemeClr val="tx1"/>
                          </a:solidFill>
                          <a:effectLst/>
                          <a:latin typeface="Soberana Sans" panose="02000000000000000000" pitchFamily="50" charset="0"/>
                          <a:cs typeface="Times New Roman" panose="02020603050405020304" pitchFamily="18" charset="0"/>
                        </a:rPr>
                        <a:t>Estado</a:t>
                      </a:r>
                      <a:endParaRPr lang="es-MX" sz="900" b="1" i="0" u="none" strike="noStrike" dirty="0">
                        <a:solidFill>
                          <a:schemeClr val="tx1"/>
                        </a:solidFill>
                        <a:effectLst/>
                        <a:latin typeface="Soberana Sans" panose="020000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u="none" strike="noStrike" dirty="0">
                          <a:solidFill>
                            <a:schemeClr val="tx1"/>
                          </a:solidFill>
                          <a:effectLst/>
                          <a:latin typeface="Soberana Sans" panose="02000000000000000000" pitchFamily="50" charset="0"/>
                          <a:cs typeface="Times New Roman" panose="02020603050405020304" pitchFamily="18" charset="0"/>
                        </a:rPr>
                        <a:t>Inversión (USD millones)</a:t>
                      </a:r>
                      <a:endParaRPr lang="es-MX" sz="900" b="1" i="0" u="none" strike="noStrike" dirty="0">
                        <a:solidFill>
                          <a:schemeClr val="tx1"/>
                        </a:solidFill>
                        <a:effectLst/>
                        <a:latin typeface="Soberana Sans" panose="020000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u="none" strike="noStrike" dirty="0">
                          <a:solidFill>
                            <a:schemeClr val="tx1"/>
                          </a:solidFill>
                          <a:effectLst/>
                          <a:latin typeface="Soberana Sans" panose="02000000000000000000" pitchFamily="50" charset="0"/>
                          <a:cs typeface="Times New Roman" panose="02020603050405020304" pitchFamily="18" charset="0"/>
                        </a:rPr>
                        <a:t>Part.</a:t>
                      </a:r>
                      <a:r>
                        <a:rPr lang="es-MX" sz="9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Soberana Sans" panose="02000000000000000000" pitchFamily="50" charset="0"/>
                          <a:cs typeface="Times New Roman" panose="02020603050405020304" pitchFamily="18" charset="0"/>
                        </a:rPr>
                        <a:t> (%) de la i</a:t>
                      </a:r>
                      <a:r>
                        <a:rPr lang="es-MX" sz="900" b="1" u="none" strike="noStrike" dirty="0">
                          <a:solidFill>
                            <a:schemeClr val="tx1"/>
                          </a:solidFill>
                          <a:effectLst/>
                          <a:latin typeface="Soberana Sans" panose="02000000000000000000" pitchFamily="50" charset="0"/>
                          <a:cs typeface="Times New Roman" panose="02020603050405020304" pitchFamily="18" charset="0"/>
                        </a:rPr>
                        <a:t>nversión</a:t>
                      </a:r>
                      <a:endParaRPr lang="es-MX" sz="900" b="1" i="0" u="none" strike="noStrike" dirty="0">
                        <a:solidFill>
                          <a:schemeClr val="tx1"/>
                        </a:solidFill>
                        <a:effectLst/>
                        <a:latin typeface="Soberana Sans" panose="020000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u="none" strike="noStrike" dirty="0">
                          <a:solidFill>
                            <a:schemeClr val="tx1"/>
                          </a:solidFill>
                          <a:effectLst/>
                          <a:latin typeface="Soberana Sans" panose="02000000000000000000" pitchFamily="50" charset="0"/>
                          <a:cs typeface="Times New Roman" panose="02020603050405020304" pitchFamily="18" charset="0"/>
                        </a:rPr>
                        <a:t>Tecnología</a:t>
                      </a:r>
                      <a:endParaRPr lang="es-MX" sz="900" b="1" i="0" u="none" strike="noStrike" dirty="0">
                        <a:solidFill>
                          <a:schemeClr val="tx1"/>
                        </a:solidFill>
                        <a:effectLst/>
                        <a:latin typeface="Soberana Sans" panose="020000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3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Nuevo León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688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29%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Turbogás, Eólica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3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Coahuila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437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Eólica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3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Sonora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423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Solar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3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Aguascalientes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336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Solar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73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Tlaxcala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Solar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73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Chihuahua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Solar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3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Tamaulipas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120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Eólica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73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Zacatecas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oberana Sans" panose="02000000000000000000" pitchFamily="50" charset="0"/>
                        </a:rPr>
                        <a:t>Solar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735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>
                          <a:effectLst/>
                          <a:latin typeface="Soberana Sans" panose="02000000000000000000" pitchFamily="50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Soberana Sans" panose="020000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>
                          <a:effectLst/>
                          <a:latin typeface="Soberana Sans" panose="02000000000000000000" pitchFamily="50" charset="0"/>
                          <a:cs typeface="Times New Roman" panose="02020603050405020304" pitchFamily="18" charset="0"/>
                        </a:rPr>
                        <a:t>2,369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Soberana Sans" panose="020000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u="none" strike="noStrike" dirty="0">
                          <a:effectLst/>
                          <a:latin typeface="Soberana Sans" panose="02000000000000000000" pitchFamily="50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Soberana Sans" panose="020000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1" u="none" strike="noStrike" dirty="0">
                          <a:effectLst/>
                          <a:latin typeface="Soberana Sans" panose="02000000000000000000" pitchFamily="50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Soberana Sans" panose="02000000000000000000" pitchFamily="50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6" name="Picture 141">
            <a:extLst>
              <a:ext uri="{FF2B5EF4-FFF2-40B4-BE49-F238E27FC236}">
                <a16:creationId xmlns:a16="http://schemas.microsoft.com/office/drawing/2014/main" id="{7795719F-CB92-4549-87FE-123B4B42BC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1740" y="1373192"/>
            <a:ext cx="254246" cy="169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" name="Picture 3">
            <a:extLst>
              <a:ext uri="{FF2B5EF4-FFF2-40B4-BE49-F238E27FC236}">
                <a16:creationId xmlns:a16="http://schemas.microsoft.com/office/drawing/2014/main" id="{F4A8A7FA-5770-419E-BF63-97987C017C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997" y="1575614"/>
            <a:ext cx="266301" cy="133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" name="Picture 146">
            <a:extLst>
              <a:ext uri="{FF2B5EF4-FFF2-40B4-BE49-F238E27FC236}">
                <a16:creationId xmlns:a16="http://schemas.microsoft.com/office/drawing/2014/main" id="{0D712AD0-7D4D-44A3-80F5-5702D438E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017" y="1564921"/>
            <a:ext cx="273620" cy="18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9" name="Picture 147">
            <a:extLst>
              <a:ext uri="{FF2B5EF4-FFF2-40B4-BE49-F238E27FC236}">
                <a16:creationId xmlns:a16="http://schemas.microsoft.com/office/drawing/2014/main" id="{9E3D3863-0596-43DB-8AF6-68973BFA43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1024" y="2307820"/>
            <a:ext cx="242690" cy="16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" name="Picture 148">
            <a:extLst>
              <a:ext uri="{FF2B5EF4-FFF2-40B4-BE49-F238E27FC236}">
                <a16:creationId xmlns:a16="http://schemas.microsoft.com/office/drawing/2014/main" id="{4DB778D8-20E6-4013-A805-4B7FBF808A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182" y="2298700"/>
            <a:ext cx="276848" cy="157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" name="Picture 145">
            <a:extLst>
              <a:ext uri="{FF2B5EF4-FFF2-40B4-BE49-F238E27FC236}">
                <a16:creationId xmlns:a16="http://schemas.microsoft.com/office/drawing/2014/main" id="{4B546935-1362-415E-8206-6C8A27DCC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2881" y="2498553"/>
            <a:ext cx="249431" cy="131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" name="CuadroTexto 31">
            <a:extLst>
              <a:ext uri="{FF2B5EF4-FFF2-40B4-BE49-F238E27FC236}">
                <a16:creationId xmlns:a16="http://schemas.microsoft.com/office/drawing/2014/main" id="{572A8D44-B76A-4E28-8D41-B82AEC5B8A23}"/>
              </a:ext>
            </a:extLst>
          </p:cNvPr>
          <p:cNvSpPr txBox="1"/>
          <p:nvPr/>
        </p:nvSpPr>
        <p:spPr>
          <a:xfrm>
            <a:off x="5182121" y="3725222"/>
            <a:ext cx="110045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MX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Tlaxcala</a:t>
            </a:r>
          </a:p>
        </p:txBody>
      </p:sp>
      <p:cxnSp>
        <p:nvCxnSpPr>
          <p:cNvPr id="113" name="114 Conector recto">
            <a:extLst>
              <a:ext uri="{FF2B5EF4-FFF2-40B4-BE49-F238E27FC236}">
                <a16:creationId xmlns:a16="http://schemas.microsoft.com/office/drawing/2014/main" id="{BB8032F4-2B65-4206-B764-5A46FFF08E95}"/>
              </a:ext>
            </a:extLst>
          </p:cNvPr>
          <p:cNvCxnSpPr>
            <a:cxnSpLocks/>
          </p:cNvCxnSpPr>
          <p:nvPr/>
        </p:nvCxnSpPr>
        <p:spPr>
          <a:xfrm flipH="1">
            <a:off x="4740579" y="3981581"/>
            <a:ext cx="530878" cy="669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115 Elipse">
            <a:extLst>
              <a:ext uri="{FF2B5EF4-FFF2-40B4-BE49-F238E27FC236}">
                <a16:creationId xmlns:a16="http://schemas.microsoft.com/office/drawing/2014/main" id="{89E63856-D750-40DC-8F73-BD5FB369355F}"/>
              </a:ext>
            </a:extLst>
          </p:cNvPr>
          <p:cNvSpPr/>
          <p:nvPr/>
        </p:nvSpPr>
        <p:spPr>
          <a:xfrm>
            <a:off x="5222140" y="3942557"/>
            <a:ext cx="45720" cy="45720"/>
          </a:xfrm>
          <a:prstGeom prst="ellipse">
            <a:avLst/>
          </a:prstGeom>
          <a:solidFill>
            <a:schemeClr val="tx1">
              <a:alpha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rtlCol="0" anchor="ctr"/>
          <a:lstStyle/>
          <a:p>
            <a:pPr algn="just"/>
            <a:endParaRPr lang="es-MX" sz="2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5" name="117 Conector recto">
            <a:extLst>
              <a:ext uri="{FF2B5EF4-FFF2-40B4-BE49-F238E27FC236}">
                <a16:creationId xmlns:a16="http://schemas.microsoft.com/office/drawing/2014/main" id="{5FC77725-8168-46DC-BD79-DA087E4F6A1A}"/>
              </a:ext>
            </a:extLst>
          </p:cNvPr>
          <p:cNvCxnSpPr/>
          <p:nvPr/>
        </p:nvCxnSpPr>
        <p:spPr>
          <a:xfrm flipH="1">
            <a:off x="3965713" y="3300733"/>
            <a:ext cx="104234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118 Elipse">
            <a:extLst>
              <a:ext uri="{FF2B5EF4-FFF2-40B4-BE49-F238E27FC236}">
                <a16:creationId xmlns:a16="http://schemas.microsoft.com/office/drawing/2014/main" id="{16C03900-308E-40A6-B744-2F746F206FB8}"/>
              </a:ext>
            </a:extLst>
          </p:cNvPr>
          <p:cNvSpPr/>
          <p:nvPr/>
        </p:nvSpPr>
        <p:spPr>
          <a:xfrm>
            <a:off x="4986193" y="3266910"/>
            <a:ext cx="45720" cy="45720"/>
          </a:xfrm>
          <a:prstGeom prst="ellipse">
            <a:avLst/>
          </a:prstGeom>
          <a:solidFill>
            <a:schemeClr val="tx1">
              <a:alpha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rtlCol="0" anchor="ctr"/>
          <a:lstStyle/>
          <a:p>
            <a:pPr algn="just"/>
            <a:endParaRPr lang="es-MX" sz="2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7" name="CuadroTexto 31">
            <a:extLst>
              <a:ext uri="{FF2B5EF4-FFF2-40B4-BE49-F238E27FC236}">
                <a16:creationId xmlns:a16="http://schemas.microsoft.com/office/drawing/2014/main" id="{75CAA96F-ED52-4A11-B9C2-3F4436049696}"/>
              </a:ext>
            </a:extLst>
          </p:cNvPr>
          <p:cNvSpPr txBox="1"/>
          <p:nvPr/>
        </p:nvSpPr>
        <p:spPr>
          <a:xfrm>
            <a:off x="4943341" y="3136192"/>
            <a:ext cx="110045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s-MX" sz="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Zacatecas</a:t>
            </a:r>
          </a:p>
        </p:txBody>
      </p:sp>
      <p:pic>
        <p:nvPicPr>
          <p:cNvPr id="118" name="Picture 4">
            <a:extLst>
              <a:ext uri="{FF2B5EF4-FFF2-40B4-BE49-F238E27FC236}">
                <a16:creationId xmlns:a16="http://schemas.microsoft.com/office/drawing/2014/main" id="{6747DF3E-7E65-4DD5-94E5-4A144FC19E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327" y="3342933"/>
            <a:ext cx="256440" cy="170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9" name="121 Imagen">
            <a:extLst>
              <a:ext uri="{FF2B5EF4-FFF2-40B4-BE49-F238E27FC236}">
                <a16:creationId xmlns:a16="http://schemas.microsoft.com/office/drawing/2014/main" id="{1FE06889-B64D-40DE-BD20-F58BBEE89C5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7383" y="3341554"/>
            <a:ext cx="287280" cy="190753"/>
          </a:xfrm>
          <a:prstGeom prst="rect">
            <a:avLst/>
          </a:prstGeom>
        </p:spPr>
      </p:pic>
      <p:pic>
        <p:nvPicPr>
          <p:cNvPr id="120" name="Picture 3">
            <a:extLst>
              <a:ext uri="{FF2B5EF4-FFF2-40B4-BE49-F238E27FC236}">
                <a16:creationId xmlns:a16="http://schemas.microsoft.com/office/drawing/2014/main" id="{6C1AD152-66B2-4699-90F2-751D2A3FC5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375" y="3351360"/>
            <a:ext cx="266775" cy="1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1" name="Picture 141">
            <a:extLst>
              <a:ext uri="{FF2B5EF4-FFF2-40B4-BE49-F238E27FC236}">
                <a16:creationId xmlns:a16="http://schemas.microsoft.com/office/drawing/2014/main" id="{0B8AA841-EEF0-4541-8A26-CF7F80963D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4396" y="2801896"/>
            <a:ext cx="254246" cy="169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" name="Picture 146">
            <a:extLst>
              <a:ext uri="{FF2B5EF4-FFF2-40B4-BE49-F238E27FC236}">
                <a16:creationId xmlns:a16="http://schemas.microsoft.com/office/drawing/2014/main" id="{BFF56DC9-E963-4AAD-84DD-825506202D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5075" y="2789551"/>
            <a:ext cx="273620" cy="18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" name="Picture 146">
            <a:extLst>
              <a:ext uri="{FF2B5EF4-FFF2-40B4-BE49-F238E27FC236}">
                <a16:creationId xmlns:a16="http://schemas.microsoft.com/office/drawing/2014/main" id="{B9202328-8632-4BAB-B139-51130D79A2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905" y="3901958"/>
            <a:ext cx="273620" cy="181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" name="1 Marcador de número de diapositiva">
            <a:extLst>
              <a:ext uri="{FF2B5EF4-FFF2-40B4-BE49-F238E27FC236}">
                <a16:creationId xmlns:a16="http://schemas.microsoft.com/office/drawing/2014/main" id="{78AB40B3-0209-470B-BA89-83251FFC4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9689" y="6402574"/>
            <a:ext cx="2844800" cy="365125"/>
          </a:xfrm>
        </p:spPr>
        <p:txBody>
          <a:bodyPr/>
          <a:lstStyle/>
          <a:p>
            <a:fld id="{9F50B3BD-96C4-491F-B9AF-A33AF079A4D1}" type="slidenum">
              <a:rPr lang="es-MX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9</a:t>
            </a:fld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825382" y="1253728"/>
            <a:ext cx="4211388" cy="2835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60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5463</TotalTime>
  <Words>956</Words>
  <Application>Microsoft Office PowerPoint</Application>
  <PresentationFormat>Panorámica</PresentationFormat>
  <Paragraphs>323</Paragraphs>
  <Slides>11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21" baseType="lpstr">
      <vt:lpstr>MS PGothic</vt:lpstr>
      <vt:lpstr>Arial</vt:lpstr>
      <vt:lpstr>Calibri</vt:lpstr>
      <vt:lpstr>Calibri Light</vt:lpstr>
      <vt:lpstr>Roboto Condensed</vt:lpstr>
      <vt:lpstr>Soberana Sans</vt:lpstr>
      <vt:lpstr>Soberana Titular</vt:lpstr>
      <vt:lpstr>Times New Roman</vt:lpstr>
      <vt:lpstr>Wingdings</vt:lpstr>
      <vt:lpstr>Tema de Office</vt:lpstr>
      <vt:lpstr>Mercado Eléctrico Mayorista  Reglas y Participantes del Mercado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Omar Josue Sanchez Bermudez</dc:creator>
  <cp:lastModifiedBy>Gumersindo Cue Aguilar</cp:lastModifiedBy>
  <cp:revision>245</cp:revision>
  <dcterms:created xsi:type="dcterms:W3CDTF">2018-08-09T00:52:12Z</dcterms:created>
  <dcterms:modified xsi:type="dcterms:W3CDTF">2018-09-20T02:35:59Z</dcterms:modified>
</cp:coreProperties>
</file>